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9" r:id="rId2"/>
    <p:sldId id="267" r:id="rId3"/>
    <p:sldId id="260" r:id="rId4"/>
    <p:sldId id="261" r:id="rId5"/>
    <p:sldId id="262" r:id="rId6"/>
    <p:sldId id="263" r:id="rId7"/>
    <p:sldId id="264" r:id="rId8"/>
    <p:sldId id="257"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4/20/2018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4/20/2018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4/20/2018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4/20/2018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4/20/2018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4/20/2018</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A558D1-0650-44DD-AAF0-B4F3B2DAF6C1}"/>
              </a:ext>
            </a:extLst>
          </p:cNvPr>
          <p:cNvSpPr>
            <a:spLocks noGrp="1"/>
          </p:cNvSpPr>
          <p:nvPr>
            <p:ph type="title"/>
          </p:nvPr>
        </p:nvSpPr>
        <p:spPr/>
        <p:txBody>
          <a:bodyPr/>
          <a:lstStyle/>
          <a:p>
            <a:r>
              <a:rPr lang="en-US" dirty="0">
                <a:cs typeface="Calibri Light"/>
              </a:rPr>
              <a:t>The History of Mario Kart</a:t>
            </a:r>
            <a:endParaRPr lang="en-US" dirty="0"/>
          </a:p>
        </p:txBody>
      </p:sp>
      <p:sp>
        <p:nvSpPr>
          <p:cNvPr id="3" name="Content Placeholder 2">
            <a:extLst>
              <a:ext uri="{FF2B5EF4-FFF2-40B4-BE49-F238E27FC236}">
                <a16:creationId xmlns:a16="http://schemas.microsoft.com/office/drawing/2014/main" id="{64830FA0-D421-4725-BB44-031D143B91C4}"/>
              </a:ext>
            </a:extLst>
          </p:cNvPr>
          <p:cNvSpPr>
            <a:spLocks noGrp="1"/>
          </p:cNvSpPr>
          <p:nvPr>
            <p:ph idx="1"/>
          </p:nvPr>
        </p:nvSpPr>
        <p:spPr/>
        <p:txBody>
          <a:bodyPr vert="horz" lIns="91440" tIns="45720" rIns="91440" bIns="45720" rtlCol="0" anchor="t">
            <a:normAutofit/>
          </a:bodyPr>
          <a:lstStyle/>
          <a:p>
            <a:r>
              <a:rPr lang="en-US" dirty="0">
                <a:cs typeface="Calibri"/>
              </a:rPr>
              <a:t>My project will explain the history of the famous video game series, Mario Kart.  The PowerPoint will explain aspects of the game that have changed, such as graphics and game play mechanics.  The project also teaches people how to play the game.  </a:t>
            </a:r>
            <a:endParaRPr lang="en-US" dirty="0"/>
          </a:p>
        </p:txBody>
      </p:sp>
    </p:spTree>
    <p:extLst>
      <p:ext uri="{BB962C8B-B14F-4D97-AF65-F5344CB8AC3E}">
        <p14:creationId xmlns:p14="http://schemas.microsoft.com/office/powerpoint/2010/main" val="39007735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B59E0D-09F6-40B9-A981-5473B1D8CF13}"/>
              </a:ext>
            </a:extLst>
          </p:cNvPr>
          <p:cNvSpPr>
            <a:spLocks noGrp="1"/>
          </p:cNvSpPr>
          <p:nvPr>
            <p:ph type="title"/>
          </p:nvPr>
        </p:nvSpPr>
        <p:spPr/>
        <p:txBody>
          <a:bodyPr/>
          <a:lstStyle/>
          <a:p>
            <a:r>
              <a:rPr lang="en-US" dirty="0">
                <a:cs typeface="Calibri Light"/>
              </a:rPr>
              <a:t>Color schemes</a:t>
            </a:r>
            <a:endParaRPr lang="en-US" dirty="0"/>
          </a:p>
        </p:txBody>
      </p:sp>
      <p:sp>
        <p:nvSpPr>
          <p:cNvPr id="3" name="Content Placeholder 2">
            <a:extLst>
              <a:ext uri="{FF2B5EF4-FFF2-40B4-BE49-F238E27FC236}">
                <a16:creationId xmlns:a16="http://schemas.microsoft.com/office/drawing/2014/main" id="{E60541A0-8296-46B6-8887-4E7F089435E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241135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93917-85C0-4017-9252-01A2D5DD5116}"/>
              </a:ext>
            </a:extLst>
          </p:cNvPr>
          <p:cNvSpPr>
            <a:spLocks noGrp="1"/>
          </p:cNvSpPr>
          <p:nvPr>
            <p:ph type="title"/>
          </p:nvPr>
        </p:nvSpPr>
        <p:spPr/>
        <p:txBody>
          <a:bodyPr/>
          <a:lstStyle/>
          <a:p>
            <a:r>
              <a:rPr lang="en-US" dirty="0">
                <a:cs typeface="Calibri Light"/>
              </a:rPr>
              <a:t>Technical deployment</a:t>
            </a:r>
            <a:endParaRPr lang="en-US" dirty="0"/>
          </a:p>
        </p:txBody>
      </p:sp>
      <p:sp>
        <p:nvSpPr>
          <p:cNvPr id="3" name="Content Placeholder 2">
            <a:extLst>
              <a:ext uri="{FF2B5EF4-FFF2-40B4-BE49-F238E27FC236}">
                <a16:creationId xmlns:a16="http://schemas.microsoft.com/office/drawing/2014/main" id="{2107C824-FADC-4C12-A103-3E87FCF48F2A}"/>
              </a:ext>
            </a:extLst>
          </p:cNvPr>
          <p:cNvSpPr>
            <a:spLocks noGrp="1"/>
          </p:cNvSpPr>
          <p:nvPr>
            <p:ph idx="1"/>
          </p:nvPr>
        </p:nvSpPr>
        <p:spPr/>
        <p:txBody>
          <a:bodyPr vert="horz" lIns="91440" tIns="45720" rIns="91440" bIns="45720" rtlCol="0" anchor="t">
            <a:normAutofit/>
          </a:bodyPr>
          <a:lstStyle/>
          <a:p>
            <a:r>
              <a:rPr lang="en-US" dirty="0">
                <a:cs typeface="Calibri"/>
              </a:rPr>
              <a:t>The project is meant to be presented on a computer through PowerPoint.  The different slides will feature different aspects of the Mario Kart Franchise.  Each slide has in depth information and examples regarding Mario Kart   </a:t>
            </a:r>
            <a:endParaRPr lang="en-US" dirty="0"/>
          </a:p>
        </p:txBody>
      </p:sp>
    </p:spTree>
    <p:extLst>
      <p:ext uri="{BB962C8B-B14F-4D97-AF65-F5344CB8AC3E}">
        <p14:creationId xmlns:p14="http://schemas.microsoft.com/office/powerpoint/2010/main" val="40487663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0855E-C888-4735-9B54-2A2287CBEAC0}"/>
              </a:ext>
            </a:extLst>
          </p:cNvPr>
          <p:cNvSpPr>
            <a:spLocks noGrp="1"/>
          </p:cNvSpPr>
          <p:nvPr>
            <p:ph type="title"/>
          </p:nvPr>
        </p:nvSpPr>
        <p:spPr/>
        <p:txBody>
          <a:bodyPr/>
          <a:lstStyle/>
          <a:p>
            <a:r>
              <a:rPr lang="en-US" dirty="0">
                <a:cs typeface="Calibri Light"/>
              </a:rPr>
              <a:t>User persona 1/ young gamers</a:t>
            </a:r>
            <a:endParaRPr lang="en-US" dirty="0"/>
          </a:p>
        </p:txBody>
      </p:sp>
      <p:sp>
        <p:nvSpPr>
          <p:cNvPr id="3" name="Content Placeholder 2">
            <a:extLst>
              <a:ext uri="{FF2B5EF4-FFF2-40B4-BE49-F238E27FC236}">
                <a16:creationId xmlns:a16="http://schemas.microsoft.com/office/drawing/2014/main" id="{3941CD8F-6E9F-4C3D-BDE0-88497EDB997C}"/>
              </a:ext>
            </a:extLst>
          </p:cNvPr>
          <p:cNvSpPr>
            <a:spLocks noGrp="1"/>
          </p:cNvSpPr>
          <p:nvPr>
            <p:ph idx="1"/>
          </p:nvPr>
        </p:nvSpPr>
        <p:spPr/>
        <p:txBody>
          <a:bodyPr vert="horz" lIns="91440" tIns="45720" rIns="91440" bIns="45720" rtlCol="0" anchor="t">
            <a:normAutofit/>
          </a:bodyPr>
          <a:lstStyle/>
          <a:p>
            <a:r>
              <a:rPr lang="en-US" dirty="0">
                <a:cs typeface="Calibri"/>
              </a:rPr>
              <a:t>This user is new to the Mario Kart franchise having only played Mario Kart 8.  This group of users don't know about the seven other games and how they came to be.  The project will inform these users of the old games and show how they have changed over the years. </a:t>
            </a:r>
            <a:endParaRPr lang="en-US" dirty="0"/>
          </a:p>
        </p:txBody>
      </p:sp>
    </p:spTree>
    <p:extLst>
      <p:ext uri="{BB962C8B-B14F-4D97-AF65-F5344CB8AC3E}">
        <p14:creationId xmlns:p14="http://schemas.microsoft.com/office/powerpoint/2010/main" val="38850581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62F2CF-501D-4AFC-95DF-8BB424A49604}"/>
              </a:ext>
            </a:extLst>
          </p:cNvPr>
          <p:cNvSpPr>
            <a:spLocks noGrp="1"/>
          </p:cNvSpPr>
          <p:nvPr>
            <p:ph type="title"/>
          </p:nvPr>
        </p:nvSpPr>
        <p:spPr/>
        <p:txBody>
          <a:bodyPr/>
          <a:lstStyle/>
          <a:p>
            <a:r>
              <a:rPr lang="en-US" dirty="0">
                <a:cs typeface="Calibri Light"/>
              </a:rPr>
              <a:t>User persona 2/ older players</a:t>
            </a:r>
            <a:endParaRPr lang="en-US" dirty="0"/>
          </a:p>
        </p:txBody>
      </p:sp>
      <p:sp>
        <p:nvSpPr>
          <p:cNvPr id="3" name="Content Placeholder 2">
            <a:extLst>
              <a:ext uri="{FF2B5EF4-FFF2-40B4-BE49-F238E27FC236}">
                <a16:creationId xmlns:a16="http://schemas.microsoft.com/office/drawing/2014/main" id="{312E053F-0257-4C39-ADC1-94DFA640FB5B}"/>
              </a:ext>
            </a:extLst>
          </p:cNvPr>
          <p:cNvSpPr>
            <a:spLocks noGrp="1"/>
          </p:cNvSpPr>
          <p:nvPr>
            <p:ph idx="1"/>
          </p:nvPr>
        </p:nvSpPr>
        <p:spPr/>
        <p:txBody>
          <a:bodyPr vert="horz" lIns="91440" tIns="45720" rIns="91440" bIns="45720" rtlCol="0" anchor="t">
            <a:normAutofit/>
          </a:bodyPr>
          <a:lstStyle/>
          <a:p>
            <a:r>
              <a:rPr lang="en-US" dirty="0">
                <a:cs typeface="Calibri"/>
              </a:rPr>
              <a:t>This user has been around since super Mario Kart was released back in 1992.  They have played every all eight games and loved every minute of it.  This project will show them how Mario Kart has come a long way since the first game. </a:t>
            </a:r>
          </a:p>
        </p:txBody>
      </p:sp>
    </p:spTree>
    <p:extLst>
      <p:ext uri="{BB962C8B-B14F-4D97-AF65-F5344CB8AC3E}">
        <p14:creationId xmlns:p14="http://schemas.microsoft.com/office/powerpoint/2010/main" val="5318023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DFB17A-53EF-4ADB-B77A-1AD19B7F5377}"/>
              </a:ext>
            </a:extLst>
          </p:cNvPr>
          <p:cNvSpPr>
            <a:spLocks noGrp="1"/>
          </p:cNvSpPr>
          <p:nvPr>
            <p:ph type="title"/>
          </p:nvPr>
        </p:nvSpPr>
        <p:spPr/>
        <p:txBody>
          <a:bodyPr/>
          <a:lstStyle/>
          <a:p>
            <a:r>
              <a:rPr lang="en-US" dirty="0">
                <a:cs typeface="Calibri Light"/>
              </a:rPr>
              <a:t>User persona 3/ completely new</a:t>
            </a:r>
            <a:endParaRPr lang="en-US" dirty="0"/>
          </a:p>
        </p:txBody>
      </p:sp>
      <p:sp>
        <p:nvSpPr>
          <p:cNvPr id="3" name="Content Placeholder 2">
            <a:extLst>
              <a:ext uri="{FF2B5EF4-FFF2-40B4-BE49-F238E27FC236}">
                <a16:creationId xmlns:a16="http://schemas.microsoft.com/office/drawing/2014/main" id="{591AA187-7467-441F-8405-391248A6F388}"/>
              </a:ext>
            </a:extLst>
          </p:cNvPr>
          <p:cNvSpPr>
            <a:spLocks noGrp="1"/>
          </p:cNvSpPr>
          <p:nvPr>
            <p:ph idx="1"/>
          </p:nvPr>
        </p:nvSpPr>
        <p:spPr/>
        <p:txBody>
          <a:bodyPr vert="horz" lIns="91440" tIns="45720" rIns="91440" bIns="45720" rtlCol="0" anchor="t">
            <a:normAutofit/>
          </a:bodyPr>
          <a:lstStyle/>
          <a:p>
            <a:r>
              <a:rPr lang="en-US" dirty="0">
                <a:cs typeface="Calibri"/>
              </a:rPr>
              <a:t>This group has never touched a Mario Kart game in their life.  The project will inform these users of how the game works and how it's changed over the years.  They can see how the game works and learn to play themselves.</a:t>
            </a:r>
            <a:endParaRPr lang="en-US" dirty="0"/>
          </a:p>
        </p:txBody>
      </p:sp>
    </p:spTree>
    <p:extLst>
      <p:ext uri="{BB962C8B-B14F-4D97-AF65-F5344CB8AC3E}">
        <p14:creationId xmlns:p14="http://schemas.microsoft.com/office/powerpoint/2010/main" val="40598434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7A85DF-809A-44EF-ABCF-FD89C8EC7F81}"/>
              </a:ext>
            </a:extLst>
          </p:cNvPr>
          <p:cNvSpPr>
            <a:spLocks noGrp="1"/>
          </p:cNvSpPr>
          <p:nvPr>
            <p:ph type="title"/>
          </p:nvPr>
        </p:nvSpPr>
        <p:spPr/>
        <p:txBody>
          <a:bodyPr/>
          <a:lstStyle/>
          <a:p>
            <a:r>
              <a:rPr lang="en-US" dirty="0">
                <a:cs typeface="Calibri Light"/>
              </a:rPr>
              <a:t>UI/UX</a:t>
            </a:r>
            <a:endParaRPr lang="en-US" dirty="0"/>
          </a:p>
        </p:txBody>
      </p:sp>
      <p:sp>
        <p:nvSpPr>
          <p:cNvPr id="3" name="Content Placeholder 2">
            <a:extLst>
              <a:ext uri="{FF2B5EF4-FFF2-40B4-BE49-F238E27FC236}">
                <a16:creationId xmlns:a16="http://schemas.microsoft.com/office/drawing/2014/main" id="{6E0559ED-C745-4611-8CEF-B6B5266119C2}"/>
              </a:ext>
            </a:extLst>
          </p:cNvPr>
          <p:cNvSpPr>
            <a:spLocks noGrp="1"/>
          </p:cNvSpPr>
          <p:nvPr>
            <p:ph idx="1"/>
          </p:nvPr>
        </p:nvSpPr>
        <p:spPr/>
        <p:txBody>
          <a:bodyPr vert="horz" lIns="91440" tIns="45720" rIns="91440" bIns="45720" rtlCol="0" anchor="t">
            <a:normAutofit/>
          </a:bodyPr>
          <a:lstStyle/>
          <a:p>
            <a:r>
              <a:rPr lang="en-US" dirty="0">
                <a:cs typeface="Calibri"/>
              </a:rPr>
              <a:t>The project starts with a home page, then takes the user to a navigation page.  The page uses kart parts as hyperlinks to get from one page to the next.  Each page depicts a different from of information depending on the type of information present, ex. Character chart on one slide and a calendar for release dates.</a:t>
            </a:r>
            <a:endParaRPr lang="en-US" dirty="0"/>
          </a:p>
        </p:txBody>
      </p:sp>
      <p:pic>
        <p:nvPicPr>
          <p:cNvPr id="4" name="Picture 4" descr="A close up of a logo&#10;&#10;Description generated with very high confidence">
            <a:extLst>
              <a:ext uri="{FF2B5EF4-FFF2-40B4-BE49-F238E27FC236}">
                <a16:creationId xmlns:a16="http://schemas.microsoft.com/office/drawing/2014/main" id="{BF4EC0C8-4D1D-41E2-974B-BA9C3AE17C1E}"/>
              </a:ext>
            </a:extLst>
          </p:cNvPr>
          <p:cNvPicPr>
            <a:picLocks noChangeAspect="1"/>
          </p:cNvPicPr>
          <p:nvPr/>
        </p:nvPicPr>
        <p:blipFill>
          <a:blip r:embed="rId2"/>
          <a:stretch>
            <a:fillRect/>
          </a:stretch>
        </p:blipFill>
        <p:spPr>
          <a:xfrm>
            <a:off x="3487946" y="4008947"/>
            <a:ext cx="4310332" cy="2391313"/>
          </a:xfrm>
          <a:prstGeom prst="rect">
            <a:avLst/>
          </a:prstGeom>
        </p:spPr>
      </p:pic>
    </p:spTree>
    <p:extLst>
      <p:ext uri="{BB962C8B-B14F-4D97-AF65-F5344CB8AC3E}">
        <p14:creationId xmlns:p14="http://schemas.microsoft.com/office/powerpoint/2010/main" val="1024393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4CCA110F-5442-4A03-B444-ACF3497FCF2B}"/>
              </a:ext>
            </a:extLst>
          </p:cNvPr>
          <p:cNvSpPr/>
          <p:nvPr/>
        </p:nvSpPr>
        <p:spPr>
          <a:xfrm>
            <a:off x="4646758" y="3209025"/>
            <a:ext cx="2898474" cy="15901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0000"/>
              </a:solidFill>
              <a:cs typeface="Calibri"/>
            </a:endParaRPr>
          </a:p>
        </p:txBody>
      </p:sp>
      <p:sp>
        <p:nvSpPr>
          <p:cNvPr id="2" name="Title 1">
            <a:extLst>
              <a:ext uri="{FF2B5EF4-FFF2-40B4-BE49-F238E27FC236}">
                <a16:creationId xmlns:a16="http://schemas.microsoft.com/office/drawing/2014/main" id="{2DED3EA7-1481-4D52-87A2-57F1D774C030}"/>
              </a:ext>
            </a:extLst>
          </p:cNvPr>
          <p:cNvSpPr>
            <a:spLocks noGrp="1"/>
          </p:cNvSpPr>
          <p:nvPr>
            <p:ph type="title"/>
          </p:nvPr>
        </p:nvSpPr>
        <p:spPr/>
        <p:txBody>
          <a:bodyPr/>
          <a:lstStyle/>
          <a:p>
            <a:r>
              <a:rPr lang="en-US" dirty="0">
                <a:cs typeface="Calibri Light"/>
              </a:rPr>
              <a:t>Screen wireframe</a:t>
            </a:r>
            <a:endParaRPr lang="en-US" dirty="0"/>
          </a:p>
        </p:txBody>
      </p:sp>
      <p:pic>
        <p:nvPicPr>
          <p:cNvPr id="13" name="Picture 13" descr="A drawing of a face&#10;&#10;Description generated with low confidence">
            <a:extLst>
              <a:ext uri="{FF2B5EF4-FFF2-40B4-BE49-F238E27FC236}">
                <a16:creationId xmlns:a16="http://schemas.microsoft.com/office/drawing/2014/main" id="{BCC7F357-75BA-4A3D-BDFE-11907B074509}"/>
              </a:ext>
            </a:extLst>
          </p:cNvPr>
          <p:cNvPicPr>
            <a:picLocks noGrp="1" noChangeAspect="1"/>
          </p:cNvPicPr>
          <p:nvPr>
            <p:ph idx="1"/>
          </p:nvPr>
        </p:nvPicPr>
        <p:blipFill>
          <a:blip r:embed="rId2"/>
          <a:stretch>
            <a:fillRect/>
          </a:stretch>
        </p:blipFill>
        <p:spPr>
          <a:xfrm>
            <a:off x="4643538" y="3205852"/>
            <a:ext cx="2904920" cy="1590885"/>
          </a:xfrm>
          <a:prstGeom prst="rect">
            <a:avLst/>
          </a:prstGeom>
        </p:spPr>
      </p:pic>
      <p:sp>
        <p:nvSpPr>
          <p:cNvPr id="10" name="Rectangle 9">
            <a:extLst>
              <a:ext uri="{FF2B5EF4-FFF2-40B4-BE49-F238E27FC236}">
                <a16:creationId xmlns:a16="http://schemas.microsoft.com/office/drawing/2014/main" id="{30BAFB2F-D0D9-4CEA-92D9-CF6DEED3984A}"/>
              </a:ext>
            </a:extLst>
          </p:cNvPr>
          <p:cNvSpPr/>
          <p:nvPr/>
        </p:nvSpPr>
        <p:spPr>
          <a:xfrm>
            <a:off x="1210570" y="3209026"/>
            <a:ext cx="2898474" cy="15901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00"/>
                </a:solidFill>
                <a:cs typeface="Calibri"/>
              </a:rPr>
              <a:t>The History of Mario Kart</a:t>
            </a:r>
            <a:endParaRPr lang="en-US" dirty="0">
              <a:solidFill>
                <a:srgbClr val="000000"/>
              </a:solidFill>
            </a:endParaRPr>
          </a:p>
        </p:txBody>
      </p:sp>
      <p:sp>
        <p:nvSpPr>
          <p:cNvPr id="12" name="Rectangle 11">
            <a:extLst>
              <a:ext uri="{FF2B5EF4-FFF2-40B4-BE49-F238E27FC236}">
                <a16:creationId xmlns:a16="http://schemas.microsoft.com/office/drawing/2014/main" id="{33BA8ED2-5E88-455F-A8ED-5651C924FBAA}"/>
              </a:ext>
            </a:extLst>
          </p:cNvPr>
          <p:cNvSpPr/>
          <p:nvPr/>
        </p:nvSpPr>
        <p:spPr>
          <a:xfrm>
            <a:off x="8082945" y="3209026"/>
            <a:ext cx="2898474" cy="15901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5" descr="A picture containing sky, road&#10;&#10;Description generated with very high confidence">
            <a:extLst>
              <a:ext uri="{FF2B5EF4-FFF2-40B4-BE49-F238E27FC236}">
                <a16:creationId xmlns:a16="http://schemas.microsoft.com/office/drawing/2014/main" id="{997F74BC-2D92-40AD-BBE8-2E52CD94571F}"/>
              </a:ext>
            </a:extLst>
          </p:cNvPr>
          <p:cNvPicPr>
            <a:picLocks noChangeAspect="1"/>
          </p:cNvPicPr>
          <p:nvPr/>
        </p:nvPicPr>
        <p:blipFill>
          <a:blip r:embed="rId3"/>
          <a:stretch>
            <a:fillRect/>
          </a:stretch>
        </p:blipFill>
        <p:spPr>
          <a:xfrm>
            <a:off x="8088700" y="3203815"/>
            <a:ext cx="2915728" cy="1600559"/>
          </a:xfrm>
          <a:prstGeom prst="rect">
            <a:avLst/>
          </a:prstGeom>
        </p:spPr>
      </p:pic>
      <p:cxnSp>
        <p:nvCxnSpPr>
          <p:cNvPr id="17" name="Straight Arrow Connector 16">
            <a:extLst>
              <a:ext uri="{FF2B5EF4-FFF2-40B4-BE49-F238E27FC236}">
                <a16:creationId xmlns:a16="http://schemas.microsoft.com/office/drawing/2014/main" id="{A951BBCB-4CD0-411D-934A-B277854D7659}"/>
              </a:ext>
            </a:extLst>
          </p:cNvPr>
          <p:cNvCxnSpPr/>
          <p:nvPr/>
        </p:nvCxnSpPr>
        <p:spPr>
          <a:xfrm flipV="1">
            <a:off x="4172308" y="4065917"/>
            <a:ext cx="353684" cy="5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5FE9A74-9530-4315-9C77-465E24B48365}"/>
              </a:ext>
            </a:extLst>
          </p:cNvPr>
          <p:cNvCxnSpPr/>
          <p:nvPr/>
        </p:nvCxnSpPr>
        <p:spPr>
          <a:xfrm flipV="1">
            <a:off x="7608496" y="4137803"/>
            <a:ext cx="396815" cy="574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0670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ABC95F8-F820-43ED-96B2-F54F4AEAAF0C}"/>
              </a:ext>
            </a:extLst>
          </p:cNvPr>
          <p:cNvSpPr/>
          <p:nvPr/>
        </p:nvSpPr>
        <p:spPr>
          <a:xfrm>
            <a:off x="5135593" y="1052423"/>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Title Page</a:t>
            </a:r>
            <a:endParaRPr lang="en-US" dirty="0"/>
          </a:p>
        </p:txBody>
      </p:sp>
      <p:sp>
        <p:nvSpPr>
          <p:cNvPr id="3" name="Rectangle 2">
            <a:extLst>
              <a:ext uri="{FF2B5EF4-FFF2-40B4-BE49-F238E27FC236}">
                <a16:creationId xmlns:a16="http://schemas.microsoft.com/office/drawing/2014/main" id="{991D0408-FCA1-47D2-8B0F-31B07477A9AD}"/>
              </a:ext>
            </a:extLst>
          </p:cNvPr>
          <p:cNvSpPr/>
          <p:nvPr/>
        </p:nvSpPr>
        <p:spPr>
          <a:xfrm>
            <a:off x="1828798" y="4431101"/>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Release dates</a:t>
            </a:r>
            <a:endParaRPr lang="en-US" dirty="0" err="1"/>
          </a:p>
        </p:txBody>
      </p:sp>
      <p:sp>
        <p:nvSpPr>
          <p:cNvPr id="5" name="Rectangle 4">
            <a:extLst>
              <a:ext uri="{FF2B5EF4-FFF2-40B4-BE49-F238E27FC236}">
                <a16:creationId xmlns:a16="http://schemas.microsoft.com/office/drawing/2014/main" id="{47E5231E-17A8-42C4-88EB-6E0115453746}"/>
              </a:ext>
            </a:extLst>
          </p:cNvPr>
          <p:cNvSpPr/>
          <p:nvPr/>
        </p:nvSpPr>
        <p:spPr>
          <a:xfrm>
            <a:off x="5135593" y="2835214"/>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Home page</a:t>
            </a:r>
            <a:endParaRPr lang="en-US" dirty="0"/>
          </a:p>
        </p:txBody>
      </p:sp>
      <p:sp>
        <p:nvSpPr>
          <p:cNvPr id="6" name="Rectangle 5">
            <a:extLst>
              <a:ext uri="{FF2B5EF4-FFF2-40B4-BE49-F238E27FC236}">
                <a16:creationId xmlns:a16="http://schemas.microsoft.com/office/drawing/2014/main" id="{DECBBA73-BC0B-4C03-BE53-4E3BF067B6C1}"/>
              </a:ext>
            </a:extLst>
          </p:cNvPr>
          <p:cNvSpPr/>
          <p:nvPr/>
        </p:nvSpPr>
        <p:spPr>
          <a:xfrm>
            <a:off x="8557403" y="4431101"/>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Karts</a:t>
            </a:r>
            <a:endParaRPr lang="en-US" dirty="0"/>
          </a:p>
        </p:txBody>
      </p:sp>
      <p:sp>
        <p:nvSpPr>
          <p:cNvPr id="7" name="Rectangle 6">
            <a:extLst>
              <a:ext uri="{FF2B5EF4-FFF2-40B4-BE49-F238E27FC236}">
                <a16:creationId xmlns:a16="http://schemas.microsoft.com/office/drawing/2014/main" id="{0C4A6EB6-8E80-4AD2-B3B2-C59671E441C8}"/>
              </a:ext>
            </a:extLst>
          </p:cNvPr>
          <p:cNvSpPr/>
          <p:nvPr/>
        </p:nvSpPr>
        <p:spPr>
          <a:xfrm>
            <a:off x="6904011" y="443110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Characters</a:t>
            </a:r>
            <a:endParaRPr lang="en-US" dirty="0"/>
          </a:p>
        </p:txBody>
      </p:sp>
      <p:sp>
        <p:nvSpPr>
          <p:cNvPr id="8" name="Rectangle 7">
            <a:extLst>
              <a:ext uri="{FF2B5EF4-FFF2-40B4-BE49-F238E27FC236}">
                <a16:creationId xmlns:a16="http://schemas.microsoft.com/office/drawing/2014/main" id="{5142B06B-6123-4D1D-A1FA-FA860CBE816A}"/>
              </a:ext>
            </a:extLst>
          </p:cNvPr>
          <p:cNvSpPr/>
          <p:nvPr/>
        </p:nvSpPr>
        <p:spPr>
          <a:xfrm>
            <a:off x="5135592" y="4431101"/>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Gameplay</a:t>
            </a:r>
            <a:endParaRPr lang="en-US" dirty="0"/>
          </a:p>
        </p:txBody>
      </p:sp>
      <p:sp>
        <p:nvSpPr>
          <p:cNvPr id="9" name="Rectangle 8">
            <a:extLst>
              <a:ext uri="{FF2B5EF4-FFF2-40B4-BE49-F238E27FC236}">
                <a16:creationId xmlns:a16="http://schemas.microsoft.com/office/drawing/2014/main" id="{D5921ADA-C3F9-4D52-AFBF-9A85B72DC280}"/>
              </a:ext>
            </a:extLst>
          </p:cNvPr>
          <p:cNvSpPr/>
          <p:nvPr/>
        </p:nvSpPr>
        <p:spPr>
          <a:xfrm>
            <a:off x="3482198" y="4431102"/>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Calibri"/>
              </a:rPr>
              <a:t>Graphics </a:t>
            </a:r>
            <a:endParaRPr lang="en-US" dirty="0"/>
          </a:p>
        </p:txBody>
      </p:sp>
      <p:cxnSp>
        <p:nvCxnSpPr>
          <p:cNvPr id="10" name="Straight Arrow Connector 9">
            <a:extLst>
              <a:ext uri="{FF2B5EF4-FFF2-40B4-BE49-F238E27FC236}">
                <a16:creationId xmlns:a16="http://schemas.microsoft.com/office/drawing/2014/main" id="{EF28C2B4-F6EC-4320-87D6-75C8F99A31E9}"/>
              </a:ext>
            </a:extLst>
          </p:cNvPr>
          <p:cNvCxnSpPr/>
          <p:nvPr/>
        </p:nvCxnSpPr>
        <p:spPr>
          <a:xfrm flipH="1">
            <a:off x="5589916" y="1972572"/>
            <a:ext cx="20128" cy="85689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990BB807-A60A-4267-A0E6-2594CC2FE20C}"/>
              </a:ext>
            </a:extLst>
          </p:cNvPr>
          <p:cNvCxnSpPr/>
          <p:nvPr/>
        </p:nvCxnSpPr>
        <p:spPr>
          <a:xfrm>
            <a:off x="6084500" y="3367178"/>
            <a:ext cx="2984739" cy="107255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551C7B3B-C184-48AC-A25E-52572D37F9F9}"/>
              </a:ext>
            </a:extLst>
          </p:cNvPr>
          <p:cNvCxnSpPr/>
          <p:nvPr/>
        </p:nvCxnSpPr>
        <p:spPr>
          <a:xfrm>
            <a:off x="6185139" y="3625970"/>
            <a:ext cx="1130060" cy="741872"/>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CDDA9A1-BD8C-45B8-BCE1-5F23B9390829}"/>
              </a:ext>
            </a:extLst>
          </p:cNvPr>
          <p:cNvCxnSpPr/>
          <p:nvPr/>
        </p:nvCxnSpPr>
        <p:spPr>
          <a:xfrm flipV="1">
            <a:off x="3856005" y="3706482"/>
            <a:ext cx="1101305" cy="667108"/>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F1ABB98C-2429-4690-BDE1-D7B828CBC3A9}"/>
              </a:ext>
            </a:extLst>
          </p:cNvPr>
          <p:cNvCxnSpPr/>
          <p:nvPr/>
        </p:nvCxnSpPr>
        <p:spPr>
          <a:xfrm flipV="1">
            <a:off x="2145103" y="3390180"/>
            <a:ext cx="2826587" cy="940279"/>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2BDB8AA-5793-41B6-AFF3-B2E0B98BA814}"/>
              </a:ext>
            </a:extLst>
          </p:cNvPr>
          <p:cNvCxnSpPr/>
          <p:nvPr/>
        </p:nvCxnSpPr>
        <p:spPr>
          <a:xfrm>
            <a:off x="5595666" y="3812874"/>
            <a:ext cx="8627" cy="569344"/>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707646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350F6-4D35-4690-90A9-12941B4A9ACF}"/>
              </a:ext>
            </a:extLst>
          </p:cNvPr>
          <p:cNvSpPr>
            <a:spLocks noGrp="1"/>
          </p:cNvSpPr>
          <p:nvPr>
            <p:ph type="title"/>
          </p:nvPr>
        </p:nvSpPr>
        <p:spPr/>
        <p:txBody>
          <a:bodyPr/>
          <a:lstStyle/>
          <a:p>
            <a:r>
              <a:rPr lang="en-US" dirty="0">
                <a:cs typeface="Calibri Light"/>
              </a:rPr>
              <a:t>Typography</a:t>
            </a:r>
            <a:endParaRPr lang="en-US" dirty="0"/>
          </a:p>
        </p:txBody>
      </p:sp>
      <p:pic>
        <p:nvPicPr>
          <p:cNvPr id="4" name="Picture 4" descr="A picture containing text, bottle, newspaper&#10;&#10;Description generated with very high confidence">
            <a:extLst>
              <a:ext uri="{FF2B5EF4-FFF2-40B4-BE49-F238E27FC236}">
                <a16:creationId xmlns:a16="http://schemas.microsoft.com/office/drawing/2014/main" id="{22706050-480C-472B-B660-E2023BF6B56F}"/>
              </a:ext>
            </a:extLst>
          </p:cNvPr>
          <p:cNvPicPr>
            <a:picLocks noGrp="1" noChangeAspect="1"/>
          </p:cNvPicPr>
          <p:nvPr>
            <p:ph idx="1"/>
          </p:nvPr>
        </p:nvPicPr>
        <p:blipFill>
          <a:blip r:embed="rId2"/>
          <a:stretch>
            <a:fillRect/>
          </a:stretch>
        </p:blipFill>
        <p:spPr>
          <a:xfrm>
            <a:off x="7614606" y="4097349"/>
            <a:ext cx="4208972" cy="2208902"/>
          </a:xfrm>
          <a:prstGeom prst="rect">
            <a:avLst/>
          </a:prstGeom>
        </p:spPr>
      </p:pic>
      <p:sp>
        <p:nvSpPr>
          <p:cNvPr id="6" name="TextBox 5">
            <a:extLst>
              <a:ext uri="{FF2B5EF4-FFF2-40B4-BE49-F238E27FC236}">
                <a16:creationId xmlns:a16="http://schemas.microsoft.com/office/drawing/2014/main" id="{B20549B9-C7D0-4742-B645-CEF231B72251}"/>
              </a:ext>
            </a:extLst>
          </p:cNvPr>
          <p:cNvSpPr txBox="1"/>
          <p:nvPr/>
        </p:nvSpPr>
        <p:spPr>
          <a:xfrm>
            <a:off x="842511" y="1812985"/>
            <a:ext cx="11268973" cy="1384995"/>
          </a:xfrm>
          <a:prstGeom prst="rect">
            <a:avLst/>
          </a:prstGeom>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800" dirty="0">
                <a:cs typeface="Calibri"/>
              </a:rPr>
              <a:t>The font I decided to use is Super Mario 256.  This font has been use in many Mario games and Mario Kart games alike.  The font has a nostalgia to those who played Super Mario games.</a:t>
            </a:r>
            <a:endParaRPr lang="en-US" dirty="0">
              <a:cs typeface="Calibri"/>
            </a:endParaRPr>
          </a:p>
        </p:txBody>
      </p:sp>
    </p:spTree>
    <p:extLst>
      <p:ext uri="{BB962C8B-B14F-4D97-AF65-F5344CB8AC3E}">
        <p14:creationId xmlns:p14="http://schemas.microsoft.com/office/powerpoint/2010/main" val="21471370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History of Mario Kart</vt:lpstr>
      <vt:lpstr>Technical deployment</vt:lpstr>
      <vt:lpstr>User persona 1/ young gamers</vt:lpstr>
      <vt:lpstr>User persona 2/ older players</vt:lpstr>
      <vt:lpstr>User persona 3/ completely new</vt:lpstr>
      <vt:lpstr>UI/UX</vt:lpstr>
      <vt:lpstr>Screen wireframe</vt:lpstr>
      <vt:lpstr>PowerPoint Presentation</vt:lpstr>
      <vt:lpstr>Typography</vt:lpstr>
      <vt:lpstr>Color schemes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lastModifiedBy>
  <cp:revision>84</cp:revision>
  <dcterms:created xsi:type="dcterms:W3CDTF">2013-07-15T20:26:40Z</dcterms:created>
  <dcterms:modified xsi:type="dcterms:W3CDTF">2018-04-20T03:47:04Z</dcterms:modified>
</cp:coreProperties>
</file>