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3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86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3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83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8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1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9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4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B6092-7074-4EE9-9824-4343E496079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3A729-D468-4BE1-9C60-A5D94B7E1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9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339634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11680" y="3396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multimedia?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40480" y="339634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Five Building Blocks of Multimedia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669280" y="3396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98080" y="339632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326880" y="3396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" y="20668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011680" y="20668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840480" y="20668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669280" y="2066831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326880" y="2066829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498080" y="2066830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82880" y="3794028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011680" y="3794027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840480" y="3794026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669280" y="3794026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98080" y="3794026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326880" y="3794025"/>
            <a:ext cx="1280160" cy="1201783"/>
          </a:xfrm>
          <a:prstGeom prst="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6" idx="3"/>
            <a:endCxn id="7" idx="1"/>
          </p:cNvCxnSpPr>
          <p:nvPr/>
        </p:nvCxnSpPr>
        <p:spPr>
          <a:xfrm flipV="1">
            <a:off x="5120640" y="940523"/>
            <a:ext cx="548640" cy="3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2"/>
            <a:endCxn id="11" idx="0"/>
          </p:cNvCxnSpPr>
          <p:nvPr/>
        </p:nvCxnSpPr>
        <p:spPr>
          <a:xfrm flipH="1">
            <a:off x="2651760" y="1541417"/>
            <a:ext cx="1828800" cy="525414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" idx="3"/>
            <a:endCxn id="8" idx="1"/>
          </p:cNvCxnSpPr>
          <p:nvPr/>
        </p:nvCxnSpPr>
        <p:spPr>
          <a:xfrm>
            <a:off x="6949440" y="940523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9" idx="1"/>
          </p:cNvCxnSpPr>
          <p:nvPr/>
        </p:nvCxnSpPr>
        <p:spPr>
          <a:xfrm>
            <a:off x="8778240" y="940522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9" idx="3"/>
            <a:endCxn id="10" idx="0"/>
          </p:cNvCxnSpPr>
          <p:nvPr/>
        </p:nvCxnSpPr>
        <p:spPr>
          <a:xfrm flipH="1">
            <a:off x="822960" y="940523"/>
            <a:ext cx="9784080" cy="1126308"/>
          </a:xfrm>
          <a:prstGeom prst="curvedConnector4">
            <a:avLst>
              <a:gd name="adj1" fmla="val -12980"/>
              <a:gd name="adj2" fmla="val 76675"/>
            </a:avLst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9" idx="0"/>
            <a:endCxn id="6" idx="0"/>
          </p:cNvCxnSpPr>
          <p:nvPr/>
        </p:nvCxnSpPr>
        <p:spPr>
          <a:xfrm rot="16200000" flipH="1" flipV="1">
            <a:off x="7223758" y="-2403568"/>
            <a:ext cx="3" cy="5486400"/>
          </a:xfrm>
          <a:prstGeom prst="curvedConnector3">
            <a:avLst>
              <a:gd name="adj1" fmla="val -2147483647"/>
            </a:avLst>
          </a:prstGeom>
          <a:ln w="63500">
            <a:solidFill>
              <a:schemeClr val="accent1"/>
            </a:solidFill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0" idx="3"/>
            <a:endCxn id="11" idx="1"/>
          </p:cNvCxnSpPr>
          <p:nvPr/>
        </p:nvCxnSpPr>
        <p:spPr>
          <a:xfrm>
            <a:off x="1463040" y="2667723"/>
            <a:ext cx="548640" cy="0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1" idx="3"/>
            <a:endCxn id="12" idx="1"/>
          </p:cNvCxnSpPr>
          <p:nvPr/>
        </p:nvCxnSpPr>
        <p:spPr>
          <a:xfrm>
            <a:off x="3291840" y="2667723"/>
            <a:ext cx="548640" cy="0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2" idx="3"/>
            <a:endCxn id="13" idx="1"/>
          </p:cNvCxnSpPr>
          <p:nvPr/>
        </p:nvCxnSpPr>
        <p:spPr>
          <a:xfrm>
            <a:off x="5120640" y="2667723"/>
            <a:ext cx="548640" cy="0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3" idx="3"/>
            <a:endCxn id="15" idx="1"/>
          </p:cNvCxnSpPr>
          <p:nvPr/>
        </p:nvCxnSpPr>
        <p:spPr>
          <a:xfrm flipV="1">
            <a:off x="6949440" y="2667722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5" idx="3"/>
            <a:endCxn id="14" idx="1"/>
          </p:cNvCxnSpPr>
          <p:nvPr/>
        </p:nvCxnSpPr>
        <p:spPr>
          <a:xfrm flipV="1">
            <a:off x="8778240" y="2667721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14" idx="3"/>
            <a:endCxn id="16" idx="0"/>
          </p:cNvCxnSpPr>
          <p:nvPr/>
        </p:nvCxnSpPr>
        <p:spPr>
          <a:xfrm flipH="1">
            <a:off x="822960" y="2667721"/>
            <a:ext cx="9784080" cy="1126307"/>
          </a:xfrm>
          <a:prstGeom prst="curvedConnector4">
            <a:avLst>
              <a:gd name="adj1" fmla="val -12850"/>
              <a:gd name="adj2" fmla="val 76675"/>
            </a:avLst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6" idx="3"/>
            <a:endCxn id="17" idx="1"/>
          </p:cNvCxnSpPr>
          <p:nvPr/>
        </p:nvCxnSpPr>
        <p:spPr>
          <a:xfrm flipV="1">
            <a:off x="1463040" y="4394919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7" idx="3"/>
            <a:endCxn id="18" idx="1"/>
          </p:cNvCxnSpPr>
          <p:nvPr/>
        </p:nvCxnSpPr>
        <p:spPr>
          <a:xfrm flipV="1">
            <a:off x="3291840" y="4394918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3"/>
            <a:endCxn id="19" idx="1"/>
          </p:cNvCxnSpPr>
          <p:nvPr/>
        </p:nvCxnSpPr>
        <p:spPr>
          <a:xfrm>
            <a:off x="5120640" y="4394918"/>
            <a:ext cx="548640" cy="0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9" idx="3"/>
            <a:endCxn id="20" idx="1"/>
          </p:cNvCxnSpPr>
          <p:nvPr/>
        </p:nvCxnSpPr>
        <p:spPr>
          <a:xfrm>
            <a:off x="6949440" y="4394918"/>
            <a:ext cx="548640" cy="0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0" idx="3"/>
            <a:endCxn id="21" idx="1"/>
          </p:cNvCxnSpPr>
          <p:nvPr/>
        </p:nvCxnSpPr>
        <p:spPr>
          <a:xfrm flipV="1">
            <a:off x="8778240" y="4394917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" idx="2"/>
            <a:endCxn id="13" idx="0"/>
          </p:cNvCxnSpPr>
          <p:nvPr/>
        </p:nvCxnSpPr>
        <p:spPr>
          <a:xfrm>
            <a:off x="4480560" y="1541417"/>
            <a:ext cx="1828800" cy="525414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6" idx="2"/>
            <a:endCxn id="14" idx="0"/>
          </p:cNvCxnSpPr>
          <p:nvPr/>
        </p:nvCxnSpPr>
        <p:spPr>
          <a:xfrm>
            <a:off x="4480560" y="1541417"/>
            <a:ext cx="5486400" cy="525412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5" idx="1"/>
          </p:cNvCxnSpPr>
          <p:nvPr/>
        </p:nvCxnSpPr>
        <p:spPr>
          <a:xfrm>
            <a:off x="1463040" y="940522"/>
            <a:ext cx="548640" cy="1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5" idx="3"/>
            <a:endCxn id="6" idx="1"/>
          </p:cNvCxnSpPr>
          <p:nvPr/>
        </p:nvCxnSpPr>
        <p:spPr>
          <a:xfrm>
            <a:off x="3291840" y="940523"/>
            <a:ext cx="548640" cy="3"/>
          </a:xfrm>
          <a:prstGeom prst="straightConnector1">
            <a:avLst/>
          </a:prstGeom>
          <a:ln w="63500">
            <a:headEnd type="triangle"/>
            <a:tailEnd type="triangle"/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476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27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Conrad</dc:creator>
  <cp:lastModifiedBy>Conrad, Karl</cp:lastModifiedBy>
  <cp:revision>4</cp:revision>
  <dcterms:created xsi:type="dcterms:W3CDTF">2018-03-29T19:12:58Z</dcterms:created>
  <dcterms:modified xsi:type="dcterms:W3CDTF">2018-03-29T20:12:04Z</dcterms:modified>
</cp:coreProperties>
</file>