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5" r:id="rId10"/>
    <p:sldId id="266" r:id="rId11"/>
    <p:sldId id="267" r:id="rId12"/>
    <p:sldId id="264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5D4D"/>
    <a:srgbClr val="EB3B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5D0EC-CC92-44EB-B7AE-10AA44E9B145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66804-DCF8-4BA6-88FB-82110B1456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706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5D0EC-CC92-44EB-B7AE-10AA44E9B145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66804-DCF8-4BA6-88FB-82110B1456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750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5D0EC-CC92-44EB-B7AE-10AA44E9B145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66804-DCF8-4BA6-88FB-82110B1456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205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5D0EC-CC92-44EB-B7AE-10AA44E9B145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66804-DCF8-4BA6-88FB-82110B1456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921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5D0EC-CC92-44EB-B7AE-10AA44E9B145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66804-DCF8-4BA6-88FB-82110B1456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237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5D0EC-CC92-44EB-B7AE-10AA44E9B145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66804-DCF8-4BA6-88FB-82110B1456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871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5D0EC-CC92-44EB-B7AE-10AA44E9B145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66804-DCF8-4BA6-88FB-82110B1456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082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5D0EC-CC92-44EB-B7AE-10AA44E9B145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66804-DCF8-4BA6-88FB-82110B1456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826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5D0EC-CC92-44EB-B7AE-10AA44E9B145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66804-DCF8-4BA6-88FB-82110B1456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520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5D0EC-CC92-44EB-B7AE-10AA44E9B145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66804-DCF8-4BA6-88FB-82110B1456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790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5D0EC-CC92-44EB-B7AE-10AA44E9B145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66804-DCF8-4BA6-88FB-82110B1456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348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5D0EC-CC92-44EB-B7AE-10AA44E9B145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66804-DCF8-4BA6-88FB-82110B1456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501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/url?sa=i&amp;rct=j&amp;q=&amp;esrc=s&amp;source=images&amp;cd=&amp;ved=2ahUKEwjf2YOGgZPaAhWDTN8KHSUtC34QjRx6BAgAEAU&amp;url=https%3A%2F%2Fdony910.deviantart.com%2Fart%2FWallpaper-Goku-vs-Vegeta-Saiyans-Saga-314107329&amp;psig=AOvVaw0YZDntq1QglHiVaXEQg44Z&amp;ust=1522463595885864" TargetMode="External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google.com/url?sa=i&amp;rct=j&amp;q=&amp;esrc=s&amp;source=images&amp;cd=&amp;ved=2ahUKEwiMgLX_gpPaAhVFPN8KHZUSDs0QjRx6BAgAEAU&amp;url=https%3A%2F%2Fcomicvine.gamespot.com%2Fforums%2Fbattles-7%2Fakatsuki-vs-gokuozaru-1790939%2F&amp;psig=AOvVaw0XcftmTV4w7ulJXI1ZzBM4&amp;ust=1522464129156662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dragon ball z saiyan saga clear background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95"/>
            <a:ext cx="12192001" cy="686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/>
          <p:cNvSpPr/>
          <p:nvPr/>
        </p:nvSpPr>
        <p:spPr>
          <a:xfrm>
            <a:off x="9308757" y="4411362"/>
            <a:ext cx="2710248" cy="2446637"/>
          </a:xfrm>
          <a:prstGeom prst="ellips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5-Point Star 5">
            <a:hlinkClick r:id="rId4" action="ppaction://hlinksldjump"/>
          </p:cNvPr>
          <p:cNvSpPr/>
          <p:nvPr/>
        </p:nvSpPr>
        <p:spPr>
          <a:xfrm>
            <a:off x="9662983" y="4744995"/>
            <a:ext cx="2010034" cy="1692876"/>
          </a:xfrm>
          <a:prstGeom prst="star5">
            <a:avLst/>
          </a:prstGeom>
          <a:solidFill>
            <a:srgbClr val="EB3B0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Start Game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Dragon Ball Z: Attack of the Saiyans</a:t>
            </a:r>
            <a:endParaRPr lang="en-US" sz="54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58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324303"/>
            <a:ext cx="10515600" cy="1325563"/>
          </a:xfrm>
          <a:solidFill>
            <a:schemeClr val="accent1"/>
          </a:solidFill>
        </p:spPr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Galick Gun!</a:t>
            </a:r>
            <a:endParaRPr lang="en-US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Right Arrow 4">
            <a:hlinkClick r:id="rId3" action="ppaction://hlinksldjump"/>
          </p:cNvPr>
          <p:cNvSpPr/>
          <p:nvPr/>
        </p:nvSpPr>
        <p:spPr>
          <a:xfrm>
            <a:off x="10181967" y="189470"/>
            <a:ext cx="1735365" cy="1161536"/>
          </a:xfrm>
          <a:prstGeom prst="right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EB3B0B"/>
                </a:solidFill>
                <a:latin typeface="Arial Black" panose="020B0A04020102020204" pitchFamily="34" charset="0"/>
              </a:rPr>
              <a:t>Next</a:t>
            </a:r>
            <a:endParaRPr lang="en-US" dirty="0">
              <a:solidFill>
                <a:srgbClr val="EB3B0B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Image result for goku kaioken times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324304"/>
            <a:ext cx="10515600" cy="1325563"/>
          </a:xfrm>
          <a:solidFill>
            <a:schemeClr val="accent1"/>
          </a:solidFill>
        </p:spPr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KA…ME…HA…ME!</a:t>
            </a:r>
            <a:endParaRPr lang="en-US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Right Arrow 3">
            <a:hlinkClick r:id="rId3" action="ppaction://hlinksldjump"/>
          </p:cNvPr>
          <p:cNvSpPr/>
          <p:nvPr/>
        </p:nvSpPr>
        <p:spPr>
          <a:xfrm>
            <a:off x="10247870" y="172994"/>
            <a:ext cx="1735365" cy="1161536"/>
          </a:xfrm>
          <a:prstGeom prst="right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EB3B0B"/>
                </a:solidFill>
                <a:latin typeface="Arial Black" panose="020B0A04020102020204" pitchFamily="34" charset="0"/>
              </a:rPr>
              <a:t>Next</a:t>
            </a:r>
            <a:endParaRPr lang="en-US" dirty="0">
              <a:solidFill>
                <a:srgbClr val="EB3B0B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65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Related imag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ght Arrow 3">
            <a:hlinkClick r:id="rId3" action="ppaction://hlinksldjump"/>
          </p:cNvPr>
          <p:cNvSpPr/>
          <p:nvPr/>
        </p:nvSpPr>
        <p:spPr>
          <a:xfrm>
            <a:off x="9951308" y="5568778"/>
            <a:ext cx="1735365" cy="1161536"/>
          </a:xfrm>
          <a:prstGeom prst="right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EB3B0B"/>
                </a:solidFill>
                <a:latin typeface="Arial Black" panose="020B0A04020102020204" pitchFamily="34" charset="0"/>
              </a:rPr>
              <a:t>Next</a:t>
            </a:r>
            <a:endParaRPr lang="en-US" dirty="0">
              <a:solidFill>
                <a:srgbClr val="EB3B0B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8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238"/>
            <a:ext cx="12192000" cy="6844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ular Callout 2"/>
          <p:cNvSpPr/>
          <p:nvPr/>
        </p:nvSpPr>
        <p:spPr>
          <a:xfrm flipH="1">
            <a:off x="838200" y="343522"/>
            <a:ext cx="5068330" cy="1347166"/>
          </a:xfrm>
          <a:prstGeom prst="wedgeRectCallout">
            <a:avLst>
              <a:gd name="adj1" fmla="val -20911"/>
              <a:gd name="adj2" fmla="val 929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068330" cy="1325563"/>
          </a:xfrm>
          <a:solidFill>
            <a:schemeClr val="accent1"/>
          </a:solidFill>
        </p:spPr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I need just a little more!</a:t>
            </a:r>
            <a:endParaRPr lang="en-US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Explosion 1 3">
            <a:hlinkClick r:id="rId3" action="ppaction://hlinksldjump"/>
          </p:cNvPr>
          <p:cNvSpPr/>
          <p:nvPr/>
        </p:nvSpPr>
        <p:spPr>
          <a:xfrm>
            <a:off x="4382530" y="4254843"/>
            <a:ext cx="2471351" cy="2603157"/>
          </a:xfrm>
          <a:prstGeom prst="irregularSeal1">
            <a:avLst/>
          </a:prstGeom>
          <a:solidFill>
            <a:srgbClr val="F55D4D"/>
          </a:solidFill>
          <a:ln>
            <a:solidFill>
              <a:schemeClr val="tx1"/>
            </a:solidFill>
          </a:ln>
          <a:effectLst>
            <a:glow rad="101600">
              <a:srgbClr val="FF00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0000"/>
                </a:solidFill>
              </a:rPr>
              <a:t>Kaioken</a:t>
            </a:r>
            <a:r>
              <a:rPr lang="en-US" dirty="0" smtClean="0">
                <a:solidFill>
                  <a:srgbClr val="FF0000"/>
                </a:solidFill>
              </a:rPr>
              <a:t> X4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46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Image result for goku kaioken times 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ght Arrow 3">
            <a:hlinkClick r:id="rId3" action="ppaction://hlinksldjump"/>
          </p:cNvPr>
          <p:cNvSpPr/>
          <p:nvPr/>
        </p:nvSpPr>
        <p:spPr>
          <a:xfrm>
            <a:off x="9951308" y="5568778"/>
            <a:ext cx="1735365" cy="1161536"/>
          </a:xfrm>
          <a:prstGeom prst="right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EB3B0B"/>
                </a:solidFill>
                <a:latin typeface="Arial Black" panose="020B0A04020102020204" pitchFamily="34" charset="0"/>
              </a:rPr>
              <a:t>Next</a:t>
            </a:r>
            <a:endParaRPr lang="en-US" dirty="0">
              <a:solidFill>
                <a:srgbClr val="EB3B0B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84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241"/>
            <a:ext cx="12192000" cy="6874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ular Callout 2"/>
          <p:cNvSpPr/>
          <p:nvPr/>
        </p:nvSpPr>
        <p:spPr>
          <a:xfrm>
            <a:off x="840259" y="345989"/>
            <a:ext cx="10519719" cy="1342768"/>
          </a:xfrm>
          <a:prstGeom prst="wedgeRectCallout">
            <a:avLst>
              <a:gd name="adj1" fmla="val -21068"/>
              <a:gd name="adj2" fmla="val 1054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How…How could I lose?</a:t>
            </a:r>
            <a:endParaRPr lang="en-US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Right Arrow 4">
            <a:hlinkClick r:id="rId3" action="ppaction://hlinksldjump"/>
          </p:cNvPr>
          <p:cNvSpPr/>
          <p:nvPr/>
        </p:nvSpPr>
        <p:spPr>
          <a:xfrm>
            <a:off x="9951308" y="5568778"/>
            <a:ext cx="1735365" cy="1161536"/>
          </a:xfrm>
          <a:prstGeom prst="right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EB3B0B"/>
                </a:solidFill>
                <a:latin typeface="Arial Black" panose="020B0A04020102020204" pitchFamily="34" charset="0"/>
              </a:rPr>
              <a:t>Next</a:t>
            </a:r>
            <a:endParaRPr lang="en-US" dirty="0">
              <a:solidFill>
                <a:srgbClr val="EB3B0B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46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 result for dragon ball z saiyan saga clear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95"/>
            <a:ext cx="12192001" cy="686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Thanks for playing.</a:t>
            </a:r>
            <a:endParaRPr lang="en-US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22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Image result for dragon ball z rocky hill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316"/>
            <a:ext cx="12192000" cy="6876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Chose your Character</a:t>
            </a:r>
            <a:endParaRPr lang="en-US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2" name="Picture 4" descr="Image result for dragon ball z saiyan saga clear background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3325" y="1690688"/>
            <a:ext cx="3800475" cy="4257675"/>
          </a:xfrm>
          <a:prstGeom prst="rect">
            <a:avLst/>
          </a:prstGeom>
          <a:noFill/>
          <a:effectLst>
            <a:glow rad="101600">
              <a:srgbClr val="FF0000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Related image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90688"/>
            <a:ext cx="2937759" cy="4233612"/>
          </a:xfrm>
          <a:prstGeom prst="rect">
            <a:avLst/>
          </a:prstGeom>
          <a:noFill/>
          <a:effectLst>
            <a:glow rad="101600">
              <a:srgbClr val="0070C0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5243758" y="2958177"/>
            <a:ext cx="12232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 dirty="0" smtClean="0">
                <a:ln/>
                <a:gradFill flip="none" rotWithShape="1">
                  <a:gsLst>
                    <a:gs pos="0">
                      <a:schemeClr val="accent4">
                        <a:shade val="30000"/>
                        <a:satMod val="115000"/>
                      </a:schemeClr>
                    </a:gs>
                    <a:gs pos="50000">
                      <a:schemeClr val="accent4">
                        <a:shade val="67500"/>
                        <a:satMod val="115000"/>
                      </a:schemeClr>
                    </a:gs>
                    <a:gs pos="100000">
                      <a:schemeClr val="accent4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rPr>
              <a:t>V.S.</a:t>
            </a:r>
            <a:endParaRPr lang="en-US" sz="5400" b="1" cap="none" spc="0" dirty="0">
              <a:ln/>
              <a:gradFill flip="none" rotWithShape="1">
                <a:gsLst>
                  <a:gs pos="0">
                    <a:schemeClr val="accent4">
                      <a:shade val="30000"/>
                      <a:satMod val="115000"/>
                    </a:schemeClr>
                  </a:gs>
                  <a:gs pos="50000">
                    <a:schemeClr val="accent4">
                      <a:shade val="67500"/>
                      <a:satMod val="115000"/>
                    </a:schemeClr>
                  </a:gs>
                  <a:gs pos="100000">
                    <a:schemeClr val="accent4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1082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Image result for dragon ball z rocky hi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171" y="-1083"/>
            <a:ext cx="12233171" cy="685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ular Callout 2"/>
          <p:cNvSpPr/>
          <p:nvPr/>
        </p:nvSpPr>
        <p:spPr>
          <a:xfrm>
            <a:off x="505325" y="231900"/>
            <a:ext cx="11181348" cy="1592012"/>
          </a:xfrm>
          <a:prstGeom prst="wedgeRectCallout">
            <a:avLst>
              <a:gd name="adj1" fmla="val -21407"/>
              <a:gd name="adj2" fmla="val 1199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You’ll pay for all the deaths you cause Vegeta!</a:t>
            </a:r>
            <a:endParaRPr lang="en-US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074" name="Picture 2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807" y="1828672"/>
            <a:ext cx="5766385" cy="502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ght Arrow 3">
            <a:hlinkClick r:id="rId4" action="ppaction://hlinksldjump"/>
          </p:cNvPr>
          <p:cNvSpPr/>
          <p:nvPr/>
        </p:nvSpPr>
        <p:spPr>
          <a:xfrm>
            <a:off x="9951308" y="5568778"/>
            <a:ext cx="1735365" cy="1161536"/>
          </a:xfrm>
          <a:prstGeom prst="right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EB3B0B"/>
                </a:solidFill>
                <a:latin typeface="Arial Black" panose="020B0A04020102020204" pitchFamily="34" charset="0"/>
              </a:rPr>
              <a:t>Next</a:t>
            </a:r>
            <a:endParaRPr lang="en-US" dirty="0">
              <a:solidFill>
                <a:srgbClr val="EB3B0B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060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Image result for dragon ball z rocky hi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171" y="-1083"/>
            <a:ext cx="12233171" cy="685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I highly doubt you can beat an elite like me, Kakarot!</a:t>
            </a:r>
            <a:endParaRPr lang="en-US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098" name="Picture 2" descr="Related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567" y="1690688"/>
            <a:ext cx="2609349" cy="506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ight Arrow 4">
            <a:hlinkClick r:id="rId4" action="ppaction://hlinksldjump"/>
          </p:cNvPr>
          <p:cNvSpPr/>
          <p:nvPr/>
        </p:nvSpPr>
        <p:spPr>
          <a:xfrm>
            <a:off x="9951308" y="5568778"/>
            <a:ext cx="1735365" cy="1161536"/>
          </a:xfrm>
          <a:prstGeom prst="right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EB3B0B"/>
                </a:solidFill>
                <a:latin typeface="Arial Black" panose="020B0A04020102020204" pitchFamily="34" charset="0"/>
              </a:rPr>
              <a:t>Next</a:t>
            </a:r>
            <a:endParaRPr lang="en-US" dirty="0">
              <a:solidFill>
                <a:srgbClr val="EB3B0B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53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4" name="Picture 4" descr="Related imag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ight Arrow 4">
            <a:hlinkClick r:id="rId3" action="ppaction://hlinksldjump"/>
          </p:cNvPr>
          <p:cNvSpPr/>
          <p:nvPr/>
        </p:nvSpPr>
        <p:spPr>
          <a:xfrm>
            <a:off x="9951308" y="5568778"/>
            <a:ext cx="1735365" cy="1161536"/>
          </a:xfrm>
          <a:prstGeom prst="right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EB3B0B"/>
                </a:solidFill>
                <a:latin typeface="Arial Black" panose="020B0A04020102020204" pitchFamily="34" charset="0"/>
              </a:rPr>
              <a:t>Next</a:t>
            </a:r>
            <a:endParaRPr lang="en-US" dirty="0">
              <a:solidFill>
                <a:srgbClr val="EB3B0B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24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Image result for dragon ball z rocky hi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171" y="-1083"/>
            <a:ext cx="12233171" cy="685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The only way I can beat him is with the Kai-o-ken.</a:t>
            </a:r>
            <a:endParaRPr lang="en-US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162" y="1690688"/>
            <a:ext cx="3581522" cy="5163650"/>
          </a:xfrm>
          <a:prstGeom prst="rect">
            <a:avLst/>
          </a:prstGeom>
        </p:spPr>
      </p:pic>
      <p:sp>
        <p:nvSpPr>
          <p:cNvPr id="6" name="Right Arrow 5">
            <a:hlinkClick r:id="rId4" action="ppaction://hlinksldjump"/>
          </p:cNvPr>
          <p:cNvSpPr/>
          <p:nvPr/>
        </p:nvSpPr>
        <p:spPr>
          <a:xfrm>
            <a:off x="9951308" y="5568778"/>
            <a:ext cx="1735365" cy="1161536"/>
          </a:xfrm>
          <a:prstGeom prst="right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EB3B0B"/>
                </a:solidFill>
                <a:latin typeface="Arial Black" panose="020B0A04020102020204" pitchFamily="34" charset="0"/>
              </a:rPr>
              <a:t>Next</a:t>
            </a:r>
            <a:endParaRPr lang="en-US" dirty="0">
              <a:solidFill>
                <a:srgbClr val="EB3B0B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12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Related imag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8603"/>
            <a:ext cx="12192000" cy="7086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ght Arrow 3">
            <a:hlinkClick r:id="rId3" action="ppaction://hlinksldjump"/>
          </p:cNvPr>
          <p:cNvSpPr/>
          <p:nvPr/>
        </p:nvSpPr>
        <p:spPr>
          <a:xfrm>
            <a:off x="9951308" y="5568778"/>
            <a:ext cx="1735365" cy="1161536"/>
          </a:xfrm>
          <a:prstGeom prst="right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EB3B0B"/>
                </a:solidFill>
                <a:latin typeface="Arial Black" panose="020B0A04020102020204" pitchFamily="34" charset="0"/>
              </a:rPr>
              <a:t>Next</a:t>
            </a:r>
            <a:endParaRPr lang="en-US" dirty="0">
              <a:solidFill>
                <a:srgbClr val="EB3B0B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6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Image result for dragon ball z saiyan saga gif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066"/>
            <a:ext cx="12192000" cy="687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ght Arrow 3">
            <a:hlinkClick r:id="rId3" action="ppaction://hlinksldjump"/>
          </p:cNvPr>
          <p:cNvSpPr/>
          <p:nvPr/>
        </p:nvSpPr>
        <p:spPr>
          <a:xfrm>
            <a:off x="9951308" y="5568778"/>
            <a:ext cx="1735365" cy="1161536"/>
          </a:xfrm>
          <a:prstGeom prst="right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EB3B0B"/>
                </a:solidFill>
                <a:latin typeface="Arial Black" panose="020B0A04020102020204" pitchFamily="34" charset="0"/>
              </a:rPr>
              <a:t>Next</a:t>
            </a:r>
            <a:endParaRPr lang="en-US" dirty="0">
              <a:solidFill>
                <a:srgbClr val="EB3B0B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79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Image result for tfs gif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867"/>
            <a:ext cx="12192000" cy="6864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ular Callout 2"/>
          <p:cNvSpPr/>
          <p:nvPr/>
        </p:nvSpPr>
        <p:spPr>
          <a:xfrm>
            <a:off x="856735" y="354227"/>
            <a:ext cx="10503243" cy="1359243"/>
          </a:xfrm>
          <a:prstGeom prst="wedgeRectCallout">
            <a:avLst>
              <a:gd name="adj1" fmla="val -21460"/>
              <a:gd name="adj2" fmla="val 1085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That’s it! Everyone Dies</a:t>
            </a:r>
            <a:endParaRPr lang="en-US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Right Arrow 4">
            <a:hlinkClick r:id="rId3" action="ppaction://hlinksldjump"/>
          </p:cNvPr>
          <p:cNvSpPr/>
          <p:nvPr/>
        </p:nvSpPr>
        <p:spPr>
          <a:xfrm>
            <a:off x="9951308" y="5568778"/>
            <a:ext cx="1735365" cy="1161536"/>
          </a:xfrm>
          <a:prstGeom prst="right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EB3B0B"/>
                </a:solidFill>
                <a:latin typeface="Arial Black" panose="020B0A04020102020204" pitchFamily="34" charset="0"/>
              </a:rPr>
              <a:t>Next</a:t>
            </a:r>
            <a:endParaRPr lang="en-US" dirty="0">
              <a:solidFill>
                <a:srgbClr val="EB3B0B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50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90</Words>
  <Application>Microsoft Office PowerPoint</Application>
  <PresentationFormat>Widescreen</PresentationFormat>
  <Paragraphs>26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Arial Black</vt:lpstr>
      <vt:lpstr>Calibri</vt:lpstr>
      <vt:lpstr>Calibri Light</vt:lpstr>
      <vt:lpstr>Office Theme</vt:lpstr>
      <vt:lpstr>Dragon Ball Z: Attack of the Saiyans</vt:lpstr>
      <vt:lpstr>Chose your Character</vt:lpstr>
      <vt:lpstr>You’ll pay for all the deaths you cause Vegeta!</vt:lpstr>
      <vt:lpstr>I highly doubt you can beat an elite like me, Kakarot!</vt:lpstr>
      <vt:lpstr>PowerPoint Presentation</vt:lpstr>
      <vt:lpstr>The only way I can beat him is with the Kai-o-ken.</vt:lpstr>
      <vt:lpstr>PowerPoint Presentation</vt:lpstr>
      <vt:lpstr>PowerPoint Presentation</vt:lpstr>
      <vt:lpstr>That’s it! Everyone Dies</vt:lpstr>
      <vt:lpstr>Galick Gun!</vt:lpstr>
      <vt:lpstr>KA…ME…HA…ME!</vt:lpstr>
      <vt:lpstr>PowerPoint Presentation</vt:lpstr>
      <vt:lpstr>I need just a little more!</vt:lpstr>
      <vt:lpstr>PowerPoint Presentation</vt:lpstr>
      <vt:lpstr>How…How could I lose?</vt:lpstr>
      <vt:lpstr>Thanks for playing.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Dragon Ball Z: Attack of the Saiyans</dc:title>
  <dc:creator>Karl and Dina</dc:creator>
  <cp:lastModifiedBy>Karl and Dina</cp:lastModifiedBy>
  <cp:revision>7</cp:revision>
  <dcterms:created xsi:type="dcterms:W3CDTF">2018-03-30T02:34:33Z</dcterms:created>
  <dcterms:modified xsi:type="dcterms:W3CDTF">2018-03-30T03:36:29Z</dcterms:modified>
</cp:coreProperties>
</file>