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437" r:id="rId2"/>
    <p:sldId id="570" r:id="rId3"/>
    <p:sldId id="571" r:id="rId4"/>
    <p:sldId id="572" r:id="rId5"/>
    <p:sldId id="573" r:id="rId6"/>
    <p:sldId id="574" r:id="rId7"/>
    <p:sldId id="575" r:id="rId8"/>
    <p:sldId id="576" r:id="rId9"/>
    <p:sldId id="577" r:id="rId10"/>
    <p:sldId id="578" r:id="rId11"/>
    <p:sldId id="579" r:id="rId12"/>
    <p:sldId id="580" r:id="rId13"/>
    <p:sldId id="581" r:id="rId14"/>
    <p:sldId id="582" r:id="rId15"/>
    <p:sldId id="583" r:id="rId16"/>
    <p:sldId id="584" r:id="rId17"/>
    <p:sldId id="585" r:id="rId18"/>
    <p:sldId id="586" r:id="rId19"/>
    <p:sldId id="587" r:id="rId20"/>
    <p:sldId id="588" r:id="rId21"/>
    <p:sldId id="589" r:id="rId22"/>
    <p:sldId id="590" r:id="rId23"/>
    <p:sldId id="591" r:id="rId24"/>
    <p:sldId id="592" r:id="rId25"/>
    <p:sldId id="593" r:id="rId26"/>
    <p:sldId id="594" r:id="rId27"/>
    <p:sldId id="595" r:id="rId28"/>
    <p:sldId id="569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CAD5AB5-81B4-48F0-84AC-D2AEE0D6E271}">
          <p14:sldIdLst>
            <p14:sldId id="437"/>
            <p14:sldId id="570"/>
            <p14:sldId id="571"/>
            <p14:sldId id="572"/>
            <p14:sldId id="573"/>
            <p14:sldId id="574"/>
            <p14:sldId id="575"/>
            <p14:sldId id="576"/>
            <p14:sldId id="577"/>
            <p14:sldId id="578"/>
            <p14:sldId id="579"/>
            <p14:sldId id="580"/>
            <p14:sldId id="581"/>
            <p14:sldId id="582"/>
            <p14:sldId id="583"/>
            <p14:sldId id="584"/>
            <p14:sldId id="585"/>
            <p14:sldId id="586"/>
            <p14:sldId id="587"/>
            <p14:sldId id="588"/>
            <p14:sldId id="589"/>
            <p14:sldId id="590"/>
            <p14:sldId id="591"/>
            <p14:sldId id="592"/>
            <p14:sldId id="593"/>
            <p14:sldId id="594"/>
            <p14:sldId id="595"/>
            <p14:sldId id="5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ates, Jamal" userId="19238906-41b5-46bf-8d82-071e5d20dfb1" providerId="ADAL" clId="{10F9654C-442D-3C40-B188-302473857DBE}"/>
    <pc:docChg chg="custSel modSld">
      <pc:chgData name="Coates, Jamal" userId="19238906-41b5-46bf-8d82-071e5d20dfb1" providerId="ADAL" clId="{10F9654C-442D-3C40-B188-302473857DBE}" dt="2018-04-29T07:02:02.471" v="0" actId="1576"/>
      <pc:docMkLst>
        <pc:docMk/>
      </pc:docMkLst>
      <pc:sldChg chg="modSp">
        <pc:chgData name="Coates, Jamal" userId="19238906-41b5-46bf-8d82-071e5d20dfb1" providerId="ADAL" clId="{10F9654C-442D-3C40-B188-302473857DBE}" dt="2018-04-29T07:02:02.471" v="0" actId="1576"/>
        <pc:sldMkLst>
          <pc:docMk/>
          <pc:sldMk cId="773241577" sldId="437"/>
        </pc:sldMkLst>
        <pc:spChg chg="mod">
          <ac:chgData name="Coates, Jamal" userId="19238906-41b5-46bf-8d82-071e5d20dfb1" providerId="ADAL" clId="{10F9654C-442D-3C40-B188-302473857DBE}" dt="2018-04-29T07:02:02.471" v="0" actId="1576"/>
          <ac:spMkLst>
            <pc:docMk/>
            <pc:sldMk cId="773241577" sldId="437"/>
            <ac:spMk id="8" creationId="{FB11ADA2-236D-4D67-A12D-F3125A23DA7F}"/>
          </ac:spMkLst>
        </pc:spChg>
      </pc:sldChg>
    </pc:docChg>
  </pc:docChgLst>
  <pc:docChgLst>
    <pc:chgData name="Coates, Jamal" userId="19238906-41b5-46bf-8d82-071e5d20dfb1" providerId="ADAL" clId="{AB7A0DCD-25CC-4D57-863A-30E9D170603A}"/>
    <pc:docChg chg="undo custSel modSld">
      <pc:chgData name="Coates, Jamal" userId="19238906-41b5-46bf-8d82-071e5d20dfb1" providerId="ADAL" clId="{AB7A0DCD-25CC-4D57-863A-30E9D170603A}" dt="2018-04-28T22:47:40.830" v="168"/>
      <pc:docMkLst>
        <pc:docMk/>
      </pc:docMkLst>
      <pc:sldChg chg="addSp delSp modSp">
        <pc:chgData name="Coates, Jamal" userId="19238906-41b5-46bf-8d82-071e5d20dfb1" providerId="ADAL" clId="{AB7A0DCD-25CC-4D57-863A-30E9D170603A}" dt="2018-04-28T22:44:34.732" v="140"/>
        <pc:sldMkLst>
          <pc:docMk/>
          <pc:sldMk cId="773241577" sldId="437"/>
        </pc:sldMkLst>
        <pc:spChg chg="add mod">
          <ac:chgData name="Coates, Jamal" userId="19238906-41b5-46bf-8d82-071e5d20dfb1" providerId="ADAL" clId="{AB7A0DCD-25CC-4D57-863A-30E9D170603A}" dt="2018-04-28T22:40:34.422" v="122"/>
          <ac:spMkLst>
            <pc:docMk/>
            <pc:sldMk cId="773241577" sldId="437"/>
            <ac:spMk id="8" creationId="{FB11ADA2-236D-4D67-A12D-F3125A23DA7F}"/>
          </ac:spMkLst>
        </pc:spChg>
        <pc:spChg chg="add del">
          <ac:chgData name="Coates, Jamal" userId="19238906-41b5-46bf-8d82-071e5d20dfb1" providerId="ADAL" clId="{AB7A0DCD-25CC-4D57-863A-30E9D170603A}" dt="2018-04-28T22:44:34.732" v="140"/>
          <ac:spMkLst>
            <pc:docMk/>
            <pc:sldMk cId="773241577" sldId="437"/>
            <ac:spMk id="9" creationId="{F42F9078-352F-4572-B852-D97A6D87B8ED}"/>
          </ac:spMkLst>
        </pc:spChg>
        <pc:picChg chg="mod">
          <ac:chgData name="Coates, Jamal" userId="19238906-41b5-46bf-8d82-071e5d20dfb1" providerId="ADAL" clId="{AB7A0DCD-25CC-4D57-863A-30E9D170603A}" dt="2018-04-28T19:50:36.571" v="13" actId="14100"/>
          <ac:picMkLst>
            <pc:docMk/>
            <pc:sldMk cId="773241577" sldId="437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2:39:53.084" v="120" actId="1076"/>
          <ac:picMkLst>
            <pc:docMk/>
            <pc:sldMk cId="773241577" sldId="437"/>
            <ac:picMk id="3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58:11.313" v="97" actId="14100"/>
          <ac:picMkLst>
            <pc:docMk/>
            <pc:sldMk cId="773241577" sldId="437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57:50.901" v="96" actId="14100"/>
          <ac:picMkLst>
            <pc:docMk/>
            <pc:sldMk cId="773241577" sldId="437"/>
            <ac:picMk id="6" creationId="{6CB5E080-4236-4B8C-902A-B32A214A4252}"/>
          </ac:picMkLst>
        </pc:picChg>
      </pc:sldChg>
      <pc:sldChg chg="addSp">
        <pc:chgData name="Coates, Jamal" userId="19238906-41b5-46bf-8d82-071e5d20dfb1" providerId="ADAL" clId="{AB7A0DCD-25CC-4D57-863A-30E9D170603A}" dt="2018-04-28T22:47:40.830" v="168"/>
        <pc:sldMkLst>
          <pc:docMk/>
          <pc:sldMk cId="2951462651" sldId="569"/>
        </pc:sldMkLst>
        <pc:spChg chg="add">
          <ac:chgData name="Coates, Jamal" userId="19238906-41b5-46bf-8d82-071e5d20dfb1" providerId="ADAL" clId="{AB7A0DCD-25CC-4D57-863A-30E9D170603A}" dt="2018-04-28T22:47:40.830" v="168"/>
          <ac:spMkLst>
            <pc:docMk/>
            <pc:sldMk cId="2951462651" sldId="569"/>
            <ac:spMk id="3" creationId="{7A2A1D6F-DDAA-4454-94C8-448B0C724B3A}"/>
          </ac:spMkLst>
        </pc:spChg>
      </pc:sldChg>
      <pc:sldChg chg="addSp modSp">
        <pc:chgData name="Coates, Jamal" userId="19238906-41b5-46bf-8d82-071e5d20dfb1" providerId="ADAL" clId="{AB7A0DCD-25CC-4D57-863A-30E9D170603A}" dt="2018-04-28T22:41:30.548" v="123"/>
        <pc:sldMkLst>
          <pc:docMk/>
          <pc:sldMk cId="1300978429" sldId="570"/>
        </pc:sldMkLst>
        <pc:spChg chg="add">
          <ac:chgData name="Coates, Jamal" userId="19238906-41b5-46bf-8d82-071e5d20dfb1" providerId="ADAL" clId="{AB7A0DCD-25CC-4D57-863A-30E9D170603A}" dt="2018-04-28T22:41:30.548" v="123"/>
          <ac:spMkLst>
            <pc:docMk/>
            <pc:sldMk cId="1300978429" sldId="570"/>
            <ac:spMk id="8" creationId="{CB61C8FF-CAF8-4346-B9F5-9C62C49D935B}"/>
          </ac:spMkLst>
        </pc:spChg>
        <pc:picChg chg="mod">
          <ac:chgData name="Coates, Jamal" userId="19238906-41b5-46bf-8d82-071e5d20dfb1" providerId="ADAL" clId="{AB7A0DCD-25CC-4D57-863A-30E9D170603A}" dt="2018-04-28T19:53:58.097" v="16" actId="14100"/>
          <ac:picMkLst>
            <pc:docMk/>
            <pc:sldMk cId="1300978429" sldId="570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19:52:32.795" v="15" actId="14100"/>
          <ac:picMkLst>
            <pc:docMk/>
            <pc:sldMk cId="1300978429" sldId="570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19:52:08.172" v="14" actId="14100"/>
          <ac:picMkLst>
            <pc:docMk/>
            <pc:sldMk cId="1300978429" sldId="570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1:37.190" v="124"/>
        <pc:sldMkLst>
          <pc:docMk/>
          <pc:sldMk cId="1271091546" sldId="571"/>
        </pc:sldMkLst>
        <pc:spChg chg="add">
          <ac:chgData name="Coates, Jamal" userId="19238906-41b5-46bf-8d82-071e5d20dfb1" providerId="ADAL" clId="{AB7A0DCD-25CC-4D57-863A-30E9D170603A}" dt="2018-04-28T22:41:37.190" v="124"/>
          <ac:spMkLst>
            <pc:docMk/>
            <pc:sldMk cId="1271091546" sldId="571"/>
            <ac:spMk id="8" creationId="{0C12C55F-CE31-4CD7-A082-2B907D7CF1BF}"/>
          </ac:spMkLst>
        </pc:spChg>
        <pc:picChg chg="mod">
          <ac:chgData name="Coates, Jamal" userId="19238906-41b5-46bf-8d82-071e5d20dfb1" providerId="ADAL" clId="{AB7A0DCD-25CC-4D57-863A-30E9D170603A}" dt="2018-04-28T19:54:59.301" v="18" actId="14100"/>
          <ac:picMkLst>
            <pc:docMk/>
            <pc:sldMk cId="1271091546" sldId="571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19:54:42.950" v="17" actId="14100"/>
          <ac:picMkLst>
            <pc:docMk/>
            <pc:sldMk cId="1271091546" sldId="571"/>
            <ac:picMk id="5" creationId="{3316D3DD-F92E-4B0D-A6AA-2592CA60478F}"/>
          </ac:picMkLst>
        </pc:picChg>
      </pc:sldChg>
      <pc:sldChg chg="addSp delSp modSp">
        <pc:chgData name="Coates, Jamal" userId="19238906-41b5-46bf-8d82-071e5d20dfb1" providerId="ADAL" clId="{AB7A0DCD-25CC-4D57-863A-30E9D170603A}" dt="2018-04-28T22:45:07.901" v="144"/>
        <pc:sldMkLst>
          <pc:docMk/>
          <pc:sldMk cId="68898081" sldId="572"/>
        </pc:sldMkLst>
        <pc:spChg chg="add del">
          <ac:chgData name="Coates, Jamal" userId="19238906-41b5-46bf-8d82-071e5d20dfb1" providerId="ADAL" clId="{AB7A0DCD-25CC-4D57-863A-30E9D170603A}" dt="2018-04-28T22:44:37.641" v="143"/>
          <ac:spMkLst>
            <pc:docMk/>
            <pc:sldMk cId="68898081" sldId="572"/>
            <ac:spMk id="8" creationId="{EBB0F0EC-C1FD-40BD-B655-CEDB7A89358E}"/>
          </ac:spMkLst>
        </pc:spChg>
        <pc:spChg chg="add">
          <ac:chgData name="Coates, Jamal" userId="19238906-41b5-46bf-8d82-071e5d20dfb1" providerId="ADAL" clId="{AB7A0DCD-25CC-4D57-863A-30E9D170603A}" dt="2018-04-28T22:45:07.901" v="144"/>
          <ac:spMkLst>
            <pc:docMk/>
            <pc:sldMk cId="68898081" sldId="572"/>
            <ac:spMk id="9" creationId="{49F7A5FE-EF48-4785-AD45-A150976750DD}"/>
          </ac:spMkLst>
        </pc:spChg>
        <pc:picChg chg="mod">
          <ac:chgData name="Coates, Jamal" userId="19238906-41b5-46bf-8d82-071e5d20dfb1" providerId="ADAL" clId="{AB7A0DCD-25CC-4D57-863A-30E9D170603A}" dt="2018-04-28T19:57:40.324" v="21" actId="14100"/>
          <ac:picMkLst>
            <pc:docMk/>
            <pc:sldMk cId="68898081" sldId="572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19:56:50.538" v="20" actId="14100"/>
          <ac:picMkLst>
            <pc:docMk/>
            <pc:sldMk cId="68898081" sldId="572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19:56:26.844" v="19" actId="14100"/>
          <ac:picMkLst>
            <pc:docMk/>
            <pc:sldMk cId="68898081" sldId="572"/>
            <ac:picMk id="5" creationId="{3316D3DD-F92E-4B0D-A6AA-2592CA60478F}"/>
          </ac:picMkLst>
        </pc:picChg>
      </pc:sldChg>
      <pc:sldChg chg="addSp delSp modSp">
        <pc:chgData name="Coates, Jamal" userId="19238906-41b5-46bf-8d82-071e5d20dfb1" providerId="ADAL" clId="{AB7A0DCD-25CC-4D57-863A-30E9D170603A}" dt="2018-04-28T22:45:13.185" v="145"/>
        <pc:sldMkLst>
          <pc:docMk/>
          <pc:sldMk cId="3445864928" sldId="573"/>
        </pc:sldMkLst>
        <pc:spChg chg="add del">
          <ac:chgData name="Coates, Jamal" userId="19238906-41b5-46bf-8d82-071e5d20dfb1" providerId="ADAL" clId="{AB7A0DCD-25CC-4D57-863A-30E9D170603A}" dt="2018-04-28T22:44:36.258" v="142"/>
          <ac:spMkLst>
            <pc:docMk/>
            <pc:sldMk cId="3445864928" sldId="573"/>
            <ac:spMk id="8" creationId="{A81DCF35-FDE3-4329-B2C6-2C120E579B9E}"/>
          </ac:spMkLst>
        </pc:spChg>
        <pc:spChg chg="add">
          <ac:chgData name="Coates, Jamal" userId="19238906-41b5-46bf-8d82-071e5d20dfb1" providerId="ADAL" clId="{AB7A0DCD-25CC-4D57-863A-30E9D170603A}" dt="2018-04-28T22:45:13.185" v="145"/>
          <ac:spMkLst>
            <pc:docMk/>
            <pc:sldMk cId="3445864928" sldId="573"/>
            <ac:spMk id="9" creationId="{9A862064-56E8-4456-88F9-89F56C72A732}"/>
          </ac:spMkLst>
        </pc:spChg>
        <pc:picChg chg="mod">
          <ac:chgData name="Coates, Jamal" userId="19238906-41b5-46bf-8d82-071e5d20dfb1" providerId="ADAL" clId="{AB7A0DCD-25CC-4D57-863A-30E9D170603A}" dt="2018-04-28T19:59:24.944" v="24" actId="14100"/>
          <ac:picMkLst>
            <pc:docMk/>
            <pc:sldMk cId="3445864928" sldId="573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19:59:04.469" v="23" actId="14100"/>
          <ac:picMkLst>
            <pc:docMk/>
            <pc:sldMk cId="3445864928" sldId="573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19:58:24.268" v="22" actId="14100"/>
          <ac:picMkLst>
            <pc:docMk/>
            <pc:sldMk cId="3445864928" sldId="573"/>
            <ac:picMk id="5" creationId="{3316D3DD-F92E-4B0D-A6AA-2592CA60478F}"/>
          </ac:picMkLst>
        </pc:picChg>
      </pc:sldChg>
      <pc:sldChg chg="addSp delSp modSp">
        <pc:chgData name="Coates, Jamal" userId="19238906-41b5-46bf-8d82-071e5d20dfb1" providerId="ADAL" clId="{AB7A0DCD-25CC-4D57-863A-30E9D170603A}" dt="2018-04-28T22:45:24.989" v="146"/>
        <pc:sldMkLst>
          <pc:docMk/>
          <pc:sldMk cId="2545217834" sldId="574"/>
        </pc:sldMkLst>
        <pc:spChg chg="add del">
          <ac:chgData name="Coates, Jamal" userId="19238906-41b5-46bf-8d82-071e5d20dfb1" providerId="ADAL" clId="{AB7A0DCD-25CC-4D57-863A-30E9D170603A}" dt="2018-04-28T22:44:35.484" v="141"/>
          <ac:spMkLst>
            <pc:docMk/>
            <pc:sldMk cId="2545217834" sldId="574"/>
            <ac:spMk id="8" creationId="{F02ED9D2-D330-4448-AEA7-632033119D10}"/>
          </ac:spMkLst>
        </pc:spChg>
        <pc:spChg chg="add">
          <ac:chgData name="Coates, Jamal" userId="19238906-41b5-46bf-8d82-071e5d20dfb1" providerId="ADAL" clId="{AB7A0DCD-25CC-4D57-863A-30E9D170603A}" dt="2018-04-28T22:45:24.989" v="146"/>
          <ac:spMkLst>
            <pc:docMk/>
            <pc:sldMk cId="2545217834" sldId="574"/>
            <ac:spMk id="9" creationId="{A47628D4-78E8-40DB-921B-CC0C3BD23DA7}"/>
          </ac:spMkLst>
        </pc:spChg>
        <pc:picChg chg="mod">
          <ac:chgData name="Coates, Jamal" userId="19238906-41b5-46bf-8d82-071e5d20dfb1" providerId="ADAL" clId="{AB7A0DCD-25CC-4D57-863A-30E9D170603A}" dt="2018-04-28T20:01:24.835" v="27" actId="14100"/>
          <ac:picMkLst>
            <pc:docMk/>
            <pc:sldMk cId="2545217834" sldId="574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00:27.758" v="26" actId="14100"/>
          <ac:picMkLst>
            <pc:docMk/>
            <pc:sldMk cId="2545217834" sldId="574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19:59:57.223" v="25" actId="14100"/>
          <ac:picMkLst>
            <pc:docMk/>
            <pc:sldMk cId="2545217834" sldId="574"/>
            <ac:picMk id="5" creationId="{3316D3DD-F92E-4B0D-A6AA-2592CA60478F}"/>
          </ac:picMkLst>
        </pc:picChg>
      </pc:sldChg>
      <pc:sldChg chg="addSp delSp modSp">
        <pc:chgData name="Coates, Jamal" userId="19238906-41b5-46bf-8d82-071e5d20dfb1" providerId="ADAL" clId="{AB7A0DCD-25CC-4D57-863A-30E9D170603A}" dt="2018-04-28T22:45:31.880" v="147"/>
        <pc:sldMkLst>
          <pc:docMk/>
          <pc:sldMk cId="3137226936" sldId="575"/>
        </pc:sldMkLst>
        <pc:spChg chg="add del mod">
          <ac:chgData name="Coates, Jamal" userId="19238906-41b5-46bf-8d82-071e5d20dfb1" providerId="ADAL" clId="{AB7A0DCD-25CC-4D57-863A-30E9D170603A}" dt="2018-04-28T22:44:31.136" v="139"/>
          <ac:spMkLst>
            <pc:docMk/>
            <pc:sldMk cId="3137226936" sldId="575"/>
            <ac:spMk id="8" creationId="{AACF3CCB-D47C-4274-BCE8-D1D948995BF4}"/>
          </ac:spMkLst>
        </pc:spChg>
        <pc:spChg chg="add">
          <ac:chgData name="Coates, Jamal" userId="19238906-41b5-46bf-8d82-071e5d20dfb1" providerId="ADAL" clId="{AB7A0DCD-25CC-4D57-863A-30E9D170603A}" dt="2018-04-28T22:45:31.880" v="147"/>
          <ac:spMkLst>
            <pc:docMk/>
            <pc:sldMk cId="3137226936" sldId="575"/>
            <ac:spMk id="9" creationId="{86FDBB92-FF81-477F-9AA6-BE6829F22EF5}"/>
          </ac:spMkLst>
        </pc:spChg>
        <pc:picChg chg="mod">
          <ac:chgData name="Coates, Jamal" userId="19238906-41b5-46bf-8d82-071e5d20dfb1" providerId="ADAL" clId="{AB7A0DCD-25CC-4D57-863A-30E9D170603A}" dt="2018-04-28T20:07:30.736" v="35" actId="14100"/>
          <ac:picMkLst>
            <pc:docMk/>
            <pc:sldMk cId="3137226936" sldId="575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02:26.248" v="29" actId="14100"/>
          <ac:picMkLst>
            <pc:docMk/>
            <pc:sldMk cId="3137226936" sldId="575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01:57.043" v="28" actId="14100"/>
          <ac:picMkLst>
            <pc:docMk/>
            <pc:sldMk cId="3137226936" sldId="575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5:35.872" v="148"/>
        <pc:sldMkLst>
          <pc:docMk/>
          <pc:sldMk cId="1643042329" sldId="576"/>
        </pc:sldMkLst>
        <pc:spChg chg="add">
          <ac:chgData name="Coates, Jamal" userId="19238906-41b5-46bf-8d82-071e5d20dfb1" providerId="ADAL" clId="{AB7A0DCD-25CC-4D57-863A-30E9D170603A}" dt="2018-04-28T22:45:35.872" v="148"/>
          <ac:spMkLst>
            <pc:docMk/>
            <pc:sldMk cId="1643042329" sldId="576"/>
            <ac:spMk id="8" creationId="{E5D30C4E-14A1-4C1F-9BA8-DB4966A69538}"/>
          </ac:spMkLst>
        </pc:spChg>
        <pc:picChg chg="mod">
          <ac:chgData name="Coates, Jamal" userId="19238906-41b5-46bf-8d82-071e5d20dfb1" providerId="ADAL" clId="{AB7A0DCD-25CC-4D57-863A-30E9D170603A}" dt="2018-04-28T20:05:57.531" v="33" actId="14100"/>
          <ac:picMkLst>
            <pc:docMk/>
            <pc:sldMk cId="1643042329" sldId="576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04:44.131" v="32" actId="14100"/>
          <ac:picMkLst>
            <pc:docMk/>
            <pc:sldMk cId="1643042329" sldId="576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04:07.924" v="31" actId="14100"/>
          <ac:picMkLst>
            <pc:docMk/>
            <pc:sldMk cId="1643042329" sldId="576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5:43.149" v="149"/>
        <pc:sldMkLst>
          <pc:docMk/>
          <pc:sldMk cId="1900286394" sldId="577"/>
        </pc:sldMkLst>
        <pc:spChg chg="add">
          <ac:chgData name="Coates, Jamal" userId="19238906-41b5-46bf-8d82-071e5d20dfb1" providerId="ADAL" clId="{AB7A0DCD-25CC-4D57-863A-30E9D170603A}" dt="2018-04-28T22:45:43.149" v="149"/>
          <ac:spMkLst>
            <pc:docMk/>
            <pc:sldMk cId="1900286394" sldId="577"/>
            <ac:spMk id="8" creationId="{0B68CCAF-C60C-40D7-9DDC-AA25FD9BDD92}"/>
          </ac:spMkLst>
        </pc:spChg>
        <pc:picChg chg="mod">
          <ac:chgData name="Coates, Jamal" userId="19238906-41b5-46bf-8d82-071e5d20dfb1" providerId="ADAL" clId="{AB7A0DCD-25CC-4D57-863A-30E9D170603A}" dt="2018-04-28T20:10:11.964" v="40" actId="14100"/>
          <ac:picMkLst>
            <pc:docMk/>
            <pc:sldMk cId="1900286394" sldId="577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09:46.225" v="39" actId="14100"/>
          <ac:picMkLst>
            <pc:docMk/>
            <pc:sldMk cId="1900286394" sldId="577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09:23.250" v="38" actId="14100"/>
          <ac:picMkLst>
            <pc:docMk/>
            <pc:sldMk cId="1900286394" sldId="577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5:47.616" v="150"/>
        <pc:sldMkLst>
          <pc:docMk/>
          <pc:sldMk cId="197461161" sldId="578"/>
        </pc:sldMkLst>
        <pc:spChg chg="add">
          <ac:chgData name="Coates, Jamal" userId="19238906-41b5-46bf-8d82-071e5d20dfb1" providerId="ADAL" clId="{AB7A0DCD-25CC-4D57-863A-30E9D170603A}" dt="2018-04-28T22:45:47.616" v="150"/>
          <ac:spMkLst>
            <pc:docMk/>
            <pc:sldMk cId="197461161" sldId="578"/>
            <ac:spMk id="8" creationId="{3104B311-A0B6-445F-A594-585E9E35702B}"/>
          </ac:spMkLst>
        </pc:spChg>
        <pc:picChg chg="mod">
          <ac:chgData name="Coates, Jamal" userId="19238906-41b5-46bf-8d82-071e5d20dfb1" providerId="ADAL" clId="{AB7A0DCD-25CC-4D57-863A-30E9D170603A}" dt="2018-04-28T20:11:31.905" v="43" actId="14100"/>
          <ac:picMkLst>
            <pc:docMk/>
            <pc:sldMk cId="197461161" sldId="578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10:47.593" v="41" actId="14100"/>
          <ac:picMkLst>
            <pc:docMk/>
            <pc:sldMk cId="197461161" sldId="578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5:53.511" v="151"/>
        <pc:sldMkLst>
          <pc:docMk/>
          <pc:sldMk cId="3680476807" sldId="579"/>
        </pc:sldMkLst>
        <pc:spChg chg="add">
          <ac:chgData name="Coates, Jamal" userId="19238906-41b5-46bf-8d82-071e5d20dfb1" providerId="ADAL" clId="{AB7A0DCD-25CC-4D57-863A-30E9D170603A}" dt="2018-04-28T22:45:53.511" v="151"/>
          <ac:spMkLst>
            <pc:docMk/>
            <pc:sldMk cId="3680476807" sldId="579"/>
            <ac:spMk id="8" creationId="{C257291B-71C2-485C-B736-9B6AE8107EC0}"/>
          </ac:spMkLst>
        </pc:spChg>
        <pc:picChg chg="mod">
          <ac:chgData name="Coates, Jamal" userId="19238906-41b5-46bf-8d82-071e5d20dfb1" providerId="ADAL" clId="{AB7A0DCD-25CC-4D57-863A-30E9D170603A}" dt="2018-04-28T20:13:13.016" v="46" actId="14100"/>
          <ac:picMkLst>
            <pc:docMk/>
            <pc:sldMk cId="3680476807" sldId="579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12:47.915" v="45" actId="14100"/>
          <ac:picMkLst>
            <pc:docMk/>
            <pc:sldMk cId="3680476807" sldId="579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12:09.471" v="44" actId="14100"/>
          <ac:picMkLst>
            <pc:docMk/>
            <pc:sldMk cId="3680476807" sldId="579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5:57.316" v="152"/>
        <pc:sldMkLst>
          <pc:docMk/>
          <pc:sldMk cId="2558699550" sldId="580"/>
        </pc:sldMkLst>
        <pc:spChg chg="add">
          <ac:chgData name="Coates, Jamal" userId="19238906-41b5-46bf-8d82-071e5d20dfb1" providerId="ADAL" clId="{AB7A0DCD-25CC-4D57-863A-30E9D170603A}" dt="2018-04-28T22:45:57.316" v="152"/>
          <ac:spMkLst>
            <pc:docMk/>
            <pc:sldMk cId="2558699550" sldId="580"/>
            <ac:spMk id="8" creationId="{BA7B1E73-71C5-49B2-BAB4-AF42C62C09D8}"/>
          </ac:spMkLst>
        </pc:spChg>
        <pc:picChg chg="mod">
          <ac:chgData name="Coates, Jamal" userId="19238906-41b5-46bf-8d82-071e5d20dfb1" providerId="ADAL" clId="{AB7A0DCD-25CC-4D57-863A-30E9D170603A}" dt="2018-04-28T20:14:40.951" v="49" actId="14100"/>
          <ac:picMkLst>
            <pc:docMk/>
            <pc:sldMk cId="2558699550" sldId="580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14:07.907" v="48" actId="14100"/>
          <ac:picMkLst>
            <pc:docMk/>
            <pc:sldMk cId="2558699550" sldId="580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13:44.485" v="47" actId="14100"/>
          <ac:picMkLst>
            <pc:docMk/>
            <pc:sldMk cId="2558699550" sldId="580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01.960" v="153"/>
        <pc:sldMkLst>
          <pc:docMk/>
          <pc:sldMk cId="3935167822" sldId="581"/>
        </pc:sldMkLst>
        <pc:spChg chg="add">
          <ac:chgData name="Coates, Jamal" userId="19238906-41b5-46bf-8d82-071e5d20dfb1" providerId="ADAL" clId="{AB7A0DCD-25CC-4D57-863A-30E9D170603A}" dt="2018-04-28T22:46:01.960" v="153"/>
          <ac:spMkLst>
            <pc:docMk/>
            <pc:sldMk cId="3935167822" sldId="581"/>
            <ac:spMk id="8" creationId="{B72FEAC7-C58D-447E-A4E0-F6218B10F2CF}"/>
          </ac:spMkLst>
        </pc:spChg>
        <pc:picChg chg="mod">
          <ac:chgData name="Coates, Jamal" userId="19238906-41b5-46bf-8d82-071e5d20dfb1" providerId="ADAL" clId="{AB7A0DCD-25CC-4D57-863A-30E9D170603A}" dt="2018-04-28T20:16:19.937" v="52" actId="14100"/>
          <ac:picMkLst>
            <pc:docMk/>
            <pc:sldMk cId="3935167822" sldId="581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15:57.643" v="51" actId="14100"/>
          <ac:picMkLst>
            <pc:docMk/>
            <pc:sldMk cId="3935167822" sldId="581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15:08.250" v="50" actId="14100"/>
          <ac:picMkLst>
            <pc:docMk/>
            <pc:sldMk cId="3935167822" sldId="581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08.780" v="154"/>
        <pc:sldMkLst>
          <pc:docMk/>
          <pc:sldMk cId="4221233080" sldId="582"/>
        </pc:sldMkLst>
        <pc:spChg chg="add">
          <ac:chgData name="Coates, Jamal" userId="19238906-41b5-46bf-8d82-071e5d20dfb1" providerId="ADAL" clId="{AB7A0DCD-25CC-4D57-863A-30E9D170603A}" dt="2018-04-28T22:46:08.780" v="154"/>
          <ac:spMkLst>
            <pc:docMk/>
            <pc:sldMk cId="4221233080" sldId="582"/>
            <ac:spMk id="8" creationId="{14478DE4-ABAA-4B50-849E-51243144C01F}"/>
          </ac:spMkLst>
        </pc:spChg>
        <pc:picChg chg="mod">
          <ac:chgData name="Coates, Jamal" userId="19238906-41b5-46bf-8d82-071e5d20dfb1" providerId="ADAL" clId="{AB7A0DCD-25CC-4D57-863A-30E9D170603A}" dt="2018-04-28T20:17:31.294" v="54" actId="14100"/>
          <ac:picMkLst>
            <pc:docMk/>
            <pc:sldMk cId="4221233080" sldId="582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16:42.552" v="53" actId="14100"/>
          <ac:picMkLst>
            <pc:docMk/>
            <pc:sldMk cId="4221233080" sldId="582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12.818" v="155"/>
        <pc:sldMkLst>
          <pc:docMk/>
          <pc:sldMk cId="4030867924" sldId="583"/>
        </pc:sldMkLst>
        <pc:spChg chg="add">
          <ac:chgData name="Coates, Jamal" userId="19238906-41b5-46bf-8d82-071e5d20dfb1" providerId="ADAL" clId="{AB7A0DCD-25CC-4D57-863A-30E9D170603A}" dt="2018-04-28T22:46:12.818" v="155"/>
          <ac:spMkLst>
            <pc:docMk/>
            <pc:sldMk cId="4030867924" sldId="583"/>
            <ac:spMk id="8" creationId="{A8B39C0E-D4F6-4BC9-A8B2-1EEF4881914F}"/>
          </ac:spMkLst>
        </pc:spChg>
        <pc:picChg chg="mod">
          <ac:chgData name="Coates, Jamal" userId="19238906-41b5-46bf-8d82-071e5d20dfb1" providerId="ADAL" clId="{AB7A0DCD-25CC-4D57-863A-30E9D170603A}" dt="2018-04-28T20:19:42.683" v="58" actId="14100"/>
          <ac:picMkLst>
            <pc:docMk/>
            <pc:sldMk cId="4030867924" sldId="583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19:15.387" v="57" actId="14100"/>
          <ac:picMkLst>
            <pc:docMk/>
            <pc:sldMk cId="4030867924" sldId="583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18:11.070" v="55" actId="14100"/>
          <ac:picMkLst>
            <pc:docMk/>
            <pc:sldMk cId="4030867924" sldId="583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18.663" v="156"/>
        <pc:sldMkLst>
          <pc:docMk/>
          <pc:sldMk cId="292655439" sldId="584"/>
        </pc:sldMkLst>
        <pc:spChg chg="add">
          <ac:chgData name="Coates, Jamal" userId="19238906-41b5-46bf-8d82-071e5d20dfb1" providerId="ADAL" clId="{AB7A0DCD-25CC-4D57-863A-30E9D170603A}" dt="2018-04-28T22:46:18.663" v="156"/>
          <ac:spMkLst>
            <pc:docMk/>
            <pc:sldMk cId="292655439" sldId="584"/>
            <ac:spMk id="8" creationId="{26B9B6F1-DF84-4DC7-8AD1-20C176E509B2}"/>
          </ac:spMkLst>
        </pc:spChg>
        <pc:picChg chg="mod">
          <ac:chgData name="Coates, Jamal" userId="19238906-41b5-46bf-8d82-071e5d20dfb1" providerId="ADAL" clId="{AB7A0DCD-25CC-4D57-863A-30E9D170603A}" dt="2018-04-28T20:22:06.952" v="61" actId="14100"/>
          <ac:picMkLst>
            <pc:docMk/>
            <pc:sldMk cId="292655439" sldId="584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21:43.456" v="60" actId="14100"/>
          <ac:picMkLst>
            <pc:docMk/>
            <pc:sldMk cId="292655439" sldId="584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21:09.865" v="59" actId="14100"/>
          <ac:picMkLst>
            <pc:docMk/>
            <pc:sldMk cId="292655439" sldId="584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26.235" v="157"/>
        <pc:sldMkLst>
          <pc:docMk/>
          <pc:sldMk cId="1891763171" sldId="585"/>
        </pc:sldMkLst>
        <pc:spChg chg="add">
          <ac:chgData name="Coates, Jamal" userId="19238906-41b5-46bf-8d82-071e5d20dfb1" providerId="ADAL" clId="{AB7A0DCD-25CC-4D57-863A-30E9D170603A}" dt="2018-04-28T22:46:26.235" v="157"/>
          <ac:spMkLst>
            <pc:docMk/>
            <pc:sldMk cId="1891763171" sldId="585"/>
            <ac:spMk id="8" creationId="{BC808EA8-BE83-4889-B8F5-56A01F1DF564}"/>
          </ac:spMkLst>
        </pc:spChg>
        <pc:picChg chg="mod">
          <ac:chgData name="Coates, Jamal" userId="19238906-41b5-46bf-8d82-071e5d20dfb1" providerId="ADAL" clId="{AB7A0DCD-25CC-4D57-863A-30E9D170603A}" dt="2018-04-28T20:24:15.982" v="64" actId="14100"/>
          <ac:picMkLst>
            <pc:docMk/>
            <pc:sldMk cId="1891763171" sldId="585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23:41.594" v="63" actId="14100"/>
          <ac:picMkLst>
            <pc:docMk/>
            <pc:sldMk cId="1891763171" sldId="585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22:39.712" v="62" actId="14100"/>
          <ac:picMkLst>
            <pc:docMk/>
            <pc:sldMk cId="1891763171" sldId="585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31.132" v="158"/>
        <pc:sldMkLst>
          <pc:docMk/>
          <pc:sldMk cId="3282038734" sldId="586"/>
        </pc:sldMkLst>
        <pc:spChg chg="add">
          <ac:chgData name="Coates, Jamal" userId="19238906-41b5-46bf-8d82-071e5d20dfb1" providerId="ADAL" clId="{AB7A0DCD-25CC-4D57-863A-30E9D170603A}" dt="2018-04-28T22:46:31.132" v="158"/>
          <ac:spMkLst>
            <pc:docMk/>
            <pc:sldMk cId="3282038734" sldId="586"/>
            <ac:spMk id="8" creationId="{FA45FCF8-4222-4A95-BBA0-11D0D58349BB}"/>
          </ac:spMkLst>
        </pc:spChg>
        <pc:picChg chg="mod">
          <ac:chgData name="Coates, Jamal" userId="19238906-41b5-46bf-8d82-071e5d20dfb1" providerId="ADAL" clId="{AB7A0DCD-25CC-4D57-863A-30E9D170603A}" dt="2018-04-28T20:25:42.412" v="67" actId="14100"/>
          <ac:picMkLst>
            <pc:docMk/>
            <pc:sldMk cId="3282038734" sldId="586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25:12.658" v="66" actId="14100"/>
          <ac:picMkLst>
            <pc:docMk/>
            <pc:sldMk cId="3282038734" sldId="586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24:42.549" v="65" actId="14100"/>
          <ac:picMkLst>
            <pc:docMk/>
            <pc:sldMk cId="3282038734" sldId="586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38.608" v="159"/>
        <pc:sldMkLst>
          <pc:docMk/>
          <pc:sldMk cId="93929155" sldId="587"/>
        </pc:sldMkLst>
        <pc:spChg chg="add">
          <ac:chgData name="Coates, Jamal" userId="19238906-41b5-46bf-8d82-071e5d20dfb1" providerId="ADAL" clId="{AB7A0DCD-25CC-4D57-863A-30E9D170603A}" dt="2018-04-28T22:46:38.608" v="159"/>
          <ac:spMkLst>
            <pc:docMk/>
            <pc:sldMk cId="93929155" sldId="587"/>
            <ac:spMk id="8" creationId="{3DD593E9-7968-426C-8FFF-4951C1A50686}"/>
          </ac:spMkLst>
        </pc:spChg>
        <pc:picChg chg="mod">
          <ac:chgData name="Coates, Jamal" userId="19238906-41b5-46bf-8d82-071e5d20dfb1" providerId="ADAL" clId="{AB7A0DCD-25CC-4D57-863A-30E9D170603A}" dt="2018-04-28T20:27:50.129" v="71" actId="14100"/>
          <ac:picMkLst>
            <pc:docMk/>
            <pc:sldMk cId="93929155" sldId="587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27:23.707" v="70" actId="14100"/>
          <ac:picMkLst>
            <pc:docMk/>
            <pc:sldMk cId="93929155" sldId="587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27:01.386" v="69" actId="14100"/>
          <ac:picMkLst>
            <pc:docMk/>
            <pc:sldMk cId="93929155" sldId="587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43.477" v="160"/>
        <pc:sldMkLst>
          <pc:docMk/>
          <pc:sldMk cId="40874261" sldId="588"/>
        </pc:sldMkLst>
        <pc:spChg chg="add">
          <ac:chgData name="Coates, Jamal" userId="19238906-41b5-46bf-8d82-071e5d20dfb1" providerId="ADAL" clId="{AB7A0DCD-25CC-4D57-863A-30E9D170603A}" dt="2018-04-28T22:46:43.477" v="160"/>
          <ac:spMkLst>
            <pc:docMk/>
            <pc:sldMk cId="40874261" sldId="588"/>
            <ac:spMk id="8" creationId="{6F0683B8-98BD-4F19-9839-1FCE1C9DCE84}"/>
          </ac:spMkLst>
        </pc:spChg>
        <pc:picChg chg="mod">
          <ac:chgData name="Coates, Jamal" userId="19238906-41b5-46bf-8d82-071e5d20dfb1" providerId="ADAL" clId="{AB7A0DCD-25CC-4D57-863A-30E9D170603A}" dt="2018-04-28T20:29:19.825" v="74" actId="14100"/>
          <ac:picMkLst>
            <pc:docMk/>
            <pc:sldMk cId="40874261" sldId="588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28:55.062" v="73" actId="14100"/>
          <ac:picMkLst>
            <pc:docMk/>
            <pc:sldMk cId="40874261" sldId="588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28:24.147" v="72" actId="14100"/>
          <ac:picMkLst>
            <pc:docMk/>
            <pc:sldMk cId="40874261" sldId="588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48.823" v="161"/>
        <pc:sldMkLst>
          <pc:docMk/>
          <pc:sldMk cId="1025434039" sldId="589"/>
        </pc:sldMkLst>
        <pc:spChg chg="add">
          <ac:chgData name="Coates, Jamal" userId="19238906-41b5-46bf-8d82-071e5d20dfb1" providerId="ADAL" clId="{AB7A0DCD-25CC-4D57-863A-30E9D170603A}" dt="2018-04-28T22:46:48.823" v="161"/>
          <ac:spMkLst>
            <pc:docMk/>
            <pc:sldMk cId="1025434039" sldId="589"/>
            <ac:spMk id="8" creationId="{2C22821A-75FA-436B-B415-48061197F28F}"/>
          </ac:spMkLst>
        </pc:spChg>
        <pc:picChg chg="mod">
          <ac:chgData name="Coates, Jamal" userId="19238906-41b5-46bf-8d82-071e5d20dfb1" providerId="ADAL" clId="{AB7A0DCD-25CC-4D57-863A-30E9D170603A}" dt="2018-04-28T20:31:09.946" v="77" actId="14100"/>
          <ac:picMkLst>
            <pc:docMk/>
            <pc:sldMk cId="1025434039" sldId="589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30:24.165" v="76" actId="14100"/>
          <ac:picMkLst>
            <pc:docMk/>
            <pc:sldMk cId="1025434039" sldId="589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30:02.699" v="75" actId="14100"/>
          <ac:picMkLst>
            <pc:docMk/>
            <pc:sldMk cId="1025434039" sldId="589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6:57.037" v="162"/>
        <pc:sldMkLst>
          <pc:docMk/>
          <pc:sldMk cId="1082543839" sldId="590"/>
        </pc:sldMkLst>
        <pc:spChg chg="add">
          <ac:chgData name="Coates, Jamal" userId="19238906-41b5-46bf-8d82-071e5d20dfb1" providerId="ADAL" clId="{AB7A0DCD-25CC-4D57-863A-30E9D170603A}" dt="2018-04-28T22:46:57.037" v="162"/>
          <ac:spMkLst>
            <pc:docMk/>
            <pc:sldMk cId="1082543839" sldId="590"/>
            <ac:spMk id="8" creationId="{6FE3BA50-E254-43DA-8604-1EDD0D0060CA}"/>
          </ac:spMkLst>
        </pc:spChg>
        <pc:picChg chg="mod">
          <ac:chgData name="Coates, Jamal" userId="19238906-41b5-46bf-8d82-071e5d20dfb1" providerId="ADAL" clId="{AB7A0DCD-25CC-4D57-863A-30E9D170603A}" dt="2018-04-28T20:33:02.551" v="80" actId="14100"/>
          <ac:picMkLst>
            <pc:docMk/>
            <pc:sldMk cId="1082543839" sldId="590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32:09.551" v="79" actId="14100"/>
          <ac:picMkLst>
            <pc:docMk/>
            <pc:sldMk cId="1082543839" sldId="590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31:35.482" v="78" actId="14100"/>
          <ac:picMkLst>
            <pc:docMk/>
            <pc:sldMk cId="1082543839" sldId="590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7:02.413" v="163"/>
        <pc:sldMkLst>
          <pc:docMk/>
          <pc:sldMk cId="3489236096" sldId="591"/>
        </pc:sldMkLst>
        <pc:spChg chg="add">
          <ac:chgData name="Coates, Jamal" userId="19238906-41b5-46bf-8d82-071e5d20dfb1" providerId="ADAL" clId="{AB7A0DCD-25CC-4D57-863A-30E9D170603A}" dt="2018-04-28T22:47:02.413" v="163"/>
          <ac:spMkLst>
            <pc:docMk/>
            <pc:sldMk cId="3489236096" sldId="591"/>
            <ac:spMk id="8" creationId="{8D77363D-458E-46B1-A35B-AF5F785A958F}"/>
          </ac:spMkLst>
        </pc:spChg>
        <pc:picChg chg="mod">
          <ac:chgData name="Coates, Jamal" userId="19238906-41b5-46bf-8d82-071e5d20dfb1" providerId="ADAL" clId="{AB7A0DCD-25CC-4D57-863A-30E9D170603A}" dt="2018-04-28T20:34:18.536" v="83" actId="14100"/>
          <ac:picMkLst>
            <pc:docMk/>
            <pc:sldMk cId="3489236096" sldId="591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33:52.919" v="82" actId="14100"/>
          <ac:picMkLst>
            <pc:docMk/>
            <pc:sldMk cId="3489236096" sldId="591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2:27:54.813" v="98"/>
          <ac:picMkLst>
            <pc:docMk/>
            <pc:sldMk cId="3489236096" sldId="591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7:10.774" v="164"/>
        <pc:sldMkLst>
          <pc:docMk/>
          <pc:sldMk cId="3184925704" sldId="592"/>
        </pc:sldMkLst>
        <pc:spChg chg="add">
          <ac:chgData name="Coates, Jamal" userId="19238906-41b5-46bf-8d82-071e5d20dfb1" providerId="ADAL" clId="{AB7A0DCD-25CC-4D57-863A-30E9D170603A}" dt="2018-04-28T22:47:10.774" v="164"/>
          <ac:spMkLst>
            <pc:docMk/>
            <pc:sldMk cId="3184925704" sldId="592"/>
            <ac:spMk id="8" creationId="{EFEF73B2-CF30-44AB-A4E4-EF45BEE827EE}"/>
          </ac:spMkLst>
        </pc:spChg>
        <pc:picChg chg="mod">
          <ac:chgData name="Coates, Jamal" userId="19238906-41b5-46bf-8d82-071e5d20dfb1" providerId="ADAL" clId="{AB7A0DCD-25CC-4D57-863A-30E9D170603A}" dt="2018-04-28T20:36:41.691" v="86" actId="14100"/>
          <ac:picMkLst>
            <pc:docMk/>
            <pc:sldMk cId="3184925704" sldId="592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35:56.753" v="85" actId="14100"/>
          <ac:picMkLst>
            <pc:docMk/>
            <pc:sldMk cId="3184925704" sldId="592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35:12.733" v="84" actId="14100"/>
          <ac:picMkLst>
            <pc:docMk/>
            <pc:sldMk cId="3184925704" sldId="592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7:19.677" v="165"/>
        <pc:sldMkLst>
          <pc:docMk/>
          <pc:sldMk cId="3196945444" sldId="593"/>
        </pc:sldMkLst>
        <pc:spChg chg="add">
          <ac:chgData name="Coates, Jamal" userId="19238906-41b5-46bf-8d82-071e5d20dfb1" providerId="ADAL" clId="{AB7A0DCD-25CC-4D57-863A-30E9D170603A}" dt="2018-04-28T22:47:19.677" v="165"/>
          <ac:spMkLst>
            <pc:docMk/>
            <pc:sldMk cId="3196945444" sldId="593"/>
            <ac:spMk id="8" creationId="{C01FD28F-9C2A-4520-8171-EF4D88EFCC1F}"/>
          </ac:spMkLst>
        </pc:spChg>
        <pc:picChg chg="mod">
          <ac:chgData name="Coates, Jamal" userId="19238906-41b5-46bf-8d82-071e5d20dfb1" providerId="ADAL" clId="{AB7A0DCD-25CC-4D57-863A-30E9D170603A}" dt="2018-04-28T20:37:59.994" v="89" actId="14100"/>
          <ac:picMkLst>
            <pc:docMk/>
            <pc:sldMk cId="3196945444" sldId="593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37:31.017" v="88" actId="14100"/>
          <ac:picMkLst>
            <pc:docMk/>
            <pc:sldMk cId="3196945444" sldId="593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37:11.563" v="87" actId="14100"/>
          <ac:picMkLst>
            <pc:docMk/>
            <pc:sldMk cId="3196945444" sldId="593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7:24.732" v="166"/>
        <pc:sldMkLst>
          <pc:docMk/>
          <pc:sldMk cId="160934904" sldId="594"/>
        </pc:sldMkLst>
        <pc:spChg chg="add">
          <ac:chgData name="Coates, Jamal" userId="19238906-41b5-46bf-8d82-071e5d20dfb1" providerId="ADAL" clId="{AB7A0DCD-25CC-4D57-863A-30E9D170603A}" dt="2018-04-28T22:47:24.732" v="166"/>
          <ac:spMkLst>
            <pc:docMk/>
            <pc:sldMk cId="160934904" sldId="594"/>
            <ac:spMk id="8" creationId="{0B37812C-D873-4582-AF9D-C89AAC69A9B9}"/>
          </ac:spMkLst>
        </pc:spChg>
        <pc:picChg chg="mod">
          <ac:chgData name="Coates, Jamal" userId="19238906-41b5-46bf-8d82-071e5d20dfb1" providerId="ADAL" clId="{AB7A0DCD-25CC-4D57-863A-30E9D170603A}" dt="2018-04-28T20:39:10.577" v="92" actId="14100"/>
          <ac:picMkLst>
            <pc:docMk/>
            <pc:sldMk cId="160934904" sldId="594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38:47.817" v="91" actId="14100"/>
          <ac:picMkLst>
            <pc:docMk/>
            <pc:sldMk cId="160934904" sldId="594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38:27.039" v="90" actId="14100"/>
          <ac:picMkLst>
            <pc:docMk/>
            <pc:sldMk cId="160934904" sldId="594"/>
            <ac:picMk id="5" creationId="{3316D3DD-F92E-4B0D-A6AA-2592CA60478F}"/>
          </ac:picMkLst>
        </pc:picChg>
      </pc:sldChg>
      <pc:sldChg chg="addSp modSp">
        <pc:chgData name="Coates, Jamal" userId="19238906-41b5-46bf-8d82-071e5d20dfb1" providerId="ADAL" clId="{AB7A0DCD-25CC-4D57-863A-30E9D170603A}" dt="2018-04-28T22:47:32.103" v="167"/>
        <pc:sldMkLst>
          <pc:docMk/>
          <pc:sldMk cId="4121686518" sldId="595"/>
        </pc:sldMkLst>
        <pc:spChg chg="add">
          <ac:chgData name="Coates, Jamal" userId="19238906-41b5-46bf-8d82-071e5d20dfb1" providerId="ADAL" clId="{AB7A0DCD-25CC-4D57-863A-30E9D170603A}" dt="2018-04-28T22:47:32.103" v="167"/>
          <ac:spMkLst>
            <pc:docMk/>
            <pc:sldMk cId="4121686518" sldId="595"/>
            <ac:spMk id="8" creationId="{383A5142-1C3B-4EC0-98EE-93BD5C0637E3}"/>
          </ac:spMkLst>
        </pc:spChg>
        <pc:picChg chg="mod">
          <ac:chgData name="Coates, Jamal" userId="19238906-41b5-46bf-8d82-071e5d20dfb1" providerId="ADAL" clId="{AB7A0DCD-25CC-4D57-863A-30E9D170603A}" dt="2018-04-28T20:40:34.391" v="95" actId="14100"/>
          <ac:picMkLst>
            <pc:docMk/>
            <pc:sldMk cId="4121686518" sldId="595"/>
            <ac:picMk id="2" creationId="{FE683B11-4A9A-4C2A-9151-66ECC59BD93B}"/>
          </ac:picMkLst>
        </pc:picChg>
        <pc:picChg chg="mod">
          <ac:chgData name="Coates, Jamal" userId="19238906-41b5-46bf-8d82-071e5d20dfb1" providerId="ADAL" clId="{AB7A0DCD-25CC-4D57-863A-30E9D170603A}" dt="2018-04-28T20:39:55.439" v="94" actId="14100"/>
          <ac:picMkLst>
            <pc:docMk/>
            <pc:sldMk cId="4121686518" sldId="595"/>
            <ac:picMk id="4" creationId="{00000000-0000-0000-0000-000000000000}"/>
          </ac:picMkLst>
        </pc:picChg>
        <pc:picChg chg="mod">
          <ac:chgData name="Coates, Jamal" userId="19238906-41b5-46bf-8d82-071e5d20dfb1" providerId="ADAL" clId="{AB7A0DCD-25CC-4D57-863A-30E9D170603A}" dt="2018-04-28T20:39:37.879" v="93" actId="14100"/>
          <ac:picMkLst>
            <pc:docMk/>
            <pc:sldMk cId="4121686518" sldId="595"/>
            <ac:picMk id="5" creationId="{3316D3DD-F92E-4B0D-A6AA-2592CA60478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0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4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176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5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3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7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1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1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2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9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4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5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0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7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4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1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AA3F8-56F8-46D5-BAD0-569BF447BB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028FF-B976-42DB-AD95-9DF6B8C8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133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4.xml"/><Relationship Id="rId9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1.xml"/><Relationship Id="rId9" Type="http://schemas.openxmlformats.org/officeDocument/2006/relationships/slide" Target="slide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12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4.xml"/><Relationship Id="rId9" Type="http://schemas.openxmlformats.org/officeDocument/2006/relationships/slide" Target="slide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10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5.xml"/><Relationship Id="rId9" Type="http://schemas.openxmlformats.org/officeDocument/2006/relationships/slide" Target="slide2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14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6.xml"/><Relationship Id="rId9" Type="http://schemas.openxmlformats.org/officeDocument/2006/relationships/slide" Target="slide2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5.xml"/><Relationship Id="rId9" Type="http://schemas.openxmlformats.org/officeDocument/2006/relationships/slide" Target="slide2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13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8.xml"/><Relationship Id="rId9" Type="http://schemas.openxmlformats.org/officeDocument/2006/relationships/slide" Target="slide2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17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0.xml"/><Relationship Id="rId9" Type="http://schemas.openxmlformats.org/officeDocument/2006/relationships/slide" Target="slide2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18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1.xml"/><Relationship Id="rId9" Type="http://schemas.openxmlformats.org/officeDocument/2006/relationships/slide" Target="slide2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16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2.xml"/><Relationship Id="rId9" Type="http://schemas.openxmlformats.org/officeDocument/2006/relationships/slide" Target="slide2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0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22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3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4.xml"/><Relationship Id="rId9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1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23.xml"/><Relationship Id="rId9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19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24.xml"/><Relationship Id="rId9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3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25.xml"/><Relationship Id="rId9" Type="http://schemas.openxmlformats.org/officeDocument/2006/relationships/slide" Target="slide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4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26.xml"/><Relationship Id="rId9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2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27.xml"/><Relationship Id="rId9" Type="http://schemas.openxmlformats.org/officeDocument/2006/relationships/slide" Target="slide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6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9.xml"/><Relationship Id="rId9" Type="http://schemas.openxmlformats.org/officeDocument/2006/relationships/slide" Target="slide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7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20.xml"/><Relationship Id="rId9" Type="http://schemas.openxmlformats.org/officeDocument/2006/relationships/slide" Target="slide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5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21.xml"/><Relationship Id="rId9" Type="http://schemas.openxmlformats.org/officeDocument/2006/relationships/slide" Target="slide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1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5.xml"/><Relationship Id="rId9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5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7.xml"/><Relationship Id="rId9" Type="http://schemas.openxmlformats.org/officeDocument/2006/relationships/slide" Target="slide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6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8.xml"/><Relationship Id="rId9" Type="http://schemas.openxmlformats.org/officeDocument/2006/relationships/slide" Target="slide2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4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9.xml"/><Relationship Id="rId9" Type="http://schemas.openxmlformats.org/officeDocument/2006/relationships/slide" Target="slide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8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1.xml"/><Relationship Id="rId9" Type="http://schemas.openxmlformats.org/officeDocument/2006/relationships/slide" Target="slide1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9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slide" Target="slide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7.xml"/><Relationship Id="rId12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3.xml"/><Relationship Id="rId9" Type="http://schemas.openxmlformats.org/officeDocument/2006/relationships/slide" Target="slid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13112"/>
            <a:ext cx="5579165" cy="270178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863" t="68477" r="10691" b="9873"/>
          <a:stretch/>
        </p:blipFill>
        <p:spPr>
          <a:xfrm>
            <a:off x="3366052" y="4200526"/>
            <a:ext cx="5791200" cy="1057274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5125" y="4547152"/>
            <a:ext cx="1574109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24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6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47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69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16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3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6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5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76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03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2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97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43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54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23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92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94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</a:blip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68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5F731-93B2-42A4-93F3-5778BAC92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credits</a:t>
            </a:r>
          </a:p>
        </p:txBody>
      </p:sp>
      <p:sp>
        <p:nvSpPr>
          <p:cNvPr id="3" name="Arrow: Left 2">
            <a:hlinkClick r:id="rId2" action="ppaction://hlinksldjump"/>
            <a:extLst>
              <a:ext uri="{FF2B5EF4-FFF2-40B4-BE49-F238E27FC236}">
                <a16:creationId xmlns:a16="http://schemas.microsoft.com/office/drawing/2014/main" id="{7A2A1D6F-DDAA-4454-94C8-448B0C724B3A}"/>
              </a:ext>
            </a:extLst>
          </p:cNvPr>
          <p:cNvSpPr/>
          <p:nvPr/>
        </p:nvSpPr>
        <p:spPr>
          <a:xfrm>
            <a:off x="1300163" y="5414963"/>
            <a:ext cx="1509704" cy="799583"/>
          </a:xfrm>
          <a:prstGeom prst="leftArrow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Customize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13200" y="1346200"/>
            <a:ext cx="5907002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Everything in the project is original </a:t>
            </a:r>
          </a:p>
          <a:p>
            <a:r>
              <a:rPr lang="en-US" sz="3200" dirty="0" smtClean="0"/>
              <a:t>design by Chaz &amp; Jamal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Shoe color: mint green, red, wolf grey</a:t>
            </a:r>
          </a:p>
          <a:p>
            <a:r>
              <a:rPr lang="en-US" dirty="0" smtClean="0"/>
              <a:t>PPT color: mint green, light &amp; dark blue gradient, peach &amp;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white gradient</a:t>
            </a:r>
          </a:p>
          <a:p>
            <a:r>
              <a:rPr lang="en-US" dirty="0"/>
              <a:t> </a:t>
            </a:r>
            <a:r>
              <a:rPr lang="en-US" dirty="0" smtClean="0"/>
              <a:t>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4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09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9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8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1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22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4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989" y1="62103" x2="23369" y2="75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2" y="1136899"/>
            <a:ext cx="7772416" cy="4584201"/>
          </a:xfrm>
          <a:prstGeom prst="rect">
            <a:avLst/>
          </a:prstGeom>
        </p:spPr>
      </p:pic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63" t="24777" r="13297" b="16683"/>
          <a:stretch/>
        </p:blipFill>
        <p:spPr>
          <a:xfrm>
            <a:off x="3366052" y="2272748"/>
            <a:ext cx="5579165" cy="26835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" name="Picture 1">
            <a:hlinkClick r:id="rId7" action="ppaction://hlinksldjump"/>
            <a:extLst>
              <a:ext uri="{FF2B5EF4-FFF2-40B4-BE49-F238E27FC236}">
                <a16:creationId xmlns:a16="http://schemas.microsoft.com/office/drawing/2014/main" id="{FE683B11-4A9A-4C2A-9151-66ECC59BD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4863" t="68477" r="10691" b="9873"/>
          <a:stretch/>
        </p:blipFill>
        <p:spPr>
          <a:xfrm>
            <a:off x="3366052" y="4280452"/>
            <a:ext cx="5791200" cy="993913"/>
          </a:xfrm>
          <a:prstGeom prst="rect">
            <a:avLst/>
          </a:prstGeom>
        </p:spPr>
      </p:pic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3316D3DD-F92E-4B0D-A6AA-2592CA60478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921" t="23443" r="38800" b="38740"/>
          <a:stretch/>
        </p:blipFill>
        <p:spPr>
          <a:xfrm>
            <a:off x="4770783" y="2213113"/>
            <a:ext cx="2199860" cy="173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5E080-4236-4B8C-902A-B32A214A425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21" t="75043" r="22488" b="13410"/>
          <a:stretch/>
        </p:blipFill>
        <p:spPr>
          <a:xfrm>
            <a:off x="6718851" y="4585252"/>
            <a:ext cx="1524001" cy="53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81100" y="643453"/>
            <a:ext cx="9829799" cy="156966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Below" fov="4200000">
              <a:rot lat="3000000" lon="0" rev="0"/>
            </a:camera>
            <a:lightRig rig="threePt" dir="t">
              <a:rot lat="0" lon="0" rev="3600000"/>
            </a:lightRig>
          </a:scene3d>
          <a:sp3d extrusionH="95250" contourW="25400">
            <a:bevelB w="152400" h="781050"/>
            <a:contourClr>
              <a:schemeClr val="tx2">
                <a:lumMod val="75000"/>
              </a:schemeClr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K1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anose="02050806060905020404" pitchFamily="18" charset="0"/>
              </a:rPr>
              <a:t>PROTOTYPES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563246" y="5535354"/>
            <a:ext cx="837924" cy="635000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28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1092</TotalTime>
  <Words>123</Words>
  <Application>Microsoft Office PowerPoint</Application>
  <PresentationFormat>Widescreen</PresentationFormat>
  <Paragraphs>62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Bernard MT Condensed</vt:lpstr>
      <vt:lpstr>Trebuchet MS</vt:lpstr>
      <vt:lpstr>Tw Cen MT</vt:lpstr>
      <vt:lpstr>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credits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Crooks, Chaz</dc:creator>
  <cp:lastModifiedBy>Coates, Jamal</cp:lastModifiedBy>
  <cp:revision>92</cp:revision>
  <dcterms:created xsi:type="dcterms:W3CDTF">2018-04-19T19:08:08Z</dcterms:created>
  <dcterms:modified xsi:type="dcterms:W3CDTF">2018-05-10T17:58:34Z</dcterms:modified>
</cp:coreProperties>
</file>