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1" r:id="rId2"/>
    <p:sldId id="304" r:id="rId3"/>
    <p:sldId id="305" r:id="rId4"/>
    <p:sldId id="306" r:id="rId5"/>
    <p:sldId id="307" r:id="rId6"/>
    <p:sldId id="308" r:id="rId7"/>
    <p:sldId id="311" r:id="rId8"/>
    <p:sldId id="312" r:id="rId9"/>
    <p:sldId id="313" r:id="rId10"/>
    <p:sldId id="309" r:id="rId11"/>
    <p:sldId id="310" r:id="rId12"/>
    <p:sldId id="303" r:id="rId13"/>
    <p:sldId id="272" r:id="rId14"/>
    <p:sldId id="271" r:id="rId15"/>
    <p:sldId id="258" r:id="rId16"/>
    <p:sldId id="273" r:id="rId17"/>
    <p:sldId id="274" r:id="rId18"/>
    <p:sldId id="275" r:id="rId19"/>
    <p:sldId id="276" r:id="rId20"/>
    <p:sldId id="262" r:id="rId21"/>
    <p:sldId id="293" r:id="rId22"/>
    <p:sldId id="297" r:id="rId23"/>
    <p:sldId id="301" r:id="rId24"/>
    <p:sldId id="259" r:id="rId25"/>
    <p:sldId id="277" r:id="rId26"/>
    <p:sldId id="278" r:id="rId27"/>
    <p:sldId id="279" r:id="rId28"/>
    <p:sldId id="280" r:id="rId29"/>
    <p:sldId id="290" r:id="rId30"/>
    <p:sldId id="294" r:id="rId31"/>
    <p:sldId id="298" r:id="rId32"/>
    <p:sldId id="302" r:id="rId33"/>
    <p:sldId id="270" r:id="rId34"/>
    <p:sldId id="281" r:id="rId35"/>
    <p:sldId id="282" r:id="rId36"/>
    <p:sldId id="283" r:id="rId37"/>
    <p:sldId id="284" r:id="rId38"/>
    <p:sldId id="291" r:id="rId39"/>
    <p:sldId id="295" r:id="rId40"/>
    <p:sldId id="299" r:id="rId41"/>
    <p:sldId id="285" r:id="rId42"/>
    <p:sldId id="286" r:id="rId43"/>
    <p:sldId id="287" r:id="rId44"/>
    <p:sldId id="288" r:id="rId45"/>
    <p:sldId id="289" r:id="rId46"/>
    <p:sldId id="292" r:id="rId47"/>
    <p:sldId id="296" r:id="rId48"/>
    <p:sldId id="300" r:id="rId49"/>
    <p:sldId id="263" r:id="rId50"/>
    <p:sldId id="264" r:id="rId51"/>
    <p:sldId id="265" r:id="rId52"/>
    <p:sldId id="266" r:id="rId53"/>
    <p:sldId id="267" r:id="rId54"/>
    <p:sldId id="268" r:id="rId55"/>
    <p:sldId id="269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330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0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0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4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1765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6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35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77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14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1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2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9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4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5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0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7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1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AA3F8-56F8-46D5-BAD0-569BF447BB37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133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slide" Target="slide3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slide" Target="slide4.xml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slide" Target="slide4.xml"/><Relationship Id="rId9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1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21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752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"/>
          <a:stretch/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5348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3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05241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lumMod val="85000"/>
                <a:lumOff val="1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50077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423128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0006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2239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2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3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0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201" y="1164194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0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11725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lumMod val="85000"/>
                <a:lumOff val="1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68664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9059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91494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06992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5652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41147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404357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00406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31587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lumMod val="85000"/>
                <a:lumOff val="1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9380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82849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9489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3377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68351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1427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8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20268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4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lumMod val="85000"/>
                <a:lumOff val="1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18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2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55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0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20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7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0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3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03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3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47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7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4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4322" r="13243" b="17922"/>
          <a:stretch/>
        </p:blipFill>
        <p:spPr>
          <a:xfrm>
            <a:off x="3398293" y="2251881"/>
            <a:ext cx="5554638" cy="26476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grayscl/>
          </a:blip>
          <a:srcRect l="33435" t="23240" r="41126" b="39598"/>
          <a:stretch/>
        </p:blipFill>
        <p:spPr>
          <a:xfrm>
            <a:off x="4804012" y="2197290"/>
            <a:ext cx="1978925" cy="170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4576" t="69179" r="12091" b="10308"/>
          <a:stretch/>
        </p:blipFill>
        <p:spPr>
          <a:xfrm>
            <a:off x="3343700" y="4326339"/>
            <a:ext cx="5704765" cy="941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60556" t="78119" r="24005" b="14448"/>
          <a:stretch/>
        </p:blipFill>
        <p:spPr>
          <a:xfrm>
            <a:off x="6919415" y="4722125"/>
            <a:ext cx="1201003" cy="3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3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106</TotalTime>
  <Words>0</Words>
  <Application>Microsoft Office PowerPoint</Application>
  <PresentationFormat>Widescreen</PresentationFormat>
  <Paragraphs>0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9" baseType="lpstr">
      <vt:lpstr>Arial</vt:lpstr>
      <vt:lpstr>Trebuchet MS</vt:lpstr>
      <vt:lpstr>Tw Cen MT</vt:lpstr>
      <vt:lpstr>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Crooks, Chaz</dc:creator>
  <cp:lastModifiedBy>Crooks, Chaz</cp:lastModifiedBy>
  <cp:revision>11</cp:revision>
  <dcterms:created xsi:type="dcterms:W3CDTF">2018-04-19T19:08:08Z</dcterms:created>
  <dcterms:modified xsi:type="dcterms:W3CDTF">2018-04-19T20:54:15Z</dcterms:modified>
</cp:coreProperties>
</file>