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5648"/>
    <a:srgbClr val="C8B0C0"/>
    <a:srgbClr val="4A372F"/>
    <a:srgbClr val="B798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59" d="100"/>
          <a:sy n="59" d="100"/>
        </p:scale>
        <p:origin x="84" y="1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2891F-D96E-48BA-8AD0-31403BD74311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50A58-8D03-40CD-BD06-08CE56C04F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267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14:prism isContent="1"/>
      </p:transition>
    </mc:Choice>
    <mc:Fallback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2891F-D96E-48BA-8AD0-31403BD74311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50A58-8D03-40CD-BD06-08CE56C04F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962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14:prism isContent="1"/>
      </p:transition>
    </mc:Choice>
    <mc:Fallback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2891F-D96E-48BA-8AD0-31403BD74311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50A58-8D03-40CD-BD06-08CE56C04F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805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14:prism isContent="1"/>
      </p:transition>
    </mc:Choice>
    <mc:Fallback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2891F-D96E-48BA-8AD0-31403BD74311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50A58-8D03-40CD-BD06-08CE56C04F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782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14:prism isContent="1"/>
      </p:transition>
    </mc:Choice>
    <mc:Fallback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2891F-D96E-48BA-8AD0-31403BD74311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50A58-8D03-40CD-BD06-08CE56C04F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643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14:prism isContent="1"/>
      </p:transition>
    </mc:Choice>
    <mc:Fallback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2891F-D96E-48BA-8AD0-31403BD74311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50A58-8D03-40CD-BD06-08CE56C04F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321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14:prism isContent="1"/>
      </p:transition>
    </mc:Choice>
    <mc:Fallback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2891F-D96E-48BA-8AD0-31403BD74311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50A58-8D03-40CD-BD06-08CE56C04F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750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14:prism isContent="1"/>
      </p:transition>
    </mc:Choice>
    <mc:Fallback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2891F-D96E-48BA-8AD0-31403BD74311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50A58-8D03-40CD-BD06-08CE56C04F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106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14:prism isContent="1"/>
      </p:transition>
    </mc:Choice>
    <mc:Fallback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2891F-D96E-48BA-8AD0-31403BD74311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50A58-8D03-40CD-BD06-08CE56C04F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903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14:prism isContent="1"/>
      </p:transition>
    </mc:Choice>
    <mc:Fallback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2891F-D96E-48BA-8AD0-31403BD74311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50A58-8D03-40CD-BD06-08CE56C04F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045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14:prism isContent="1"/>
      </p:transition>
    </mc:Choice>
    <mc:Fallback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2891F-D96E-48BA-8AD0-31403BD74311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50A58-8D03-40CD-BD06-08CE56C04F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695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14:prism isContent="1"/>
      </p:transition>
    </mc:Choice>
    <mc:Fallback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2891F-D96E-48BA-8AD0-31403BD74311}" type="datetimeFigureOut">
              <a:rPr lang="en-US" smtClean="0"/>
              <a:t>3/29/2018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50A58-8D03-40CD-BD06-08CE56C04F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280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>
        <p14:prism isContent="1"/>
      </p:transition>
    </mc:Choice>
    <mc:Fallback>
      <p:transition spd="slow" advClick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slide" Target="slide3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">
              <a:schemeClr val="tx1"/>
            </a:gs>
            <a:gs pos="55000">
              <a:srgbClr val="4A372F"/>
            </a:gs>
            <a:gs pos="73000">
              <a:srgbClr val="B7988B"/>
            </a:gs>
          </a:gsLst>
          <a:lin ang="18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-385763"/>
            <a:ext cx="9144000" cy="2387601"/>
          </a:xfrm>
        </p:spPr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Welcome to </a:t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>New Jersey!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468" y="0"/>
            <a:ext cx="6413500" cy="6858000"/>
          </a:xfrm>
          <a:prstGeom prst="rect">
            <a:avLst/>
          </a:prstGeom>
          <a:effectLst>
            <a:softEdge rad="1270000"/>
          </a:effectLst>
        </p:spPr>
      </p:pic>
      <p:sp>
        <p:nvSpPr>
          <p:cNvPr id="6" name="Rounded Rectangle 5">
            <a:hlinkClick r:id="" action="ppaction://hlinkshowjump?jump=nextslide"/>
          </p:cNvPr>
          <p:cNvSpPr/>
          <p:nvPr/>
        </p:nvSpPr>
        <p:spPr>
          <a:xfrm>
            <a:off x="787400" y="4254500"/>
            <a:ext cx="2514600" cy="761999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solidFill>
                  <a:srgbClr val="FFC000"/>
                </a:solidFill>
              </a:rPr>
              <a:t>E</a:t>
            </a:r>
            <a:r>
              <a:rPr lang="en-US" sz="5400" dirty="0" smtClean="0">
                <a:solidFill>
                  <a:srgbClr val="FFC000"/>
                </a:solidFill>
              </a:rPr>
              <a:t>nter</a:t>
            </a:r>
            <a:endParaRPr lang="en-US" sz="5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383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-451427"/>
            <a:ext cx="5874632" cy="7584503"/>
          </a:xfrm>
          <a:noFill/>
          <a:effectLst>
            <a:softEdge rad="12700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90" t="5094" r="30458" b="8486"/>
          <a:stretch/>
        </p:blipFill>
        <p:spPr>
          <a:xfrm rot="5400000">
            <a:off x="261258" y="-91440"/>
            <a:ext cx="5852160" cy="6035040"/>
          </a:xfrm>
          <a:prstGeom prst="rect">
            <a:avLst/>
          </a:prstGeom>
          <a:effectLst>
            <a:reflection blurRad="127000" stA="45000" endPos="44000" dir="5400000" sy="-100000" algn="bl" rotWithShape="0"/>
            <a:softEdge rad="6350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957" y="283482"/>
            <a:ext cx="10515600" cy="1325563"/>
          </a:xfrm>
        </p:spPr>
        <p:txBody>
          <a:bodyPr anchor="ctr"/>
          <a:lstStyle/>
          <a:p>
            <a:r>
              <a:rPr lang="en-US" dirty="0" smtClean="0">
                <a:solidFill>
                  <a:srgbClr val="FFC000"/>
                </a:solidFill>
              </a:rPr>
              <a:t>What do you want to explore?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9" name="Rounded Rectangle 8">
            <a:hlinkClick r:id="rId5" action="ppaction://hlinksldjump"/>
          </p:cNvPr>
          <p:cNvSpPr/>
          <p:nvPr/>
        </p:nvSpPr>
        <p:spPr>
          <a:xfrm>
            <a:off x="7788729" y="2178168"/>
            <a:ext cx="3254828" cy="919401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en-US" sz="4800" dirty="0"/>
              <a:t>P</a:t>
            </a:r>
            <a:r>
              <a:rPr lang="en-US" sz="4800" dirty="0" smtClean="0"/>
              <a:t>eople</a:t>
            </a:r>
            <a:endParaRPr lang="en-US" sz="4800" dirty="0"/>
          </a:p>
        </p:txBody>
      </p:sp>
      <p:sp>
        <p:nvSpPr>
          <p:cNvPr id="10" name="Rounded Rectangle 9">
            <a:hlinkClick r:id="rId6" action="ppaction://hlinksldjump"/>
          </p:cNvPr>
          <p:cNvSpPr/>
          <p:nvPr/>
        </p:nvSpPr>
        <p:spPr>
          <a:xfrm>
            <a:off x="7788730" y="3668114"/>
            <a:ext cx="3254828" cy="919401"/>
          </a:xfrm>
          <a:prstGeom prst="round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en-US" sz="4800" dirty="0"/>
              <a:t>A</a:t>
            </a:r>
            <a:r>
              <a:rPr lang="en-US" sz="4800" dirty="0" smtClean="0"/>
              <a:t>nimals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810408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chemeClr val="tx1"/>
            </a:gs>
            <a:gs pos="55000">
              <a:srgbClr val="4A372F"/>
            </a:gs>
            <a:gs pos="73000">
              <a:srgbClr val="B7988B"/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02112" y="967469"/>
            <a:ext cx="6564086" cy="4923065"/>
          </a:xfrm>
          <a:prstGeom prst="rect">
            <a:avLst/>
          </a:prstGeom>
          <a:effectLst>
            <a:softEdge rad="0"/>
          </a:effectLst>
        </p:spPr>
      </p:pic>
      <p:sp>
        <p:nvSpPr>
          <p:cNvPr id="5" name="Left Arrow 4">
            <a:hlinkClick r:id="rId3" action="ppaction://hlinksldjump"/>
          </p:cNvPr>
          <p:cNvSpPr/>
          <p:nvPr/>
        </p:nvSpPr>
        <p:spPr>
          <a:xfrm>
            <a:off x="359229" y="5731328"/>
            <a:ext cx="669471" cy="653145"/>
          </a:xfrm>
          <a:prstGeom prst="leftArrow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877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">
              <a:schemeClr val="tx1"/>
            </a:gs>
            <a:gs pos="55000">
              <a:srgbClr val="4A372F"/>
            </a:gs>
            <a:gs pos="73000">
              <a:srgbClr val="B7988B"/>
            </a:gs>
          </a:gsLst>
          <a:lin ang="21594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91250" y="857250"/>
            <a:ext cx="6858000" cy="5143500"/>
          </a:xfrm>
          <a:prstGeom prst="rect">
            <a:avLst/>
          </a:prstGeom>
          <a:effectLst/>
        </p:spPr>
      </p:pic>
      <p:sp>
        <p:nvSpPr>
          <p:cNvPr id="5" name="Left Arrow 4">
            <a:hlinkClick r:id="rId3" action="ppaction://hlinksldjump"/>
          </p:cNvPr>
          <p:cNvSpPr/>
          <p:nvPr/>
        </p:nvSpPr>
        <p:spPr>
          <a:xfrm>
            <a:off x="408214" y="5780314"/>
            <a:ext cx="636815" cy="587829"/>
          </a:xfrm>
          <a:prstGeom prst="leftArrow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>
            <a:hlinkClick r:id="rId4" action="ppaction://hlinksldjump"/>
          </p:cNvPr>
          <p:cNvSpPr/>
          <p:nvPr/>
        </p:nvSpPr>
        <p:spPr>
          <a:xfrm>
            <a:off x="1371601" y="5780314"/>
            <a:ext cx="604156" cy="587829"/>
          </a:xfrm>
          <a:prstGeom prst="rightArrow">
            <a:avLst>
              <a:gd name="adj1" fmla="val 50000"/>
              <a:gd name="adj2" fmla="val 52777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009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</a:blip>
          <a:srcRect/>
          <a:tile tx="0" ty="0" sx="15000" sy="15000" flip="x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91250" y="857250"/>
            <a:ext cx="6858000" cy="5143500"/>
          </a:xfrm>
          <a:prstGeom prst="rect">
            <a:avLst/>
          </a:prstGeom>
        </p:spPr>
      </p:pic>
      <p:sp>
        <p:nvSpPr>
          <p:cNvPr id="3" name="Right Arrow 2">
            <a:hlinkClick r:id="rId4" action="ppaction://hlinksldjump"/>
          </p:cNvPr>
          <p:cNvSpPr/>
          <p:nvPr/>
        </p:nvSpPr>
        <p:spPr>
          <a:xfrm>
            <a:off x="734786" y="5617029"/>
            <a:ext cx="800100" cy="636814"/>
          </a:xfrm>
          <a:prstGeom prst="rightArrow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462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14:prism isContent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86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14:prism isContent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12</Words>
  <Application>Microsoft Office PowerPoint</Application>
  <PresentationFormat>Widescreen</PresentationFormat>
  <Paragraphs>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Welcome to  New Jersey!</vt:lpstr>
      <vt:lpstr>What do you want to explore?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 New Jersey!</dc:title>
  <dc:creator>Coates, Jamal</dc:creator>
  <cp:lastModifiedBy>Coates, Jamal</cp:lastModifiedBy>
  <cp:revision>11</cp:revision>
  <dcterms:created xsi:type="dcterms:W3CDTF">2018-03-29T16:58:26Z</dcterms:created>
  <dcterms:modified xsi:type="dcterms:W3CDTF">2018-03-29T18:45:31Z</dcterms:modified>
</cp:coreProperties>
</file>