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8" r:id="rId3"/>
    <p:sldId id="259" r:id="rId4"/>
    <p:sldId id="260" r:id="rId5"/>
    <p:sldId id="257" r:id="rId6"/>
    <p:sldId id="266" r:id="rId7"/>
    <p:sldId id="261" r:id="rId8"/>
    <p:sldId id="264" r:id="rId9"/>
    <p:sldId id="267" r:id="rId10"/>
    <p:sldId id="288" r:id="rId11"/>
    <p:sldId id="262" r:id="rId12"/>
    <p:sldId id="263" r:id="rId13"/>
    <p:sldId id="272" r:id="rId14"/>
    <p:sldId id="271" r:id="rId15"/>
    <p:sldId id="270" r:id="rId16"/>
    <p:sldId id="275" r:id="rId17"/>
    <p:sldId id="273" r:id="rId18"/>
    <p:sldId id="265" r:id="rId19"/>
    <p:sldId id="268" r:id="rId20"/>
    <p:sldId id="274" r:id="rId21"/>
    <p:sldId id="276" r:id="rId22"/>
    <p:sldId id="277" r:id="rId23"/>
    <p:sldId id="278" r:id="rId24"/>
    <p:sldId id="279" r:id="rId25"/>
    <p:sldId id="283" r:id="rId26"/>
    <p:sldId id="284" r:id="rId27"/>
    <p:sldId id="285" r:id="rId28"/>
    <p:sldId id="286" r:id="rId29"/>
    <p:sldId id="287" r:id="rId30"/>
    <p:sldId id="281" r:id="rId31"/>
    <p:sldId id="282"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95FF"/>
    <a:srgbClr val="C4C1FF"/>
    <a:srgbClr val="92E8CD"/>
    <a:srgbClr val="E880AC"/>
    <a:srgbClr val="FFC988"/>
    <a:srgbClr val="E3FFB9"/>
    <a:srgbClr val="CEFF88"/>
    <a:srgbClr val="F4C4D9"/>
    <a:srgbClr val="FFE8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90" autoAdjust="0"/>
    <p:restoredTop sz="94660"/>
  </p:normalViewPr>
  <p:slideViewPr>
    <p:cSldViewPr snapToGrid="0">
      <p:cViewPr varScale="1">
        <p:scale>
          <a:sx n="77" d="100"/>
          <a:sy n="77" d="100"/>
        </p:scale>
        <p:origin x="54" y="588"/>
      </p:cViewPr>
      <p:guideLst/>
    </p:cSldViewPr>
  </p:slideViewPr>
  <p:notesTextViewPr>
    <p:cViewPr>
      <p:scale>
        <a:sx n="1" d="1"/>
        <a:sy n="1" d="1"/>
      </p:scale>
      <p:origin x="0" y="-462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DiVito" userId="a108237c-f192-4722-931c-e990b610aba7" providerId="ADAL" clId="{BA95A54D-1C08-4C8E-8E3B-171A610A45AE}"/>
    <pc:docChg chg="undo redo custSel addSld delSld modSld sldOrd modMainMaster">
      <pc:chgData name="Samantha DiVito" userId="a108237c-f192-4722-931c-e990b610aba7" providerId="ADAL" clId="{BA95A54D-1C08-4C8E-8E3B-171A610A45AE}" dt="2018-04-10T07:39:47.526" v="6307" actId="20577"/>
      <pc:docMkLst>
        <pc:docMk/>
      </pc:docMkLst>
      <pc:sldChg chg="addSp delSp modSp modTransition delAnim modAnim modNotesTx">
        <pc:chgData name="Samantha DiVito" userId="a108237c-f192-4722-931c-e990b610aba7" providerId="ADAL" clId="{BA95A54D-1C08-4C8E-8E3B-171A610A45AE}" dt="2018-04-10T06:23:57.377" v="6023"/>
        <pc:sldMkLst>
          <pc:docMk/>
          <pc:sldMk cId="987313894" sldId="256"/>
        </pc:sldMkLst>
        <pc:picChg chg="del">
          <ac:chgData name="Samantha DiVito" userId="a108237c-f192-4722-931c-e990b610aba7" providerId="ADAL" clId="{BA95A54D-1C08-4C8E-8E3B-171A610A45AE}" dt="2018-04-09T23:32:49.541" v="601" actId="478"/>
          <ac:picMkLst>
            <pc:docMk/>
            <pc:sldMk cId="987313894" sldId="256"/>
            <ac:picMk id="5" creationId="{00000000-0000-0000-0000-000000000000}"/>
          </ac:picMkLst>
        </pc:picChg>
        <pc:picChg chg="add del">
          <ac:chgData name="Samantha DiVito" userId="a108237c-f192-4722-931c-e990b610aba7" providerId="ADAL" clId="{BA95A54D-1C08-4C8E-8E3B-171A610A45AE}" dt="2018-04-09T23:39:44.555" v="689" actId="478"/>
          <ac:picMkLst>
            <pc:docMk/>
            <pc:sldMk cId="987313894" sldId="256"/>
            <ac:picMk id="11" creationId="{6C6C6B09-1E90-4042-A699-51506BDF2E02}"/>
          </ac:picMkLst>
        </pc:picChg>
        <pc:picChg chg="add mod">
          <ac:chgData name="Samantha DiVito" userId="a108237c-f192-4722-931c-e990b610aba7" providerId="ADAL" clId="{BA95A54D-1C08-4C8E-8E3B-171A610A45AE}" dt="2018-04-10T00:04:02.813" v="1112"/>
          <ac:picMkLst>
            <pc:docMk/>
            <pc:sldMk cId="987313894" sldId="256"/>
            <ac:picMk id="13" creationId="{83D07A4A-C31A-4F1C-89C8-892874E53573}"/>
          </ac:picMkLst>
        </pc:picChg>
      </pc:sldChg>
      <pc:sldChg chg="addSp delSp modSp modTransition setBg addAnim delAnim modAnim">
        <pc:chgData name="Samantha DiVito" userId="a108237c-f192-4722-931c-e990b610aba7" providerId="ADAL" clId="{BA95A54D-1C08-4C8E-8E3B-171A610A45AE}" dt="2018-04-10T07:34:15.102" v="6268"/>
        <pc:sldMkLst>
          <pc:docMk/>
          <pc:sldMk cId="2517315361" sldId="257"/>
        </pc:sldMkLst>
        <pc:spChg chg="mod ord">
          <ac:chgData name="Samantha DiVito" userId="a108237c-f192-4722-931c-e990b610aba7" providerId="ADAL" clId="{BA95A54D-1C08-4C8E-8E3B-171A610A45AE}" dt="2018-04-10T07:30:53.410" v="6209" actId="1076"/>
          <ac:spMkLst>
            <pc:docMk/>
            <pc:sldMk cId="2517315361" sldId="257"/>
            <ac:spMk id="3" creationId="{00000000-0000-0000-0000-000000000000}"/>
          </ac:spMkLst>
        </pc:spChg>
        <pc:spChg chg="mod">
          <ac:chgData name="Samantha DiVito" userId="a108237c-f192-4722-931c-e990b610aba7" providerId="ADAL" clId="{BA95A54D-1C08-4C8E-8E3B-171A610A45AE}" dt="2018-04-10T07:04:58.907" v="6097" actId="1076"/>
          <ac:spMkLst>
            <pc:docMk/>
            <pc:sldMk cId="2517315361" sldId="257"/>
            <ac:spMk id="5" creationId="{00000000-0000-0000-0000-000000000000}"/>
          </ac:spMkLst>
        </pc:spChg>
        <pc:spChg chg="mod">
          <ac:chgData name="Samantha DiVito" userId="a108237c-f192-4722-931c-e990b610aba7" providerId="ADAL" clId="{BA95A54D-1C08-4C8E-8E3B-171A610A45AE}" dt="2018-04-10T03:19:17.188" v="2910" actId="1076"/>
          <ac:spMkLst>
            <pc:docMk/>
            <pc:sldMk cId="2517315361" sldId="257"/>
            <ac:spMk id="8" creationId="{00000000-0000-0000-0000-000000000000}"/>
          </ac:spMkLst>
        </pc:spChg>
        <pc:spChg chg="mod">
          <ac:chgData name="Samantha DiVito" userId="a108237c-f192-4722-931c-e990b610aba7" providerId="ADAL" clId="{BA95A54D-1C08-4C8E-8E3B-171A610A45AE}" dt="2018-04-10T03:07:19.100" v="2711" actId="1076"/>
          <ac:spMkLst>
            <pc:docMk/>
            <pc:sldMk cId="2517315361" sldId="257"/>
            <ac:spMk id="10" creationId="{00000000-0000-0000-0000-000000000000}"/>
          </ac:spMkLst>
        </pc:spChg>
        <pc:spChg chg="mod">
          <ac:chgData name="Samantha DiVito" userId="a108237c-f192-4722-931c-e990b610aba7" providerId="ADAL" clId="{BA95A54D-1C08-4C8E-8E3B-171A610A45AE}" dt="2018-04-10T03:53:57.910" v="3343"/>
          <ac:spMkLst>
            <pc:docMk/>
            <pc:sldMk cId="2517315361" sldId="257"/>
            <ac:spMk id="14" creationId="{00000000-0000-0000-0000-000000000000}"/>
          </ac:spMkLst>
        </pc:spChg>
        <pc:spChg chg="add del">
          <ac:chgData name="Samantha DiVito" userId="a108237c-f192-4722-931c-e990b610aba7" providerId="ADAL" clId="{BA95A54D-1C08-4C8E-8E3B-171A610A45AE}" dt="2018-04-10T01:07:07.142" v="1196" actId="478"/>
          <ac:spMkLst>
            <pc:docMk/>
            <pc:sldMk cId="2517315361" sldId="257"/>
            <ac:spMk id="15" creationId="{13A9999D-E0CD-498D-9170-73F041B91449}"/>
          </ac:spMkLst>
        </pc:spChg>
        <pc:spChg chg="mod">
          <ac:chgData name="Samantha DiVito" userId="a108237c-f192-4722-931c-e990b610aba7" providerId="ADAL" clId="{BA95A54D-1C08-4C8E-8E3B-171A610A45AE}" dt="2018-04-10T03:19:27.193" v="2913" actId="1076"/>
          <ac:spMkLst>
            <pc:docMk/>
            <pc:sldMk cId="2517315361" sldId="257"/>
            <ac:spMk id="16" creationId="{00000000-0000-0000-0000-000000000000}"/>
          </ac:spMkLst>
        </pc:spChg>
        <pc:spChg chg="add">
          <ac:chgData name="Samantha DiVito" userId="a108237c-f192-4722-931c-e990b610aba7" providerId="ADAL" clId="{BA95A54D-1C08-4C8E-8E3B-171A610A45AE}" dt="2018-04-10T01:07:31.110" v="1199" actId="1076"/>
          <ac:spMkLst>
            <pc:docMk/>
            <pc:sldMk cId="2517315361" sldId="257"/>
            <ac:spMk id="17" creationId="{DF0C6129-E2C2-413B-A370-B0132A805DD4}"/>
          </ac:spMkLst>
        </pc:spChg>
        <pc:spChg chg="add mod">
          <ac:chgData name="Samantha DiVito" userId="a108237c-f192-4722-931c-e990b610aba7" providerId="ADAL" clId="{BA95A54D-1C08-4C8E-8E3B-171A610A45AE}" dt="2018-04-10T07:30:00.368" v="6195" actId="1076"/>
          <ac:spMkLst>
            <pc:docMk/>
            <pc:sldMk cId="2517315361" sldId="257"/>
            <ac:spMk id="19" creationId="{735ADAC6-8796-40D9-8664-82AE303FE375}"/>
          </ac:spMkLst>
        </pc:spChg>
        <pc:spChg chg="add mod">
          <ac:chgData name="Samantha DiVito" userId="a108237c-f192-4722-931c-e990b610aba7" providerId="ADAL" clId="{BA95A54D-1C08-4C8E-8E3B-171A610A45AE}" dt="2018-04-10T07:04:41.242" v="6094" actId="1076"/>
          <ac:spMkLst>
            <pc:docMk/>
            <pc:sldMk cId="2517315361" sldId="257"/>
            <ac:spMk id="20" creationId="{8409373A-C801-47B2-A4C8-CEA3C9FBBCAB}"/>
          </ac:spMkLst>
        </pc:spChg>
        <pc:picChg chg="mod">
          <ac:chgData name="Samantha DiVito" userId="a108237c-f192-4722-931c-e990b610aba7" providerId="ADAL" clId="{BA95A54D-1C08-4C8E-8E3B-171A610A45AE}" dt="2018-04-10T07:30:49.827" v="6208" actId="1076"/>
          <ac:picMkLst>
            <pc:docMk/>
            <pc:sldMk cId="2517315361" sldId="257"/>
            <ac:picMk id="4" creationId="{00000000-0000-0000-0000-000000000000}"/>
          </ac:picMkLst>
        </pc:picChg>
        <pc:picChg chg="mod">
          <ac:chgData name="Samantha DiVito" userId="a108237c-f192-4722-931c-e990b610aba7" providerId="ADAL" clId="{BA95A54D-1C08-4C8E-8E3B-171A610A45AE}" dt="2018-04-10T03:53:42.242" v="3342"/>
          <ac:picMkLst>
            <pc:docMk/>
            <pc:sldMk cId="2517315361" sldId="257"/>
            <ac:picMk id="9" creationId="{00000000-0000-0000-0000-000000000000}"/>
          </ac:picMkLst>
        </pc:picChg>
        <pc:picChg chg="mod">
          <ac:chgData name="Samantha DiVito" userId="a108237c-f192-4722-931c-e990b610aba7" providerId="ADAL" clId="{BA95A54D-1C08-4C8E-8E3B-171A610A45AE}" dt="2018-04-10T05:26:30.065" v="4861"/>
          <ac:picMkLst>
            <pc:docMk/>
            <pc:sldMk cId="2517315361" sldId="257"/>
            <ac:picMk id="11" creationId="{00000000-0000-0000-0000-000000000000}"/>
          </ac:picMkLst>
        </pc:picChg>
        <pc:picChg chg="mod">
          <ac:chgData name="Samantha DiVito" userId="a108237c-f192-4722-931c-e990b610aba7" providerId="ADAL" clId="{BA95A54D-1C08-4C8E-8E3B-171A610A45AE}" dt="2018-04-10T06:25:29.348" v="6028"/>
          <ac:picMkLst>
            <pc:docMk/>
            <pc:sldMk cId="2517315361" sldId="257"/>
            <ac:picMk id="12" creationId="{00000000-0000-0000-0000-000000000000}"/>
          </ac:picMkLst>
        </pc:picChg>
        <pc:picChg chg="mod">
          <ac:chgData name="Samantha DiVito" userId="a108237c-f192-4722-931c-e990b610aba7" providerId="ADAL" clId="{BA95A54D-1C08-4C8E-8E3B-171A610A45AE}" dt="2018-04-10T05:29:47.064" v="4876"/>
          <ac:picMkLst>
            <pc:docMk/>
            <pc:sldMk cId="2517315361" sldId="257"/>
            <ac:picMk id="13" creationId="{00000000-0000-0000-0000-000000000000}"/>
          </ac:picMkLst>
        </pc:picChg>
        <pc:picChg chg="add mod">
          <ac:chgData name="Samantha DiVito" userId="a108237c-f192-4722-931c-e990b610aba7" providerId="ADAL" clId="{BA95A54D-1C08-4C8E-8E3B-171A610A45AE}" dt="2018-04-10T03:12:01.180" v="2821" actId="1076"/>
          <ac:picMkLst>
            <pc:docMk/>
            <pc:sldMk cId="2517315361" sldId="257"/>
            <ac:picMk id="18" creationId="{BCF09AA4-196C-4EE4-9FB1-071064F7B2C9}"/>
          </ac:picMkLst>
        </pc:picChg>
        <pc:picChg chg="add del">
          <ac:chgData name="Samantha DiVito" userId="a108237c-f192-4722-931c-e990b610aba7" providerId="ADAL" clId="{BA95A54D-1C08-4C8E-8E3B-171A610A45AE}" dt="2018-04-10T07:25:39.712" v="6122"/>
          <ac:picMkLst>
            <pc:docMk/>
            <pc:sldMk cId="2517315361" sldId="257"/>
            <ac:picMk id="21" creationId="{BBAD1DC4-FC1C-470F-AD4F-26AFD4920A88}"/>
          </ac:picMkLst>
        </pc:picChg>
        <pc:picChg chg="add del">
          <ac:chgData name="Samantha DiVito" userId="a108237c-f192-4722-931c-e990b610aba7" providerId="ADAL" clId="{BA95A54D-1C08-4C8E-8E3B-171A610A45AE}" dt="2018-04-10T07:29:56.805" v="6194" actId="478"/>
          <ac:picMkLst>
            <pc:docMk/>
            <pc:sldMk cId="2517315361" sldId="257"/>
            <ac:picMk id="22" creationId="{F2926AB7-C1D1-4206-A753-15C763D227B1}"/>
          </ac:picMkLst>
        </pc:picChg>
        <pc:picChg chg="add del">
          <ac:chgData name="Samantha DiVito" userId="a108237c-f192-4722-931c-e990b610aba7" providerId="ADAL" clId="{BA95A54D-1C08-4C8E-8E3B-171A610A45AE}" dt="2018-04-10T07:29:32.458" v="6180"/>
          <ac:picMkLst>
            <pc:docMk/>
            <pc:sldMk cId="2517315361" sldId="257"/>
            <ac:picMk id="23" creationId="{6859CCCA-E400-442F-B61A-6BF28EA9BEFE}"/>
          </ac:picMkLst>
        </pc:picChg>
        <pc:picChg chg="add mod">
          <ac:chgData name="Samantha DiVito" userId="a108237c-f192-4722-931c-e990b610aba7" providerId="ADAL" clId="{BA95A54D-1C08-4C8E-8E3B-171A610A45AE}" dt="2018-04-10T07:34:15.102" v="6268"/>
          <ac:picMkLst>
            <pc:docMk/>
            <pc:sldMk cId="2517315361" sldId="257"/>
            <ac:picMk id="24" creationId="{11DB90AD-BC4E-4BA2-8035-98DB0F30E5BD}"/>
          </ac:picMkLst>
        </pc:picChg>
      </pc:sldChg>
      <pc:sldChg chg="addSp delSp modSp ord modTransition addAnim delAnim modAnim">
        <pc:chgData name="Samantha DiVito" userId="a108237c-f192-4722-931c-e990b610aba7" providerId="ADAL" clId="{BA95A54D-1C08-4C8E-8E3B-171A610A45AE}" dt="2018-04-10T07:25:55.280" v="6125" actId="478"/>
        <pc:sldMkLst>
          <pc:docMk/>
          <pc:sldMk cId="2805670409" sldId="258"/>
        </pc:sldMkLst>
        <pc:spChg chg="del">
          <ac:chgData name="Samantha DiVito" userId="a108237c-f192-4722-931c-e990b610aba7" providerId="ADAL" clId="{BA95A54D-1C08-4C8E-8E3B-171A610A45AE}" dt="2018-04-09T23:17:05.869" v="247" actId="478"/>
          <ac:spMkLst>
            <pc:docMk/>
            <pc:sldMk cId="2805670409" sldId="258"/>
            <ac:spMk id="2" creationId="{00000000-0000-0000-0000-000000000000}"/>
          </ac:spMkLst>
        </pc:spChg>
        <pc:spChg chg="del">
          <ac:chgData name="Samantha DiVito" userId="a108237c-f192-4722-931c-e990b610aba7" providerId="ADAL" clId="{BA95A54D-1C08-4C8E-8E3B-171A610A45AE}" dt="2018-04-09T23:17:07.719" v="248" actId="478"/>
          <ac:spMkLst>
            <pc:docMk/>
            <pc:sldMk cId="2805670409" sldId="258"/>
            <ac:spMk id="3" creationId="{00000000-0000-0000-0000-000000000000}"/>
          </ac:spMkLst>
        </pc:spChg>
        <pc:spChg chg="add mod">
          <ac:chgData name="Samantha DiVito" userId="a108237c-f192-4722-931c-e990b610aba7" providerId="ADAL" clId="{BA95A54D-1C08-4C8E-8E3B-171A610A45AE}" dt="2018-04-09T23:31:32.577" v="590" actId="1076"/>
          <ac:spMkLst>
            <pc:docMk/>
            <pc:sldMk cId="2805670409" sldId="258"/>
            <ac:spMk id="5" creationId="{D09E701C-056B-49AA-BCED-8C24369C5E70}"/>
          </ac:spMkLst>
        </pc:spChg>
        <pc:spChg chg="add del mod">
          <ac:chgData name="Samantha DiVito" userId="a108237c-f192-4722-931c-e990b610aba7" providerId="ADAL" clId="{BA95A54D-1C08-4C8E-8E3B-171A610A45AE}" dt="2018-04-09T23:24:31.998" v="345" actId="478"/>
          <ac:spMkLst>
            <pc:docMk/>
            <pc:sldMk cId="2805670409" sldId="258"/>
            <ac:spMk id="6" creationId="{ED95C0EA-AACE-4A10-BB26-0875B0E55B9F}"/>
          </ac:spMkLst>
        </pc:spChg>
        <pc:spChg chg="add del mod">
          <ac:chgData name="Samantha DiVito" userId="a108237c-f192-4722-931c-e990b610aba7" providerId="ADAL" clId="{BA95A54D-1C08-4C8E-8E3B-171A610A45AE}" dt="2018-04-09T23:24:29.908" v="344"/>
          <ac:spMkLst>
            <pc:docMk/>
            <pc:sldMk cId="2805670409" sldId="258"/>
            <ac:spMk id="7" creationId="{46FEB55D-E11F-4A31-86C3-BC0E42D38799}"/>
          </ac:spMkLst>
        </pc:spChg>
        <pc:spChg chg="add mod">
          <ac:chgData name="Samantha DiVito" userId="a108237c-f192-4722-931c-e990b610aba7" providerId="ADAL" clId="{BA95A54D-1C08-4C8E-8E3B-171A610A45AE}" dt="2018-04-10T00:08:53.987" v="1133"/>
          <ac:spMkLst>
            <pc:docMk/>
            <pc:sldMk cId="2805670409" sldId="258"/>
            <ac:spMk id="8" creationId="{0E25C7F0-D766-4441-84AB-2CAB107CD6D9}"/>
          </ac:spMkLst>
        </pc:spChg>
        <pc:spChg chg="add mod">
          <ac:chgData name="Samantha DiVito" userId="a108237c-f192-4722-931c-e990b610aba7" providerId="ADAL" clId="{BA95A54D-1C08-4C8E-8E3B-171A610A45AE}" dt="2018-04-10T02:33:35.926" v="2136"/>
          <ac:spMkLst>
            <pc:docMk/>
            <pc:sldMk cId="2805670409" sldId="258"/>
            <ac:spMk id="9" creationId="{A64E4826-210A-4F50-A961-3394567C88A7}"/>
          </ac:spMkLst>
        </pc:spChg>
        <pc:spChg chg="add mod">
          <ac:chgData name="Samantha DiVito" userId="a108237c-f192-4722-931c-e990b610aba7" providerId="ADAL" clId="{BA95A54D-1C08-4C8E-8E3B-171A610A45AE}" dt="2018-04-10T03:20:24.718" v="2916"/>
          <ac:spMkLst>
            <pc:docMk/>
            <pc:sldMk cId="2805670409" sldId="258"/>
            <ac:spMk id="10" creationId="{56DA0A81-B235-4A48-83B0-88F07ED03416}"/>
          </ac:spMkLst>
        </pc:spChg>
        <pc:spChg chg="add mod">
          <ac:chgData name="Samantha DiVito" userId="a108237c-f192-4722-931c-e990b610aba7" providerId="ADAL" clId="{BA95A54D-1C08-4C8E-8E3B-171A610A45AE}" dt="2018-04-10T03:53:20.959" v="3341"/>
          <ac:spMkLst>
            <pc:docMk/>
            <pc:sldMk cId="2805670409" sldId="258"/>
            <ac:spMk id="11" creationId="{4C27BAC0-CD66-4859-A9C1-D4FFF9D0ABE2}"/>
          </ac:spMkLst>
        </pc:spChg>
        <pc:spChg chg="add del mod">
          <ac:chgData name="Samantha DiVito" userId="a108237c-f192-4722-931c-e990b610aba7" providerId="ADAL" clId="{BA95A54D-1C08-4C8E-8E3B-171A610A45AE}" dt="2018-04-09T23:26:27.891" v="475"/>
          <ac:spMkLst>
            <pc:docMk/>
            <pc:sldMk cId="2805670409" sldId="258"/>
            <ac:spMk id="12" creationId="{445B3612-90EC-4F5C-B5E8-A85F57D39135}"/>
          </ac:spMkLst>
        </pc:spChg>
        <pc:spChg chg="add mod">
          <ac:chgData name="Samantha DiVito" userId="a108237c-f192-4722-931c-e990b610aba7" providerId="ADAL" clId="{BA95A54D-1C08-4C8E-8E3B-171A610A45AE}" dt="2018-04-10T04:19:53.106" v="3729"/>
          <ac:spMkLst>
            <pc:docMk/>
            <pc:sldMk cId="2805670409" sldId="258"/>
            <ac:spMk id="13" creationId="{66F2C00B-4816-4C9B-AA0C-A51C8843C281}"/>
          </ac:spMkLst>
        </pc:spChg>
        <pc:spChg chg="add del mod">
          <ac:chgData name="Samantha DiVito" userId="a108237c-f192-4722-931c-e990b610aba7" providerId="ADAL" clId="{BA95A54D-1C08-4C8E-8E3B-171A610A45AE}" dt="2018-04-10T04:55:57.628" v="4306"/>
          <ac:spMkLst>
            <pc:docMk/>
            <pc:sldMk cId="2805670409" sldId="258"/>
            <ac:spMk id="14" creationId="{DF769CDB-E9B9-4889-A27B-C4219A016920}"/>
          </ac:spMkLst>
        </pc:spChg>
        <pc:spChg chg="add mod">
          <ac:chgData name="Samantha DiVito" userId="a108237c-f192-4722-931c-e990b610aba7" providerId="ADAL" clId="{BA95A54D-1C08-4C8E-8E3B-171A610A45AE}" dt="2018-04-10T04:56:14.606" v="4308"/>
          <ac:spMkLst>
            <pc:docMk/>
            <pc:sldMk cId="2805670409" sldId="258"/>
            <ac:spMk id="15" creationId="{7119083A-8892-47C2-B3D8-8D9C8562F719}"/>
          </ac:spMkLst>
        </pc:spChg>
        <pc:spChg chg="add mod">
          <ac:chgData name="Samantha DiVito" userId="a108237c-f192-4722-931c-e990b610aba7" providerId="ADAL" clId="{BA95A54D-1C08-4C8E-8E3B-171A610A45AE}" dt="2018-04-10T05:26:52.199" v="4862"/>
          <ac:spMkLst>
            <pc:docMk/>
            <pc:sldMk cId="2805670409" sldId="258"/>
            <ac:spMk id="16" creationId="{7ED19577-9E27-4F0B-B5C7-2CAA42CD49C5}"/>
          </ac:spMkLst>
        </pc:spChg>
        <pc:spChg chg="add mod">
          <ac:chgData name="Samantha DiVito" userId="a108237c-f192-4722-931c-e990b610aba7" providerId="ADAL" clId="{BA95A54D-1C08-4C8E-8E3B-171A610A45AE}" dt="2018-04-10T06:26:45.658" v="6040" actId="1038"/>
          <ac:spMkLst>
            <pc:docMk/>
            <pc:sldMk cId="2805670409" sldId="258"/>
            <ac:spMk id="17" creationId="{98E61EFA-C625-40C2-9D88-03EBE13280DB}"/>
          </ac:spMkLst>
        </pc:spChg>
        <pc:spChg chg="add del mod">
          <ac:chgData name="Samantha DiVito" userId="a108237c-f192-4722-931c-e990b610aba7" providerId="ADAL" clId="{BA95A54D-1C08-4C8E-8E3B-171A610A45AE}" dt="2018-04-10T06:26:57.399" v="6044" actId="1038"/>
          <ac:spMkLst>
            <pc:docMk/>
            <pc:sldMk cId="2805670409" sldId="258"/>
            <ac:spMk id="18" creationId="{5718A86C-E9F4-480F-9F41-6BBF6A19769A}"/>
          </ac:spMkLst>
        </pc:spChg>
        <pc:spChg chg="add del">
          <ac:chgData name="Samantha DiVito" userId="a108237c-f192-4722-931c-e990b610aba7" providerId="ADAL" clId="{BA95A54D-1C08-4C8E-8E3B-171A610A45AE}" dt="2018-04-09T23:27:23.714" v="524"/>
          <ac:spMkLst>
            <pc:docMk/>
            <pc:sldMk cId="2805670409" sldId="258"/>
            <ac:spMk id="19" creationId="{CAE9EE38-BEE9-445A-911D-3929DE4343A0}"/>
          </ac:spMkLst>
        </pc:spChg>
        <pc:spChg chg="add mod">
          <ac:chgData name="Samantha DiVito" userId="a108237c-f192-4722-931c-e990b610aba7" providerId="ADAL" clId="{BA95A54D-1C08-4C8E-8E3B-171A610A45AE}" dt="2018-04-10T06:23:12.298" v="6018"/>
          <ac:spMkLst>
            <pc:docMk/>
            <pc:sldMk cId="2805670409" sldId="258"/>
            <ac:spMk id="20" creationId="{F4CDE100-BAF3-461D-B889-8E85624183AE}"/>
          </ac:spMkLst>
        </pc:spChg>
        <pc:spChg chg="add del mod">
          <ac:chgData name="Samantha DiVito" userId="a108237c-f192-4722-931c-e990b610aba7" providerId="ADAL" clId="{BA95A54D-1C08-4C8E-8E3B-171A610A45AE}" dt="2018-04-09T23:47:10.556" v="766" actId="478"/>
          <ac:spMkLst>
            <pc:docMk/>
            <pc:sldMk cId="2805670409" sldId="258"/>
            <ac:spMk id="22" creationId="{47D2CD25-7F73-4DC1-8243-7CE6B03BF2EE}"/>
          </ac:spMkLst>
        </pc:spChg>
        <pc:spChg chg="add mod ord">
          <ac:chgData name="Samantha DiVito" userId="a108237c-f192-4722-931c-e990b610aba7" providerId="ADAL" clId="{BA95A54D-1C08-4C8E-8E3B-171A610A45AE}" dt="2018-04-10T00:08:39.382" v="1132" actId="170"/>
          <ac:spMkLst>
            <pc:docMk/>
            <pc:sldMk cId="2805670409" sldId="258"/>
            <ac:spMk id="23" creationId="{9703DB6D-63B6-4678-91B0-F09103C6F1E7}"/>
          </ac:spMkLst>
        </pc:spChg>
        <pc:spChg chg="add del mod ord">
          <ac:chgData name="Samantha DiVito" userId="a108237c-f192-4722-931c-e990b610aba7" providerId="ADAL" clId="{BA95A54D-1C08-4C8E-8E3B-171A610A45AE}" dt="2018-04-09T23:53:45.331" v="967" actId="478"/>
          <ac:spMkLst>
            <pc:docMk/>
            <pc:sldMk cId="2805670409" sldId="258"/>
            <ac:spMk id="24" creationId="{1D471AD1-0B57-42A0-AD66-F370A5D5BF32}"/>
          </ac:spMkLst>
        </pc:spChg>
        <pc:spChg chg="add del mod ord">
          <ac:chgData name="Samantha DiVito" userId="a108237c-f192-4722-931c-e990b610aba7" providerId="ADAL" clId="{BA95A54D-1C08-4C8E-8E3B-171A610A45AE}" dt="2018-04-09T23:52:11.861" v="898" actId="478"/>
          <ac:spMkLst>
            <pc:docMk/>
            <pc:sldMk cId="2805670409" sldId="258"/>
            <ac:spMk id="25" creationId="{51730818-65FC-457A-A379-B4333E5AD370}"/>
          </ac:spMkLst>
        </pc:spChg>
        <pc:spChg chg="add del">
          <ac:chgData name="Samantha DiVito" userId="a108237c-f192-4722-931c-e990b610aba7" providerId="ADAL" clId="{BA95A54D-1C08-4C8E-8E3B-171A610A45AE}" dt="2018-04-09T23:48:29.737" v="786"/>
          <ac:spMkLst>
            <pc:docMk/>
            <pc:sldMk cId="2805670409" sldId="258"/>
            <ac:spMk id="26" creationId="{C6D677A6-1F1F-48FE-A6D7-95AE3AF2443A}"/>
          </ac:spMkLst>
        </pc:spChg>
        <pc:spChg chg="add del">
          <ac:chgData name="Samantha DiVito" userId="a108237c-f192-4722-931c-e990b610aba7" providerId="ADAL" clId="{BA95A54D-1C08-4C8E-8E3B-171A610A45AE}" dt="2018-04-09T23:48:31.999" v="789"/>
          <ac:spMkLst>
            <pc:docMk/>
            <pc:sldMk cId="2805670409" sldId="258"/>
            <ac:spMk id="27" creationId="{DC469C14-5259-4507-8B68-1E1B73F3C8D7}"/>
          </ac:spMkLst>
        </pc:spChg>
        <pc:spChg chg="add del mod ord">
          <ac:chgData name="Samantha DiVito" userId="a108237c-f192-4722-931c-e990b610aba7" providerId="ADAL" clId="{BA95A54D-1C08-4C8E-8E3B-171A610A45AE}" dt="2018-04-09T23:52:31.940" v="907" actId="478"/>
          <ac:spMkLst>
            <pc:docMk/>
            <pc:sldMk cId="2805670409" sldId="258"/>
            <ac:spMk id="28" creationId="{1B105603-8822-4798-B2F1-28F22EDBC846}"/>
          </ac:spMkLst>
        </pc:spChg>
        <pc:spChg chg="add del mod ord">
          <ac:chgData name="Samantha DiVito" userId="a108237c-f192-4722-931c-e990b610aba7" providerId="ADAL" clId="{BA95A54D-1C08-4C8E-8E3B-171A610A45AE}" dt="2018-04-09T23:52:48.618" v="919" actId="478"/>
          <ac:spMkLst>
            <pc:docMk/>
            <pc:sldMk cId="2805670409" sldId="258"/>
            <ac:spMk id="29" creationId="{0BD434BE-AD61-4692-8B6E-E0AECF2AC53A}"/>
          </ac:spMkLst>
        </pc:spChg>
        <pc:spChg chg="add del mod ord">
          <ac:chgData name="Samantha DiVito" userId="a108237c-f192-4722-931c-e990b610aba7" providerId="ADAL" clId="{BA95A54D-1C08-4C8E-8E3B-171A610A45AE}" dt="2018-04-09T23:52:56.462" v="924" actId="478"/>
          <ac:spMkLst>
            <pc:docMk/>
            <pc:sldMk cId="2805670409" sldId="258"/>
            <ac:spMk id="30" creationId="{46334B1D-DF6C-433A-8572-13F72BC9A7FA}"/>
          </ac:spMkLst>
        </pc:spChg>
        <pc:spChg chg="add del mod ord">
          <ac:chgData name="Samantha DiVito" userId="a108237c-f192-4722-931c-e990b610aba7" providerId="ADAL" clId="{BA95A54D-1C08-4C8E-8E3B-171A610A45AE}" dt="2018-04-09T23:53:13.610" v="944" actId="478"/>
          <ac:spMkLst>
            <pc:docMk/>
            <pc:sldMk cId="2805670409" sldId="258"/>
            <ac:spMk id="31" creationId="{11730951-94DD-4EFD-AAD5-737A42D5B341}"/>
          </ac:spMkLst>
        </pc:spChg>
        <pc:spChg chg="add del">
          <ac:chgData name="Samantha DiVito" userId="a108237c-f192-4722-931c-e990b610aba7" providerId="ADAL" clId="{BA95A54D-1C08-4C8E-8E3B-171A610A45AE}" dt="2018-04-09T23:49:43.392" v="824"/>
          <ac:spMkLst>
            <pc:docMk/>
            <pc:sldMk cId="2805670409" sldId="258"/>
            <ac:spMk id="32" creationId="{5B347286-5260-4B94-AA8D-31733B170CC5}"/>
          </ac:spMkLst>
        </pc:spChg>
        <pc:spChg chg="add del mod ord">
          <ac:chgData name="Samantha DiVito" userId="a108237c-f192-4722-931c-e990b610aba7" providerId="ADAL" clId="{BA95A54D-1C08-4C8E-8E3B-171A610A45AE}" dt="2018-04-09T23:54:08.165" v="978" actId="478"/>
          <ac:spMkLst>
            <pc:docMk/>
            <pc:sldMk cId="2805670409" sldId="258"/>
            <ac:spMk id="33" creationId="{69BE4088-69F3-4635-8D78-C380C0C0DA03}"/>
          </ac:spMkLst>
        </pc:spChg>
        <pc:spChg chg="add del">
          <ac:chgData name="Samantha DiVito" userId="a108237c-f192-4722-931c-e990b610aba7" providerId="ADAL" clId="{BA95A54D-1C08-4C8E-8E3B-171A610A45AE}" dt="2018-04-09T23:50:01.705" v="834"/>
          <ac:spMkLst>
            <pc:docMk/>
            <pc:sldMk cId="2805670409" sldId="258"/>
            <ac:spMk id="34" creationId="{CE0AF1F5-2AD2-492D-B4DB-7B837A713CE5}"/>
          </ac:spMkLst>
        </pc:spChg>
        <pc:spChg chg="add del mod ord">
          <ac:chgData name="Samantha DiVito" userId="a108237c-f192-4722-931c-e990b610aba7" providerId="ADAL" clId="{BA95A54D-1C08-4C8E-8E3B-171A610A45AE}" dt="2018-04-09T23:54:42.515" v="997" actId="478"/>
          <ac:spMkLst>
            <pc:docMk/>
            <pc:sldMk cId="2805670409" sldId="258"/>
            <ac:spMk id="35" creationId="{DF79B495-A3F1-4BBA-9C34-9062A443F233}"/>
          </ac:spMkLst>
        </pc:spChg>
        <pc:spChg chg="add del mod ord">
          <ac:chgData name="Samantha DiVito" userId="a108237c-f192-4722-931c-e990b610aba7" providerId="ADAL" clId="{BA95A54D-1C08-4C8E-8E3B-171A610A45AE}" dt="2018-04-09T23:55:01.715" v="1004" actId="478"/>
          <ac:spMkLst>
            <pc:docMk/>
            <pc:sldMk cId="2805670409" sldId="258"/>
            <ac:spMk id="36" creationId="{C72E707C-8678-4242-A3DC-8D16B04D645E}"/>
          </ac:spMkLst>
        </pc:spChg>
        <pc:spChg chg="add del">
          <ac:chgData name="Samantha DiVito" userId="a108237c-f192-4722-931c-e990b610aba7" providerId="ADAL" clId="{BA95A54D-1C08-4C8E-8E3B-171A610A45AE}" dt="2018-04-09T23:51:02.273" v="874"/>
          <ac:spMkLst>
            <pc:docMk/>
            <pc:sldMk cId="2805670409" sldId="258"/>
            <ac:spMk id="37" creationId="{B83CDE4C-D903-4876-97BA-CFD6315FDFF7}"/>
          </ac:spMkLst>
        </pc:spChg>
        <pc:spChg chg="add del mod ord">
          <ac:chgData name="Samantha DiVito" userId="a108237c-f192-4722-931c-e990b610aba7" providerId="ADAL" clId="{BA95A54D-1C08-4C8E-8E3B-171A610A45AE}" dt="2018-04-09T23:55:23.314" v="1013" actId="478"/>
          <ac:spMkLst>
            <pc:docMk/>
            <pc:sldMk cId="2805670409" sldId="258"/>
            <ac:spMk id="38" creationId="{AD22D8C0-B54B-4DA3-940B-21EC51B737C2}"/>
          </ac:spMkLst>
        </pc:spChg>
        <pc:spChg chg="add del">
          <ac:chgData name="Samantha DiVito" userId="a108237c-f192-4722-931c-e990b610aba7" providerId="ADAL" clId="{BA95A54D-1C08-4C8E-8E3B-171A610A45AE}" dt="2018-04-09T23:52:13.666" v="900"/>
          <ac:spMkLst>
            <pc:docMk/>
            <pc:sldMk cId="2805670409" sldId="258"/>
            <ac:spMk id="39" creationId="{AE2A72BC-43C2-49F4-9CB7-60C018336D6C}"/>
          </ac:spMkLst>
        </pc:spChg>
        <pc:spChg chg="add mod ord">
          <ac:chgData name="Samantha DiVito" userId="a108237c-f192-4722-931c-e990b610aba7" providerId="ADAL" clId="{BA95A54D-1C08-4C8E-8E3B-171A610A45AE}" dt="2018-04-10T03:20:33.193" v="2917"/>
          <ac:spMkLst>
            <pc:docMk/>
            <pc:sldMk cId="2805670409" sldId="258"/>
            <ac:spMk id="40" creationId="{F07C5C97-3612-44F5-BC03-7DF2AC7F7846}"/>
          </ac:spMkLst>
        </pc:spChg>
        <pc:spChg chg="add del">
          <ac:chgData name="Samantha DiVito" userId="a108237c-f192-4722-931c-e990b610aba7" providerId="ADAL" clId="{BA95A54D-1C08-4C8E-8E3B-171A610A45AE}" dt="2018-04-09T23:52:33.458" v="909"/>
          <ac:spMkLst>
            <pc:docMk/>
            <pc:sldMk cId="2805670409" sldId="258"/>
            <ac:spMk id="41" creationId="{797963CE-8E4D-4513-B871-8B50B1050F35}"/>
          </ac:spMkLst>
        </pc:spChg>
        <pc:spChg chg="add mod ord">
          <ac:chgData name="Samantha DiVito" userId="a108237c-f192-4722-931c-e990b610aba7" providerId="ADAL" clId="{BA95A54D-1C08-4C8E-8E3B-171A610A45AE}" dt="2018-04-10T04:20:02.748" v="3730"/>
          <ac:spMkLst>
            <pc:docMk/>
            <pc:sldMk cId="2805670409" sldId="258"/>
            <ac:spMk id="42" creationId="{BD15708E-9315-48D3-8FBE-D6A732CA7DB3}"/>
          </ac:spMkLst>
        </pc:spChg>
        <pc:spChg chg="add mod ord">
          <ac:chgData name="Samantha DiVito" userId="a108237c-f192-4722-931c-e990b610aba7" providerId="ADAL" clId="{BA95A54D-1C08-4C8E-8E3B-171A610A45AE}" dt="2018-04-10T04:56:05.118" v="4307"/>
          <ac:spMkLst>
            <pc:docMk/>
            <pc:sldMk cId="2805670409" sldId="258"/>
            <ac:spMk id="43" creationId="{0E455EF2-0ABB-4ED4-9AA5-F614CD5B15C3}"/>
          </ac:spMkLst>
        </pc:spChg>
        <pc:spChg chg="add mod ord">
          <ac:chgData name="Samantha DiVito" userId="a108237c-f192-4722-931c-e990b610aba7" providerId="ADAL" clId="{BA95A54D-1C08-4C8E-8E3B-171A610A45AE}" dt="2018-04-10T05:27:15.040" v="4863"/>
          <ac:spMkLst>
            <pc:docMk/>
            <pc:sldMk cId="2805670409" sldId="258"/>
            <ac:spMk id="44" creationId="{43B4F722-8D1A-411A-B3E7-47D8CD713CB9}"/>
          </ac:spMkLst>
        </pc:spChg>
        <pc:spChg chg="add mod ord">
          <ac:chgData name="Samantha DiVito" userId="a108237c-f192-4722-931c-e990b610aba7" providerId="ADAL" clId="{BA95A54D-1C08-4C8E-8E3B-171A610A45AE}" dt="2018-04-10T06:26:54.438" v="6042" actId="1038"/>
          <ac:spMkLst>
            <pc:docMk/>
            <pc:sldMk cId="2805670409" sldId="258"/>
            <ac:spMk id="45" creationId="{9623BFCE-F17C-4BC6-9BF9-2A8971100AC2}"/>
          </ac:spMkLst>
        </pc:spChg>
        <pc:spChg chg="add mod ord">
          <ac:chgData name="Samantha DiVito" userId="a108237c-f192-4722-931c-e990b610aba7" providerId="ADAL" clId="{BA95A54D-1C08-4C8E-8E3B-171A610A45AE}" dt="2018-04-10T02:33:29.781" v="2135"/>
          <ac:spMkLst>
            <pc:docMk/>
            <pc:sldMk cId="2805670409" sldId="258"/>
            <ac:spMk id="46" creationId="{33FD7B9A-076D-4B57-8179-856DA7919C46}"/>
          </ac:spMkLst>
        </pc:spChg>
        <pc:spChg chg="add mod ord">
          <ac:chgData name="Samantha DiVito" userId="a108237c-f192-4722-931c-e990b610aba7" providerId="ADAL" clId="{BA95A54D-1C08-4C8E-8E3B-171A610A45AE}" dt="2018-04-10T03:53:13.719" v="3340"/>
          <ac:spMkLst>
            <pc:docMk/>
            <pc:sldMk cId="2805670409" sldId="258"/>
            <ac:spMk id="47" creationId="{4F9AB31F-1D05-48B4-95C5-84841EF59CFC}"/>
          </ac:spMkLst>
        </pc:spChg>
        <pc:spChg chg="add mod ord">
          <ac:chgData name="Samantha DiVito" userId="a108237c-f192-4722-931c-e990b610aba7" providerId="ADAL" clId="{BA95A54D-1C08-4C8E-8E3B-171A610A45AE}" dt="2018-04-10T06:23:21.326" v="6019"/>
          <ac:spMkLst>
            <pc:docMk/>
            <pc:sldMk cId="2805670409" sldId="258"/>
            <ac:spMk id="48" creationId="{2DF48E7F-07E8-41CB-9C57-B0D81ABD489B}"/>
          </ac:spMkLst>
        </pc:spChg>
        <pc:spChg chg="add mod ord">
          <ac:chgData name="Samantha DiVito" userId="a108237c-f192-4722-931c-e990b610aba7" providerId="ADAL" clId="{BA95A54D-1C08-4C8E-8E3B-171A610A45AE}" dt="2018-04-10T04:56:30.323" v="4309"/>
          <ac:spMkLst>
            <pc:docMk/>
            <pc:sldMk cId="2805670409" sldId="258"/>
            <ac:spMk id="49" creationId="{5CD817FA-9C26-43FE-BE81-6CAAD0EDDC9B}"/>
          </ac:spMkLst>
        </pc:spChg>
        <pc:spChg chg="add mod ord">
          <ac:chgData name="Samantha DiVito" userId="a108237c-f192-4722-931c-e990b610aba7" providerId="ADAL" clId="{BA95A54D-1C08-4C8E-8E3B-171A610A45AE}" dt="2018-04-10T06:26:39.696" v="6035" actId="1038"/>
          <ac:spMkLst>
            <pc:docMk/>
            <pc:sldMk cId="2805670409" sldId="258"/>
            <ac:spMk id="50" creationId="{0ABDA9C0-1C07-4A88-B130-BE3083367AD7}"/>
          </ac:spMkLst>
        </pc:spChg>
        <pc:spChg chg="add mod ord">
          <ac:chgData name="Samantha DiVito" userId="a108237c-f192-4722-931c-e990b610aba7" providerId="ADAL" clId="{BA95A54D-1C08-4C8E-8E3B-171A610A45AE}" dt="2018-04-09T23:55:34.188" v="1019" actId="1076"/>
          <ac:spMkLst>
            <pc:docMk/>
            <pc:sldMk cId="2805670409" sldId="258"/>
            <ac:spMk id="51" creationId="{9C39B89D-3783-45D7-8E22-558AC88A91F2}"/>
          </ac:spMkLst>
        </pc:spChg>
        <pc:picChg chg="add del mod">
          <ac:chgData name="Samantha DiVito" userId="a108237c-f192-4722-931c-e990b610aba7" providerId="ADAL" clId="{BA95A54D-1C08-4C8E-8E3B-171A610A45AE}" dt="2018-04-10T07:25:55.280" v="6125" actId="478"/>
          <ac:picMkLst>
            <pc:docMk/>
            <pc:sldMk cId="2805670409" sldId="258"/>
            <ac:picMk id="3" creationId="{EAB66E32-D548-4BCF-B82D-CE8779809D2C}"/>
          </ac:picMkLst>
        </pc:picChg>
        <pc:picChg chg="add del mod">
          <ac:chgData name="Samantha DiVito" userId="a108237c-f192-4722-931c-e990b610aba7" providerId="ADAL" clId="{BA95A54D-1C08-4C8E-8E3B-171A610A45AE}" dt="2018-04-09T23:19:03.388" v="258" actId="478"/>
          <ac:picMkLst>
            <pc:docMk/>
            <pc:sldMk cId="2805670409" sldId="258"/>
            <ac:picMk id="4" creationId="{405AC4F8-1983-4A65-AFAF-0C7AB1DBC47F}"/>
          </ac:picMkLst>
        </pc:picChg>
        <pc:picChg chg="add mod">
          <ac:chgData name="Samantha DiVito" userId="a108237c-f192-4722-931c-e990b610aba7" providerId="ADAL" clId="{BA95A54D-1C08-4C8E-8E3B-171A610A45AE}" dt="2018-04-10T00:03:52.686" v="1111"/>
          <ac:picMkLst>
            <pc:docMk/>
            <pc:sldMk cId="2805670409" sldId="258"/>
            <ac:picMk id="21" creationId="{DE285C94-FA15-476E-A979-F0714C8AA359}"/>
          </ac:picMkLst>
        </pc:picChg>
      </pc:sldChg>
      <pc:sldChg chg="addSp delSp modSp modTransition delAnim modAnim">
        <pc:chgData name="Samantha DiVito" userId="a108237c-f192-4722-931c-e990b610aba7" providerId="ADAL" clId="{BA95A54D-1C08-4C8E-8E3B-171A610A45AE}" dt="2018-04-10T07:33:55.626" v="6266"/>
        <pc:sldMkLst>
          <pc:docMk/>
          <pc:sldMk cId="2215753765" sldId="259"/>
        </pc:sldMkLst>
        <pc:spChg chg="mod">
          <ac:chgData name="Samantha DiVito" userId="a108237c-f192-4722-931c-e990b610aba7" providerId="ADAL" clId="{BA95A54D-1C08-4C8E-8E3B-171A610A45AE}" dt="2018-04-10T07:30:29.918" v="6201" actId="1076"/>
          <ac:spMkLst>
            <pc:docMk/>
            <pc:sldMk cId="2215753765" sldId="259"/>
            <ac:spMk id="2" creationId="{00000000-0000-0000-0000-000000000000}"/>
          </ac:spMkLst>
        </pc:spChg>
        <pc:spChg chg="mod">
          <ac:chgData name="Samantha DiVito" userId="a108237c-f192-4722-931c-e990b610aba7" providerId="ADAL" clId="{BA95A54D-1C08-4C8E-8E3B-171A610A45AE}" dt="2018-04-09T23:02:54.630" v="120" actId="1076"/>
          <ac:spMkLst>
            <pc:docMk/>
            <pc:sldMk cId="2215753765" sldId="259"/>
            <ac:spMk id="3" creationId="{00000000-0000-0000-0000-000000000000}"/>
          </ac:spMkLst>
        </pc:spChg>
        <pc:spChg chg="add del mod">
          <ac:chgData name="Samantha DiVito" userId="a108237c-f192-4722-931c-e990b610aba7" providerId="ADAL" clId="{BA95A54D-1C08-4C8E-8E3B-171A610A45AE}" dt="2018-04-09T23:09:21.222" v="161" actId="478"/>
          <ac:spMkLst>
            <pc:docMk/>
            <pc:sldMk cId="2215753765" sldId="259"/>
            <ac:spMk id="4" creationId="{D769D645-B52B-48DE-B111-DB91C7989772}"/>
          </ac:spMkLst>
        </pc:spChg>
        <pc:spChg chg="add mod">
          <ac:chgData name="Samantha DiVito" userId="a108237c-f192-4722-931c-e990b610aba7" providerId="ADAL" clId="{BA95A54D-1C08-4C8E-8E3B-171A610A45AE}" dt="2018-04-09T23:04:05.002" v="141" actId="1076"/>
          <ac:spMkLst>
            <pc:docMk/>
            <pc:sldMk cId="2215753765" sldId="259"/>
            <ac:spMk id="5" creationId="{E3448698-0841-495B-B7D5-AA924A118B59}"/>
          </ac:spMkLst>
        </pc:spChg>
        <pc:spChg chg="add mod">
          <ac:chgData name="Samantha DiVito" userId="a108237c-f192-4722-931c-e990b610aba7" providerId="ADAL" clId="{BA95A54D-1C08-4C8E-8E3B-171A610A45AE}" dt="2018-04-09T23:13:08.088" v="220" actId="113"/>
          <ac:spMkLst>
            <pc:docMk/>
            <pc:sldMk cId="2215753765" sldId="259"/>
            <ac:spMk id="8" creationId="{26C79250-A715-4AA3-86EF-51D01835D85C}"/>
          </ac:spMkLst>
        </pc:spChg>
        <pc:spChg chg="add del mod">
          <ac:chgData name="Samantha DiVito" userId="a108237c-f192-4722-931c-e990b610aba7" providerId="ADAL" clId="{BA95A54D-1C08-4C8E-8E3B-171A610A45AE}" dt="2018-04-09T23:18:06.311" v="253" actId="478"/>
          <ac:spMkLst>
            <pc:docMk/>
            <pc:sldMk cId="2215753765" sldId="259"/>
            <ac:spMk id="9" creationId="{2C4E4784-D8DD-4A68-ADF5-03ED4585523C}"/>
          </ac:spMkLst>
        </pc:spChg>
        <pc:spChg chg="add del mod ord">
          <ac:chgData name="Samantha DiVito" userId="a108237c-f192-4722-931c-e990b610aba7" providerId="ADAL" clId="{BA95A54D-1C08-4C8E-8E3B-171A610A45AE}" dt="2018-04-10T01:06:14.767" v="1173" actId="11529"/>
          <ac:spMkLst>
            <pc:docMk/>
            <pc:sldMk cId="2215753765" sldId="259"/>
            <ac:spMk id="10" creationId="{A56A1411-63A3-43EB-A461-08DFA67EA1B1}"/>
          </ac:spMkLst>
        </pc:spChg>
        <pc:spChg chg="add mod">
          <ac:chgData name="Samantha DiVito" userId="a108237c-f192-4722-931c-e990b610aba7" providerId="ADAL" clId="{BA95A54D-1C08-4C8E-8E3B-171A610A45AE}" dt="2018-04-10T01:06:34.340" v="1186" actId="14100"/>
          <ac:spMkLst>
            <pc:docMk/>
            <pc:sldMk cId="2215753765" sldId="259"/>
            <ac:spMk id="14" creationId="{1E2C5BD4-7EAD-4BBF-9F7E-111D2EF39CB2}"/>
          </ac:spMkLst>
        </pc:spChg>
        <pc:picChg chg="add del">
          <ac:chgData name="Samantha DiVito" userId="a108237c-f192-4722-931c-e990b610aba7" providerId="ADAL" clId="{BA95A54D-1C08-4C8E-8E3B-171A610A45AE}" dt="2018-04-09T23:32:52.534" v="603" actId="478"/>
          <ac:picMkLst>
            <pc:docMk/>
            <pc:sldMk cId="2215753765" sldId="259"/>
            <ac:picMk id="6" creationId="{1EA5ED99-29B1-43DC-8BB9-7E54D00FAE4A}"/>
          </ac:picMkLst>
        </pc:picChg>
        <pc:picChg chg="add del mod">
          <ac:chgData name="Samantha DiVito" userId="a108237c-f192-4722-931c-e990b610aba7" providerId="ADAL" clId="{BA95A54D-1C08-4C8E-8E3B-171A610A45AE}" dt="2018-04-10T02:01:35.003" v="1516" actId="207"/>
          <ac:picMkLst>
            <pc:docMk/>
            <pc:sldMk cId="2215753765" sldId="259"/>
            <ac:picMk id="7" creationId="{95D6CF54-6E3C-4FA7-9021-41DBBC7C622C}"/>
          </ac:picMkLst>
        </pc:picChg>
        <pc:picChg chg="add del">
          <ac:chgData name="Samantha DiVito" userId="a108237c-f192-4722-931c-e990b610aba7" providerId="ADAL" clId="{BA95A54D-1C08-4C8E-8E3B-171A610A45AE}" dt="2018-04-10T07:25:13.790" v="6110" actId="478"/>
          <ac:picMkLst>
            <pc:docMk/>
            <pc:sldMk cId="2215753765" sldId="259"/>
            <ac:picMk id="10" creationId="{8231D18F-DE32-4AC4-963E-C73D3DDF607F}"/>
          </ac:picMkLst>
        </pc:picChg>
        <pc:picChg chg="add del">
          <ac:chgData name="Samantha DiVito" userId="a108237c-f192-4722-931c-e990b610aba7" providerId="ADAL" clId="{BA95A54D-1C08-4C8E-8E3B-171A610A45AE}" dt="2018-04-09T23:39:47.431" v="691" actId="478"/>
          <ac:picMkLst>
            <pc:docMk/>
            <pc:sldMk cId="2215753765" sldId="259"/>
            <ac:picMk id="11" creationId="{30434E15-7DAC-45C1-A089-03EFDB59C6B1}"/>
          </ac:picMkLst>
        </pc:picChg>
        <pc:picChg chg="add del">
          <ac:chgData name="Samantha DiVito" userId="a108237c-f192-4722-931c-e990b610aba7" providerId="ADAL" clId="{BA95A54D-1C08-4C8E-8E3B-171A610A45AE}" dt="2018-04-10T07:25:43.879" v="6124"/>
          <ac:picMkLst>
            <pc:docMk/>
            <pc:sldMk cId="2215753765" sldId="259"/>
            <ac:picMk id="11" creationId="{E1F3263C-1F69-491B-9ECD-B71F140EB810}"/>
          </ac:picMkLst>
        </pc:picChg>
        <pc:picChg chg="add mod">
          <ac:chgData name="Samantha DiVito" userId="a108237c-f192-4722-931c-e990b610aba7" providerId="ADAL" clId="{BA95A54D-1C08-4C8E-8E3B-171A610A45AE}" dt="2018-04-10T02:28:50.444" v="2103" actId="207"/>
          <ac:picMkLst>
            <pc:docMk/>
            <pc:sldMk cId="2215753765" sldId="259"/>
            <ac:picMk id="12" creationId="{00643345-AA97-455E-9208-08224E96E526}"/>
          </ac:picMkLst>
        </pc:picChg>
        <pc:picChg chg="add del mod">
          <ac:chgData name="Samantha DiVito" userId="a108237c-f192-4722-931c-e990b610aba7" providerId="ADAL" clId="{BA95A54D-1C08-4C8E-8E3B-171A610A45AE}" dt="2018-04-10T07:29:51.738" v="6192" actId="478"/>
          <ac:picMkLst>
            <pc:docMk/>
            <pc:sldMk cId="2215753765" sldId="259"/>
            <ac:picMk id="13" creationId="{26762A84-2043-425F-A067-810773EE50C7}"/>
          </ac:picMkLst>
        </pc:picChg>
        <pc:picChg chg="add mod">
          <ac:chgData name="Samantha DiVito" userId="a108237c-f192-4722-931c-e990b610aba7" providerId="ADAL" clId="{BA95A54D-1C08-4C8E-8E3B-171A610A45AE}" dt="2018-04-10T07:33:55.626" v="6266"/>
          <ac:picMkLst>
            <pc:docMk/>
            <pc:sldMk cId="2215753765" sldId="259"/>
            <ac:picMk id="15" creationId="{CA00B26A-8C5F-4CDD-88C8-8C40B9014C75}"/>
          </ac:picMkLst>
        </pc:picChg>
        <pc:picChg chg="add mod">
          <ac:chgData name="Samantha DiVito" userId="a108237c-f192-4722-931c-e990b610aba7" providerId="ADAL" clId="{BA95A54D-1C08-4C8E-8E3B-171A610A45AE}" dt="2018-04-10T07:30:25.834" v="6200" actId="1076"/>
          <ac:picMkLst>
            <pc:docMk/>
            <pc:sldMk cId="2215753765" sldId="259"/>
            <ac:picMk id="1026" creationId="{1EC00498-8994-4005-BA80-680EB80BD679}"/>
          </ac:picMkLst>
        </pc:picChg>
      </pc:sldChg>
      <pc:sldChg chg="addSp delSp modSp ord modTransition addAnim delAnim modAnim">
        <pc:chgData name="Samantha DiVito" userId="a108237c-f192-4722-931c-e990b610aba7" providerId="ADAL" clId="{BA95A54D-1C08-4C8E-8E3B-171A610A45AE}" dt="2018-04-10T07:34:06.647" v="6267"/>
        <pc:sldMkLst>
          <pc:docMk/>
          <pc:sldMk cId="638046951" sldId="260"/>
        </pc:sldMkLst>
        <pc:spChg chg="del">
          <ac:chgData name="Samantha DiVito" userId="a108237c-f192-4722-931c-e990b610aba7" providerId="ADAL" clId="{BA95A54D-1C08-4C8E-8E3B-171A610A45AE}" dt="2018-04-10T01:53:27.436" v="1426" actId="478"/>
          <ac:spMkLst>
            <pc:docMk/>
            <pc:sldMk cId="638046951" sldId="260"/>
            <ac:spMk id="2" creationId="{00000000-0000-0000-0000-000000000000}"/>
          </ac:spMkLst>
        </pc:spChg>
        <pc:spChg chg="del">
          <ac:chgData name="Samantha DiVito" userId="a108237c-f192-4722-931c-e990b610aba7" providerId="ADAL" clId="{BA95A54D-1C08-4C8E-8E3B-171A610A45AE}" dt="2018-04-10T01:53:28.979" v="1427" actId="478"/>
          <ac:spMkLst>
            <pc:docMk/>
            <pc:sldMk cId="638046951" sldId="260"/>
            <ac:spMk id="3" creationId="{00000000-0000-0000-0000-000000000000}"/>
          </ac:spMkLst>
        </pc:spChg>
        <pc:spChg chg="add mod">
          <ac:chgData name="Samantha DiVito" userId="a108237c-f192-4722-931c-e990b610aba7" providerId="ADAL" clId="{BA95A54D-1C08-4C8E-8E3B-171A610A45AE}" dt="2018-04-10T07:26:32.343" v="6134" actId="14100"/>
          <ac:spMkLst>
            <pc:docMk/>
            <pc:sldMk cId="638046951" sldId="260"/>
            <ac:spMk id="5" creationId="{D2DCB6E3-34D9-47FC-9292-E5A47A3B653C}"/>
          </ac:spMkLst>
        </pc:spChg>
        <pc:spChg chg="add">
          <ac:chgData name="Samantha DiVito" userId="a108237c-f192-4722-931c-e990b610aba7" providerId="ADAL" clId="{BA95A54D-1C08-4C8E-8E3B-171A610A45AE}" dt="2018-04-10T01:53:38.268" v="1430"/>
          <ac:spMkLst>
            <pc:docMk/>
            <pc:sldMk cId="638046951" sldId="260"/>
            <ac:spMk id="6" creationId="{6162BBC9-500B-4237-A66E-B82B4F57AAF2}"/>
          </ac:spMkLst>
        </pc:spChg>
        <pc:spChg chg="add mod">
          <ac:chgData name="Samantha DiVito" userId="a108237c-f192-4722-931c-e990b610aba7" providerId="ADAL" clId="{BA95A54D-1C08-4C8E-8E3B-171A610A45AE}" dt="2018-04-10T07:26:28.787" v="6133" actId="1076"/>
          <ac:spMkLst>
            <pc:docMk/>
            <pc:sldMk cId="638046951" sldId="260"/>
            <ac:spMk id="7" creationId="{BA4FC602-0246-433D-BEA1-87389EB5D645}"/>
          </ac:spMkLst>
        </pc:spChg>
        <pc:spChg chg="add mod">
          <ac:chgData name="Samantha DiVito" userId="a108237c-f192-4722-931c-e990b610aba7" providerId="ADAL" clId="{BA95A54D-1C08-4C8E-8E3B-171A610A45AE}" dt="2018-04-10T07:26:23.619" v="6131" actId="1076"/>
          <ac:spMkLst>
            <pc:docMk/>
            <pc:sldMk cId="638046951" sldId="260"/>
            <ac:spMk id="8" creationId="{ED12CEA6-F2B1-461E-8497-BD1CB1AC2502}"/>
          </ac:spMkLst>
        </pc:spChg>
        <pc:spChg chg="add mod">
          <ac:chgData name="Samantha DiVito" userId="a108237c-f192-4722-931c-e990b610aba7" providerId="ADAL" clId="{BA95A54D-1C08-4C8E-8E3B-171A610A45AE}" dt="2018-04-10T02:14:13.634" v="1755" actId="20577"/>
          <ac:spMkLst>
            <pc:docMk/>
            <pc:sldMk cId="638046951" sldId="260"/>
            <ac:spMk id="10" creationId="{98C73C95-032F-410C-8442-388A043C2550}"/>
          </ac:spMkLst>
        </pc:spChg>
        <pc:picChg chg="add mod">
          <ac:chgData name="Samantha DiVito" userId="a108237c-f192-4722-931c-e990b610aba7" providerId="ADAL" clId="{BA95A54D-1C08-4C8E-8E3B-171A610A45AE}" dt="2018-04-10T07:26:16.126" v="6129" actId="1076"/>
          <ac:picMkLst>
            <pc:docMk/>
            <pc:sldMk cId="638046951" sldId="260"/>
            <ac:picMk id="4" creationId="{A0EFB7E8-0228-47C2-BB0D-B18B2D47B894}"/>
          </ac:picMkLst>
        </pc:picChg>
        <pc:picChg chg="add mod">
          <ac:chgData name="Samantha DiVito" userId="a108237c-f192-4722-931c-e990b610aba7" providerId="ADAL" clId="{BA95A54D-1C08-4C8E-8E3B-171A610A45AE}" dt="2018-04-10T02:02:29.099" v="1554" actId="1076"/>
          <ac:picMkLst>
            <pc:docMk/>
            <pc:sldMk cId="638046951" sldId="260"/>
            <ac:picMk id="9" creationId="{8774A350-73FB-4CD4-B297-55DA762BCA90}"/>
          </ac:picMkLst>
        </pc:picChg>
        <pc:picChg chg="add mod">
          <ac:chgData name="Samantha DiVito" userId="a108237c-f192-4722-931c-e990b610aba7" providerId="ADAL" clId="{BA95A54D-1C08-4C8E-8E3B-171A610A45AE}" dt="2018-04-10T02:28:55.694" v="2104"/>
          <ac:picMkLst>
            <pc:docMk/>
            <pc:sldMk cId="638046951" sldId="260"/>
            <ac:picMk id="11" creationId="{5A37AEFB-C913-41FC-AAE5-E09A40869AD8}"/>
          </ac:picMkLst>
        </pc:picChg>
        <pc:picChg chg="add del">
          <ac:chgData name="Samantha DiVito" userId="a108237c-f192-4722-931c-e990b610aba7" providerId="ADAL" clId="{BA95A54D-1C08-4C8E-8E3B-171A610A45AE}" dt="2018-04-10T07:25:41.429" v="6123"/>
          <ac:picMkLst>
            <pc:docMk/>
            <pc:sldMk cId="638046951" sldId="260"/>
            <ac:picMk id="12" creationId="{347F45F9-606C-401E-8767-4BAA7C89457F}"/>
          </ac:picMkLst>
        </pc:picChg>
        <pc:picChg chg="add del">
          <ac:chgData name="Samantha DiVito" userId="a108237c-f192-4722-931c-e990b610aba7" providerId="ADAL" clId="{BA95A54D-1C08-4C8E-8E3B-171A610A45AE}" dt="2018-04-10T07:26:43.136" v="6136" actId="478"/>
          <ac:picMkLst>
            <pc:docMk/>
            <pc:sldMk cId="638046951" sldId="260"/>
            <ac:picMk id="13" creationId="{6F4EC1EF-F5CF-4CA6-B4BF-6B06E9EAB4F4}"/>
          </ac:picMkLst>
        </pc:picChg>
        <pc:picChg chg="add del">
          <ac:chgData name="Samantha DiVito" userId="a108237c-f192-4722-931c-e990b610aba7" providerId="ADAL" clId="{BA95A54D-1C08-4C8E-8E3B-171A610A45AE}" dt="2018-04-10T07:29:54.059" v="6193" actId="478"/>
          <ac:picMkLst>
            <pc:docMk/>
            <pc:sldMk cId="638046951" sldId="260"/>
            <ac:picMk id="14" creationId="{E38CB2B6-662C-4FAA-9B5F-EFAB680DE85F}"/>
          </ac:picMkLst>
        </pc:picChg>
        <pc:picChg chg="add del">
          <ac:chgData name="Samantha DiVito" userId="a108237c-f192-4722-931c-e990b610aba7" providerId="ADAL" clId="{BA95A54D-1C08-4C8E-8E3B-171A610A45AE}" dt="2018-04-10T07:29:32.593" v="6182"/>
          <ac:picMkLst>
            <pc:docMk/>
            <pc:sldMk cId="638046951" sldId="260"/>
            <ac:picMk id="15" creationId="{25F9EFB6-D2DC-4D24-B00B-6F3F668993AB}"/>
          </ac:picMkLst>
        </pc:picChg>
        <pc:picChg chg="add mod">
          <ac:chgData name="Samantha DiVito" userId="a108237c-f192-4722-931c-e990b610aba7" providerId="ADAL" clId="{BA95A54D-1C08-4C8E-8E3B-171A610A45AE}" dt="2018-04-10T07:34:06.647" v="6267"/>
          <ac:picMkLst>
            <pc:docMk/>
            <pc:sldMk cId="638046951" sldId="260"/>
            <ac:picMk id="16" creationId="{640A262C-5D45-4213-9EC6-C4F3C35EB669}"/>
          </ac:picMkLst>
        </pc:picChg>
        <pc:picChg chg="add mod">
          <ac:chgData name="Samantha DiVito" userId="a108237c-f192-4722-931c-e990b610aba7" providerId="ADAL" clId="{BA95A54D-1C08-4C8E-8E3B-171A610A45AE}" dt="2018-04-10T07:26:26.466" v="6132" actId="14100"/>
          <ac:picMkLst>
            <pc:docMk/>
            <pc:sldMk cId="638046951" sldId="260"/>
            <ac:picMk id="2050" creationId="{5E24AAE1-94F6-446A-8440-3DC8D6D0E21B}"/>
          </ac:picMkLst>
        </pc:picChg>
      </pc:sldChg>
      <pc:sldChg chg="addSp delSp modSp modTransition addAnim delAnim modAnim">
        <pc:chgData name="Samantha DiVito" userId="a108237c-f192-4722-931c-e990b610aba7" providerId="ADAL" clId="{BA95A54D-1C08-4C8E-8E3B-171A610A45AE}" dt="2018-04-10T07:34:56.452" v="6274"/>
        <pc:sldMkLst>
          <pc:docMk/>
          <pc:sldMk cId="3430453556" sldId="261"/>
        </pc:sldMkLst>
        <pc:spChg chg="del">
          <ac:chgData name="Samantha DiVito" userId="a108237c-f192-4722-931c-e990b610aba7" providerId="ADAL" clId="{BA95A54D-1C08-4C8E-8E3B-171A610A45AE}" dt="2018-04-10T02:47:56.109" v="2402" actId="478"/>
          <ac:spMkLst>
            <pc:docMk/>
            <pc:sldMk cId="3430453556" sldId="261"/>
            <ac:spMk id="2" creationId="{00000000-0000-0000-0000-000000000000}"/>
          </ac:spMkLst>
        </pc:spChg>
        <pc:spChg chg="del">
          <ac:chgData name="Samantha DiVito" userId="a108237c-f192-4722-931c-e990b610aba7" providerId="ADAL" clId="{BA95A54D-1C08-4C8E-8E3B-171A610A45AE}" dt="2018-04-10T02:47:57.168" v="2403" actId="478"/>
          <ac:spMkLst>
            <pc:docMk/>
            <pc:sldMk cId="3430453556" sldId="261"/>
            <ac:spMk id="3" creationId="{00000000-0000-0000-0000-000000000000}"/>
          </ac:spMkLst>
        </pc:spChg>
        <pc:spChg chg="add mod">
          <ac:chgData name="Samantha DiVito" userId="a108237c-f192-4722-931c-e990b610aba7" providerId="ADAL" clId="{BA95A54D-1C08-4C8E-8E3B-171A610A45AE}" dt="2018-04-10T07:29:46.184" v="6190" actId="1076"/>
          <ac:spMkLst>
            <pc:docMk/>
            <pc:sldMk cId="3430453556" sldId="261"/>
            <ac:spMk id="4" creationId="{DA61E36C-1956-4BB4-AE36-71FFEBA23819}"/>
          </ac:spMkLst>
        </pc:spChg>
        <pc:spChg chg="add mod">
          <ac:chgData name="Samantha DiVito" userId="a108237c-f192-4722-931c-e990b610aba7" providerId="ADAL" clId="{BA95A54D-1C08-4C8E-8E3B-171A610A45AE}" dt="2018-04-10T07:29:48.461" v="6191" actId="1076"/>
          <ac:spMkLst>
            <pc:docMk/>
            <pc:sldMk cId="3430453556" sldId="261"/>
            <ac:spMk id="5" creationId="{6BDA0697-F37E-48CC-8BD4-E477B2424A5F}"/>
          </ac:spMkLst>
        </pc:spChg>
        <pc:spChg chg="add mod">
          <ac:chgData name="Samantha DiVito" userId="a108237c-f192-4722-931c-e990b610aba7" providerId="ADAL" clId="{BA95A54D-1C08-4C8E-8E3B-171A610A45AE}" dt="2018-04-10T02:51:38.280" v="2586" actId="2711"/>
          <ac:spMkLst>
            <pc:docMk/>
            <pc:sldMk cId="3430453556" sldId="261"/>
            <ac:spMk id="6" creationId="{29668B5F-72C8-47F4-84BE-315CBD4091AF}"/>
          </ac:spMkLst>
        </pc:spChg>
        <pc:spChg chg="add mod">
          <ac:chgData name="Samantha DiVito" userId="a108237c-f192-4722-931c-e990b610aba7" providerId="ADAL" clId="{BA95A54D-1C08-4C8E-8E3B-171A610A45AE}" dt="2018-04-10T03:14:08.642" v="2850" actId="14100"/>
          <ac:spMkLst>
            <pc:docMk/>
            <pc:sldMk cId="3430453556" sldId="261"/>
            <ac:spMk id="8" creationId="{AE63E3DF-7FBE-4E61-A0F0-B5202F80F955}"/>
          </ac:spMkLst>
        </pc:spChg>
        <pc:spChg chg="add mod">
          <ac:chgData name="Samantha DiVito" userId="a108237c-f192-4722-931c-e990b610aba7" providerId="ADAL" clId="{BA95A54D-1C08-4C8E-8E3B-171A610A45AE}" dt="2018-04-10T03:14:17.083" v="2853" actId="14100"/>
          <ac:spMkLst>
            <pc:docMk/>
            <pc:sldMk cId="3430453556" sldId="261"/>
            <ac:spMk id="10" creationId="{99167851-05CE-4CC7-95D9-5E8E53E39D9C}"/>
          </ac:spMkLst>
        </pc:spChg>
        <pc:spChg chg="add">
          <ac:chgData name="Samantha DiVito" userId="a108237c-f192-4722-931c-e990b610aba7" providerId="ADAL" clId="{BA95A54D-1C08-4C8E-8E3B-171A610A45AE}" dt="2018-04-10T03:13:38.055" v="2839"/>
          <ac:spMkLst>
            <pc:docMk/>
            <pc:sldMk cId="3430453556" sldId="261"/>
            <ac:spMk id="12" creationId="{15002142-8419-4EFB-ABA9-5738A1B73117}"/>
          </ac:spMkLst>
        </pc:spChg>
        <pc:picChg chg="add mod">
          <ac:chgData name="Samantha DiVito" userId="a108237c-f192-4722-931c-e990b610aba7" providerId="ADAL" clId="{BA95A54D-1C08-4C8E-8E3B-171A610A45AE}" dt="2018-04-10T03:14:04.758" v="2849" actId="1076"/>
          <ac:picMkLst>
            <pc:docMk/>
            <pc:sldMk cId="3430453556" sldId="261"/>
            <ac:picMk id="7" creationId="{BB52C7DC-1C5A-43C6-8871-FEDC36E5CD2B}"/>
          </ac:picMkLst>
        </pc:picChg>
        <pc:picChg chg="add mod">
          <ac:chgData name="Samantha DiVito" userId="a108237c-f192-4722-931c-e990b610aba7" providerId="ADAL" clId="{BA95A54D-1C08-4C8E-8E3B-171A610A45AE}" dt="2018-04-10T03:14:10.308" v="2851" actId="1076"/>
          <ac:picMkLst>
            <pc:docMk/>
            <pc:sldMk cId="3430453556" sldId="261"/>
            <ac:picMk id="9" creationId="{B2152AFF-A421-45B2-9582-49FCFB708BCA}"/>
          </ac:picMkLst>
        </pc:picChg>
        <pc:picChg chg="add mod">
          <ac:chgData name="Samantha DiVito" userId="a108237c-f192-4722-931c-e990b610aba7" providerId="ADAL" clId="{BA95A54D-1C08-4C8E-8E3B-171A610A45AE}" dt="2018-04-10T03:20:07.107" v="2914"/>
          <ac:picMkLst>
            <pc:docMk/>
            <pc:sldMk cId="3430453556" sldId="261"/>
            <ac:picMk id="11" creationId="{EFC3CCA2-33A4-4942-A44E-9D66EF6AF476}"/>
          </ac:picMkLst>
        </pc:picChg>
        <pc:picChg chg="add del">
          <ac:chgData name="Samantha DiVito" userId="a108237c-f192-4722-931c-e990b610aba7" providerId="ADAL" clId="{BA95A54D-1C08-4C8E-8E3B-171A610A45AE}" dt="2018-04-10T07:25:36.051" v="6120"/>
          <ac:picMkLst>
            <pc:docMk/>
            <pc:sldMk cId="3430453556" sldId="261"/>
            <ac:picMk id="13" creationId="{8497D5D2-1A39-4003-9FFB-3DCCE9C87D6F}"/>
          </ac:picMkLst>
        </pc:picChg>
        <pc:picChg chg="add del">
          <ac:chgData name="Samantha DiVito" userId="a108237c-f192-4722-931c-e990b610aba7" providerId="ADAL" clId="{BA95A54D-1C08-4C8E-8E3B-171A610A45AE}" dt="2018-04-10T07:29:40.306" v="6188" actId="478"/>
          <ac:picMkLst>
            <pc:docMk/>
            <pc:sldMk cId="3430453556" sldId="261"/>
            <ac:picMk id="14" creationId="{C2E866EC-D754-4196-B53E-59335B57DD43}"/>
          </ac:picMkLst>
        </pc:picChg>
        <pc:picChg chg="add del">
          <ac:chgData name="Samantha DiVito" userId="a108237c-f192-4722-931c-e990b610aba7" providerId="ADAL" clId="{BA95A54D-1C08-4C8E-8E3B-171A610A45AE}" dt="2018-04-10T07:29:31.520" v="6176"/>
          <ac:picMkLst>
            <pc:docMk/>
            <pc:sldMk cId="3430453556" sldId="261"/>
            <ac:picMk id="15" creationId="{1C7EB361-EDFB-43AA-96A3-8D3431F6853F}"/>
          </ac:picMkLst>
        </pc:picChg>
        <pc:picChg chg="add mod">
          <ac:chgData name="Samantha DiVito" userId="a108237c-f192-4722-931c-e990b610aba7" providerId="ADAL" clId="{BA95A54D-1C08-4C8E-8E3B-171A610A45AE}" dt="2018-04-10T07:34:33.847" v="6270"/>
          <ac:picMkLst>
            <pc:docMk/>
            <pc:sldMk cId="3430453556" sldId="261"/>
            <ac:picMk id="16" creationId="{785FFAA9-2486-4550-9258-F34AF28EBFA2}"/>
          </ac:picMkLst>
        </pc:picChg>
      </pc:sldChg>
      <pc:sldChg chg="addSp delSp modSp ord modTransition delAnim modAnim">
        <pc:chgData name="Samantha DiVito" userId="a108237c-f192-4722-931c-e990b610aba7" providerId="ADAL" clId="{BA95A54D-1C08-4C8E-8E3B-171A610A45AE}" dt="2018-04-10T07:35:48.243" v="6277"/>
        <pc:sldMkLst>
          <pc:docMk/>
          <pc:sldMk cId="1814711618" sldId="262"/>
        </pc:sldMkLst>
        <pc:spChg chg="del">
          <ac:chgData name="Samantha DiVito" userId="a108237c-f192-4722-931c-e990b610aba7" providerId="ADAL" clId="{BA95A54D-1C08-4C8E-8E3B-171A610A45AE}" dt="2018-04-10T03:54:24.099" v="3346" actId="478"/>
          <ac:spMkLst>
            <pc:docMk/>
            <pc:sldMk cId="1814711618" sldId="262"/>
            <ac:spMk id="2" creationId="{00000000-0000-0000-0000-000000000000}"/>
          </ac:spMkLst>
        </pc:spChg>
        <pc:spChg chg="del">
          <ac:chgData name="Samantha DiVito" userId="a108237c-f192-4722-931c-e990b610aba7" providerId="ADAL" clId="{BA95A54D-1C08-4C8E-8E3B-171A610A45AE}" dt="2018-04-10T03:54:25.671" v="3347" actId="478"/>
          <ac:spMkLst>
            <pc:docMk/>
            <pc:sldMk cId="1814711618" sldId="262"/>
            <ac:spMk id="3" creationId="{00000000-0000-0000-0000-000000000000}"/>
          </ac:spMkLst>
        </pc:spChg>
        <pc:spChg chg="add del">
          <ac:chgData name="Samantha DiVito" userId="a108237c-f192-4722-931c-e990b610aba7" providerId="ADAL" clId="{BA95A54D-1C08-4C8E-8E3B-171A610A45AE}" dt="2018-04-10T03:54:22.267" v="3345"/>
          <ac:spMkLst>
            <pc:docMk/>
            <pc:sldMk cId="1814711618" sldId="262"/>
            <ac:spMk id="4" creationId="{A2F0861B-57A5-44C8-B914-62D9D181A39F}"/>
          </ac:spMkLst>
        </pc:spChg>
        <pc:spChg chg="add mod">
          <ac:chgData name="Samantha DiVito" userId="a108237c-f192-4722-931c-e990b610aba7" providerId="ADAL" clId="{BA95A54D-1C08-4C8E-8E3B-171A610A45AE}" dt="2018-04-10T03:59:27.646" v="3417" actId="207"/>
          <ac:spMkLst>
            <pc:docMk/>
            <pc:sldMk cId="1814711618" sldId="262"/>
            <ac:spMk id="5" creationId="{99F3A493-BBE8-4DCB-89E5-131BFFC71AA2}"/>
          </ac:spMkLst>
        </pc:spChg>
        <pc:spChg chg="add mod">
          <ac:chgData name="Samantha DiVito" userId="a108237c-f192-4722-931c-e990b610aba7" providerId="ADAL" clId="{BA95A54D-1C08-4C8E-8E3B-171A610A45AE}" dt="2018-04-10T04:14:00.144" v="3659" actId="14100"/>
          <ac:spMkLst>
            <pc:docMk/>
            <pc:sldMk cId="1814711618" sldId="262"/>
            <ac:spMk id="9" creationId="{0FB532B3-7977-4244-AF24-F4D4F785DC1F}"/>
          </ac:spMkLst>
        </pc:spChg>
        <pc:spChg chg="add del mod">
          <ac:chgData name="Samantha DiVito" userId="a108237c-f192-4722-931c-e990b610aba7" providerId="ADAL" clId="{BA95A54D-1C08-4C8E-8E3B-171A610A45AE}" dt="2018-04-10T04:13:57.887" v="3658" actId="14100"/>
          <ac:spMkLst>
            <pc:docMk/>
            <pc:sldMk cId="1814711618" sldId="262"/>
            <ac:spMk id="10" creationId="{0A3FDA1B-C131-4E43-81C8-5E93CD7100D7}"/>
          </ac:spMkLst>
        </pc:spChg>
        <pc:spChg chg="add">
          <ac:chgData name="Samantha DiVito" userId="a108237c-f192-4722-931c-e990b610aba7" providerId="ADAL" clId="{BA95A54D-1C08-4C8E-8E3B-171A610A45AE}" dt="2018-04-10T04:12:47.463" v="3637"/>
          <ac:spMkLst>
            <pc:docMk/>
            <pc:sldMk cId="1814711618" sldId="262"/>
            <ac:spMk id="11" creationId="{516DF171-8504-4834-9817-07DFC98B83CA}"/>
          </ac:spMkLst>
        </pc:spChg>
        <pc:picChg chg="add mod">
          <ac:chgData name="Samantha DiVito" userId="a108237c-f192-4722-931c-e990b610aba7" providerId="ADAL" clId="{BA95A54D-1C08-4C8E-8E3B-171A610A45AE}" dt="2018-04-10T07:31:12.342" v="6215" actId="1076"/>
          <ac:picMkLst>
            <pc:docMk/>
            <pc:sldMk cId="1814711618" sldId="262"/>
            <ac:picMk id="6" creationId="{621AD62C-798C-4F51-A1CB-047769DF1462}"/>
          </ac:picMkLst>
        </pc:picChg>
        <pc:picChg chg="add mod">
          <ac:chgData name="Samantha DiVito" userId="a108237c-f192-4722-931c-e990b610aba7" providerId="ADAL" clId="{BA95A54D-1C08-4C8E-8E3B-171A610A45AE}" dt="2018-04-10T04:13:55.647" v="3657" actId="1076"/>
          <ac:picMkLst>
            <pc:docMk/>
            <pc:sldMk cId="1814711618" sldId="262"/>
            <ac:picMk id="7" creationId="{AEC08702-5658-4860-8982-5879BC59E6DC}"/>
          </ac:picMkLst>
        </pc:picChg>
        <pc:picChg chg="add mod">
          <ac:chgData name="Samantha DiVito" userId="a108237c-f192-4722-931c-e990b610aba7" providerId="ADAL" clId="{BA95A54D-1C08-4C8E-8E3B-171A610A45AE}" dt="2018-04-10T04:13:53.362" v="3656" actId="1076"/>
          <ac:picMkLst>
            <pc:docMk/>
            <pc:sldMk cId="1814711618" sldId="262"/>
            <ac:picMk id="8" creationId="{1D8320DE-6DEC-4555-9C50-A1DC0EBF7EA4}"/>
          </ac:picMkLst>
        </pc:picChg>
        <pc:picChg chg="add del mod">
          <ac:chgData name="Samantha DiVito" userId="a108237c-f192-4722-931c-e990b610aba7" providerId="ADAL" clId="{BA95A54D-1C08-4C8E-8E3B-171A610A45AE}" dt="2018-04-10T04:13:17.897" v="3644" actId="478"/>
          <ac:picMkLst>
            <pc:docMk/>
            <pc:sldMk cId="1814711618" sldId="262"/>
            <ac:picMk id="12" creationId="{A174E8C4-BB07-49DF-A391-BEA71623672E}"/>
          </ac:picMkLst>
        </pc:picChg>
        <pc:picChg chg="add mod">
          <ac:chgData name="Samantha DiVito" userId="a108237c-f192-4722-931c-e990b610aba7" providerId="ADAL" clId="{BA95A54D-1C08-4C8E-8E3B-171A610A45AE}" dt="2018-04-10T04:25:36.973" v="3913"/>
          <ac:picMkLst>
            <pc:docMk/>
            <pc:sldMk cId="1814711618" sldId="262"/>
            <ac:picMk id="13" creationId="{5CB66079-4117-4C20-8A50-2098E686FB87}"/>
          </ac:picMkLst>
        </pc:picChg>
        <pc:picChg chg="add mod">
          <ac:chgData name="Samantha DiVito" userId="a108237c-f192-4722-931c-e990b610aba7" providerId="ADAL" clId="{BA95A54D-1C08-4C8E-8E3B-171A610A45AE}" dt="2018-04-10T07:35:48.243" v="6277"/>
          <ac:picMkLst>
            <pc:docMk/>
            <pc:sldMk cId="1814711618" sldId="262"/>
            <ac:picMk id="14" creationId="{683BEE20-1C4B-465D-A622-894247888A70}"/>
          </ac:picMkLst>
        </pc:picChg>
      </pc:sldChg>
      <pc:sldChg chg="addSp delSp modSp add del ord modTransition delAnim modAnim">
        <pc:chgData name="Samantha DiVito" userId="a108237c-f192-4722-931c-e990b610aba7" providerId="ADAL" clId="{BA95A54D-1C08-4C8E-8E3B-171A610A45AE}" dt="2018-04-10T07:35:57.948" v="6278"/>
        <pc:sldMkLst>
          <pc:docMk/>
          <pc:sldMk cId="1721646247" sldId="263"/>
        </pc:sldMkLst>
        <pc:spChg chg="del">
          <ac:chgData name="Samantha DiVito" userId="a108237c-f192-4722-931c-e990b610aba7" providerId="ADAL" clId="{BA95A54D-1C08-4C8E-8E3B-171A610A45AE}" dt="2018-04-10T02:06:03.123" v="1584" actId="478"/>
          <ac:spMkLst>
            <pc:docMk/>
            <pc:sldMk cId="1721646247" sldId="263"/>
            <ac:spMk id="2" creationId="{00000000-0000-0000-0000-000000000000}"/>
          </ac:spMkLst>
        </pc:spChg>
        <pc:spChg chg="add mod">
          <ac:chgData name="Samantha DiVito" userId="a108237c-f192-4722-931c-e990b610aba7" providerId="ADAL" clId="{BA95A54D-1C08-4C8E-8E3B-171A610A45AE}" dt="2018-04-10T04:02:13.021" v="3559" actId="27636"/>
          <ac:spMkLst>
            <pc:docMk/>
            <pc:sldMk cId="1721646247" sldId="263"/>
            <ac:spMk id="3" creationId="{B2EE03C0-222C-4710-B8EF-B7CD4E0A2FEC}"/>
          </ac:spMkLst>
        </pc:spChg>
        <pc:spChg chg="del">
          <ac:chgData name="Samantha DiVito" userId="a108237c-f192-4722-931c-e990b610aba7" providerId="ADAL" clId="{BA95A54D-1C08-4C8E-8E3B-171A610A45AE}" dt="2018-04-10T02:06:04.106" v="1585" actId="478"/>
          <ac:spMkLst>
            <pc:docMk/>
            <pc:sldMk cId="1721646247" sldId="263"/>
            <ac:spMk id="3" creationId="{00000000-0000-0000-0000-000000000000}"/>
          </ac:spMkLst>
        </pc:spChg>
        <pc:spChg chg="add del mod">
          <ac:chgData name="Samantha DiVito" userId="a108237c-f192-4722-931c-e990b610aba7" providerId="ADAL" clId="{BA95A54D-1C08-4C8E-8E3B-171A610A45AE}" dt="2018-04-10T02:14:47.873" v="1783" actId="478"/>
          <ac:spMkLst>
            <pc:docMk/>
            <pc:sldMk cId="1721646247" sldId="263"/>
            <ac:spMk id="4" creationId="{54BE11BD-AFD1-4750-8F9B-98D18E44225F}"/>
          </ac:spMkLst>
        </pc:spChg>
        <pc:spChg chg="add del mod">
          <ac:chgData name="Samantha DiVito" userId="a108237c-f192-4722-931c-e990b610aba7" providerId="ADAL" clId="{BA95A54D-1C08-4C8E-8E3B-171A610A45AE}" dt="2018-04-10T02:14:26.096" v="1763" actId="478"/>
          <ac:spMkLst>
            <pc:docMk/>
            <pc:sldMk cId="1721646247" sldId="263"/>
            <ac:spMk id="5" creationId="{4968DA1B-2656-41C5-AA69-E30EF1505368}"/>
          </ac:spMkLst>
        </pc:spChg>
        <pc:spChg chg="add del mod">
          <ac:chgData name="Samantha DiVito" userId="a108237c-f192-4722-931c-e990b610aba7" providerId="ADAL" clId="{BA95A54D-1C08-4C8E-8E3B-171A610A45AE}" dt="2018-04-10T02:14:48.958" v="1785" actId="478"/>
          <ac:spMkLst>
            <pc:docMk/>
            <pc:sldMk cId="1721646247" sldId="263"/>
            <ac:spMk id="6" creationId="{49A8C40E-3BD5-47C3-9D0C-E16E0943548C}"/>
          </ac:spMkLst>
        </pc:spChg>
        <pc:spChg chg="add mod">
          <ac:chgData name="Samantha DiVito" userId="a108237c-f192-4722-931c-e990b610aba7" providerId="ADAL" clId="{BA95A54D-1C08-4C8E-8E3B-171A610A45AE}" dt="2018-04-10T07:31:28.335" v="6220" actId="1076"/>
          <ac:spMkLst>
            <pc:docMk/>
            <pc:sldMk cId="1721646247" sldId="263"/>
            <ac:spMk id="7" creationId="{6C4E5FE9-5B51-44FC-B3EF-9E0D5BCA8890}"/>
          </ac:spMkLst>
        </pc:spChg>
        <pc:spChg chg="add del mod">
          <ac:chgData name="Samantha DiVito" userId="a108237c-f192-4722-931c-e990b610aba7" providerId="ADAL" clId="{BA95A54D-1C08-4C8E-8E3B-171A610A45AE}" dt="2018-04-10T02:14:50.328" v="1787" actId="478"/>
          <ac:spMkLst>
            <pc:docMk/>
            <pc:sldMk cId="1721646247" sldId="263"/>
            <ac:spMk id="7" creationId="{10A669B1-25F4-4D27-9E74-8A930B7587AA}"/>
          </ac:spMkLst>
        </pc:spChg>
        <pc:spChg chg="add del mod">
          <ac:chgData name="Samantha DiVito" userId="a108237c-f192-4722-931c-e990b610aba7" providerId="ADAL" clId="{BA95A54D-1C08-4C8E-8E3B-171A610A45AE}" dt="2018-04-10T03:11:41.364" v="2819" actId="478"/>
          <ac:spMkLst>
            <pc:docMk/>
            <pc:sldMk cId="1721646247" sldId="263"/>
            <ac:spMk id="8" creationId="{133DF008-3F72-469D-B905-1DB0B18FA3F7}"/>
          </ac:spMkLst>
        </pc:spChg>
        <pc:spChg chg="add del mod">
          <ac:chgData name="Samantha DiVito" userId="a108237c-f192-4722-931c-e990b610aba7" providerId="ADAL" clId="{BA95A54D-1C08-4C8E-8E3B-171A610A45AE}" dt="2018-04-10T03:11:39.657" v="2818" actId="478"/>
          <ac:spMkLst>
            <pc:docMk/>
            <pc:sldMk cId="1721646247" sldId="263"/>
            <ac:spMk id="10" creationId="{61E0CF0A-47A5-4CFF-9F1C-75227A6D1B88}"/>
          </ac:spMkLst>
        </pc:spChg>
        <pc:spChg chg="add del mod">
          <ac:chgData name="Samantha DiVito" userId="a108237c-f192-4722-931c-e990b610aba7" providerId="ADAL" clId="{BA95A54D-1C08-4C8E-8E3B-171A610A45AE}" dt="2018-04-10T04:02:17.307" v="3560" actId="478"/>
          <ac:spMkLst>
            <pc:docMk/>
            <pc:sldMk cId="1721646247" sldId="263"/>
            <ac:spMk id="11" creationId="{D89C9DC7-B45C-468F-B0CB-E0B21C3BC986}"/>
          </ac:spMkLst>
        </pc:spChg>
        <pc:spChg chg="add del mod">
          <ac:chgData name="Samantha DiVito" userId="a108237c-f192-4722-931c-e990b610aba7" providerId="ADAL" clId="{BA95A54D-1C08-4C8E-8E3B-171A610A45AE}" dt="2018-04-10T04:12:07.061" v="3623"/>
          <ac:spMkLst>
            <pc:docMk/>
            <pc:sldMk cId="1721646247" sldId="263"/>
            <ac:spMk id="12" creationId="{65AAE6E3-A845-4FE3-9512-4ED03134A245}"/>
          </ac:spMkLst>
        </pc:spChg>
        <pc:spChg chg="add mod">
          <ac:chgData name="Samantha DiVito" userId="a108237c-f192-4722-931c-e990b610aba7" providerId="ADAL" clId="{BA95A54D-1C08-4C8E-8E3B-171A610A45AE}" dt="2018-04-10T07:31:25.866" v="6219" actId="1076"/>
          <ac:spMkLst>
            <pc:docMk/>
            <pc:sldMk cId="1721646247" sldId="263"/>
            <ac:spMk id="13" creationId="{304BFA57-2E71-4794-9953-294842EBCC25}"/>
          </ac:spMkLst>
        </pc:spChg>
        <pc:spChg chg="add">
          <ac:chgData name="Samantha DiVito" userId="a108237c-f192-4722-931c-e990b610aba7" providerId="ADAL" clId="{BA95A54D-1C08-4C8E-8E3B-171A610A45AE}" dt="2018-04-10T04:14:07.371" v="3660"/>
          <ac:spMkLst>
            <pc:docMk/>
            <pc:sldMk cId="1721646247" sldId="263"/>
            <ac:spMk id="14" creationId="{878B14AD-7247-4A0D-BA78-E852C1214EAE}"/>
          </ac:spMkLst>
        </pc:spChg>
        <pc:picChg chg="add mod">
          <ac:chgData name="Samantha DiVito" userId="a108237c-f192-4722-931c-e990b610aba7" providerId="ADAL" clId="{BA95A54D-1C08-4C8E-8E3B-171A610A45AE}" dt="2018-04-10T04:14:47.885" v="3674" actId="1076"/>
          <ac:picMkLst>
            <pc:docMk/>
            <pc:sldMk cId="1721646247" sldId="263"/>
            <ac:picMk id="2" creationId="{ABE9B741-2551-4B97-A98F-8988275B7CDE}"/>
          </ac:picMkLst>
        </pc:picChg>
        <pc:picChg chg="add mod">
          <ac:chgData name="Samantha DiVito" userId="a108237c-f192-4722-931c-e990b610aba7" providerId="ADAL" clId="{BA95A54D-1C08-4C8E-8E3B-171A610A45AE}" dt="2018-04-10T04:14:45.789" v="3673" actId="1076"/>
          <ac:picMkLst>
            <pc:docMk/>
            <pc:sldMk cId="1721646247" sldId="263"/>
            <ac:picMk id="4" creationId="{A68BBE34-D61B-417C-9A36-F548BA7B6D92}"/>
          </ac:picMkLst>
        </pc:picChg>
        <pc:picChg chg="add mod">
          <ac:chgData name="Samantha DiVito" userId="a108237c-f192-4722-931c-e990b610aba7" providerId="ADAL" clId="{BA95A54D-1C08-4C8E-8E3B-171A610A45AE}" dt="2018-04-10T07:31:30.740" v="6221" actId="1076"/>
          <ac:picMkLst>
            <pc:docMk/>
            <pc:sldMk cId="1721646247" sldId="263"/>
            <ac:picMk id="5" creationId="{D27F0804-6D3B-441C-A028-DEB6C89A2A7A}"/>
          </ac:picMkLst>
        </pc:picChg>
        <pc:picChg chg="add mod">
          <ac:chgData name="Samantha DiVito" userId="a108237c-f192-4722-931c-e990b610aba7" providerId="ADAL" clId="{BA95A54D-1C08-4C8E-8E3B-171A610A45AE}" dt="2018-04-10T07:31:47.828" v="6229" actId="1076"/>
          <ac:picMkLst>
            <pc:docMk/>
            <pc:sldMk cId="1721646247" sldId="263"/>
            <ac:picMk id="6" creationId="{B045EFD5-19B6-4073-9966-8D35EA0EF95E}"/>
          </ac:picMkLst>
        </pc:picChg>
        <pc:picChg chg="add mod">
          <ac:chgData name="Samantha DiVito" userId="a108237c-f192-4722-931c-e990b610aba7" providerId="ADAL" clId="{BA95A54D-1C08-4C8E-8E3B-171A610A45AE}" dt="2018-04-10T07:31:21.811" v="6217" actId="1076"/>
          <ac:picMkLst>
            <pc:docMk/>
            <pc:sldMk cId="1721646247" sldId="263"/>
            <ac:picMk id="8" creationId="{6C7288F7-4E08-4B21-BD92-CC8C78586310}"/>
          </ac:picMkLst>
        </pc:picChg>
        <pc:picChg chg="add mod">
          <ac:chgData name="Samantha DiVito" userId="a108237c-f192-4722-931c-e990b610aba7" providerId="ADAL" clId="{BA95A54D-1C08-4C8E-8E3B-171A610A45AE}" dt="2018-04-10T07:31:23.203" v="6218" actId="1076"/>
          <ac:picMkLst>
            <pc:docMk/>
            <pc:sldMk cId="1721646247" sldId="263"/>
            <ac:picMk id="9" creationId="{66DFBE51-ACEE-4083-8A05-A33C18240891}"/>
          </ac:picMkLst>
        </pc:picChg>
        <pc:picChg chg="add mod">
          <ac:chgData name="Samantha DiVito" userId="a108237c-f192-4722-931c-e990b610aba7" providerId="ADAL" clId="{BA95A54D-1C08-4C8E-8E3B-171A610A45AE}" dt="2018-04-10T04:25:31.823" v="3912"/>
          <ac:picMkLst>
            <pc:docMk/>
            <pc:sldMk cId="1721646247" sldId="263"/>
            <ac:picMk id="15" creationId="{D752BB4E-2AD9-44B4-922C-D9EE3D1545C1}"/>
          </ac:picMkLst>
        </pc:picChg>
        <pc:picChg chg="add mod">
          <ac:chgData name="Samantha DiVito" userId="a108237c-f192-4722-931c-e990b610aba7" providerId="ADAL" clId="{BA95A54D-1C08-4C8E-8E3B-171A610A45AE}" dt="2018-04-10T07:35:57.948" v="6278"/>
          <ac:picMkLst>
            <pc:docMk/>
            <pc:sldMk cId="1721646247" sldId="263"/>
            <ac:picMk id="16" creationId="{0C43B93A-BBE8-463A-85D7-532D0225F7F9}"/>
          </ac:picMkLst>
        </pc:picChg>
        <pc:picChg chg="add del mod">
          <ac:chgData name="Samantha DiVito" userId="a108237c-f192-4722-931c-e990b610aba7" providerId="ADAL" clId="{BA95A54D-1C08-4C8E-8E3B-171A610A45AE}" dt="2018-04-10T02:29:01.091" v="2105" actId="478"/>
          <ac:picMkLst>
            <pc:docMk/>
            <pc:sldMk cId="1721646247" sldId="263"/>
            <ac:picMk id="4098" creationId="{D96B8A8F-3DEC-4FB6-A4D3-A9BD7114445A}"/>
          </ac:picMkLst>
        </pc:picChg>
      </pc:sldChg>
      <pc:sldChg chg="addSp delSp modSp modTransition delAnim modAnim">
        <pc:chgData name="Samantha DiVito" userId="a108237c-f192-4722-931c-e990b610aba7" providerId="ADAL" clId="{BA95A54D-1C08-4C8E-8E3B-171A610A45AE}" dt="2018-04-10T07:35:29.330" v="6275"/>
        <pc:sldMkLst>
          <pc:docMk/>
          <pc:sldMk cId="2352586852" sldId="264"/>
        </pc:sldMkLst>
        <pc:spChg chg="del">
          <ac:chgData name="Samantha DiVito" userId="a108237c-f192-4722-931c-e990b610aba7" providerId="ADAL" clId="{BA95A54D-1C08-4C8E-8E3B-171A610A45AE}" dt="2018-04-10T03:07:31.970" v="2713" actId="478"/>
          <ac:spMkLst>
            <pc:docMk/>
            <pc:sldMk cId="2352586852" sldId="264"/>
            <ac:spMk id="2" creationId="{00000000-0000-0000-0000-000000000000}"/>
          </ac:spMkLst>
        </pc:spChg>
        <pc:spChg chg="del">
          <ac:chgData name="Samantha DiVito" userId="a108237c-f192-4722-931c-e990b610aba7" providerId="ADAL" clId="{BA95A54D-1C08-4C8E-8E3B-171A610A45AE}" dt="2018-04-10T03:07:33.545" v="2714" actId="478"/>
          <ac:spMkLst>
            <pc:docMk/>
            <pc:sldMk cId="2352586852" sldId="264"/>
            <ac:spMk id="3" creationId="{00000000-0000-0000-0000-000000000000}"/>
          </ac:spMkLst>
        </pc:spChg>
        <pc:spChg chg="add mod">
          <ac:chgData name="Samantha DiVito" userId="a108237c-f192-4722-931c-e990b610aba7" providerId="ADAL" clId="{BA95A54D-1C08-4C8E-8E3B-171A610A45AE}" dt="2018-04-10T07:29:30.086" v="6170" actId="1076"/>
          <ac:spMkLst>
            <pc:docMk/>
            <pc:sldMk cId="2352586852" sldId="264"/>
            <ac:spMk id="4" creationId="{DD7D772F-0650-4D22-8D3F-240E525D2BFD}"/>
          </ac:spMkLst>
        </pc:spChg>
        <pc:spChg chg="add del mod">
          <ac:chgData name="Samantha DiVito" userId="a108237c-f192-4722-931c-e990b610aba7" providerId="ADAL" clId="{BA95A54D-1C08-4C8E-8E3B-171A610A45AE}" dt="2018-04-10T03:09:36.315" v="2792" actId="478"/>
          <ac:spMkLst>
            <pc:docMk/>
            <pc:sldMk cId="2352586852" sldId="264"/>
            <ac:spMk id="5" creationId="{30816A40-AFAF-4579-ADE9-CCB5ACE0DA44}"/>
          </ac:spMkLst>
        </pc:spChg>
        <pc:spChg chg="add mod">
          <ac:chgData name="Samantha DiVito" userId="a108237c-f192-4722-931c-e990b610aba7" providerId="ADAL" clId="{BA95A54D-1C08-4C8E-8E3B-171A610A45AE}" dt="2018-04-10T07:29:30.805" v="6173" actId="1076"/>
          <ac:spMkLst>
            <pc:docMk/>
            <pc:sldMk cId="2352586852" sldId="264"/>
            <ac:spMk id="6" creationId="{4A968605-25FE-40B8-9A23-EFD888331F7E}"/>
          </ac:spMkLst>
        </pc:spChg>
        <pc:spChg chg="add">
          <ac:chgData name="Samantha DiVito" userId="a108237c-f192-4722-931c-e990b610aba7" providerId="ADAL" clId="{BA95A54D-1C08-4C8E-8E3B-171A610A45AE}" dt="2018-04-10T03:13:46.242" v="2841"/>
          <ac:spMkLst>
            <pc:docMk/>
            <pc:sldMk cId="2352586852" sldId="264"/>
            <ac:spMk id="11" creationId="{A2FE3CCA-AB95-41B8-B0C1-BFC4FEC1CD65}"/>
          </ac:spMkLst>
        </pc:spChg>
        <pc:picChg chg="add del">
          <ac:chgData name="Samantha DiVito" userId="a108237c-f192-4722-931c-e990b610aba7" providerId="ADAL" clId="{BA95A54D-1C08-4C8E-8E3B-171A610A45AE}" dt="2018-04-10T07:25:35.028" v="6119"/>
          <ac:picMkLst>
            <pc:docMk/>
            <pc:sldMk cId="2352586852" sldId="264"/>
            <ac:picMk id="9" creationId="{5AF3DC68-B161-4368-ACD7-496BBD6053E5}"/>
          </ac:picMkLst>
        </pc:picChg>
        <pc:picChg chg="add mod">
          <ac:chgData name="Samantha DiVito" userId="a108237c-f192-4722-931c-e990b610aba7" providerId="ADAL" clId="{BA95A54D-1C08-4C8E-8E3B-171A610A45AE}" dt="2018-04-10T03:32:28.648" v="3106"/>
          <ac:picMkLst>
            <pc:docMk/>
            <pc:sldMk cId="2352586852" sldId="264"/>
            <ac:picMk id="10" creationId="{EA10AD19-B10E-48C0-94F3-B67D9F42D2F7}"/>
          </ac:picMkLst>
        </pc:picChg>
        <pc:picChg chg="add mod">
          <ac:chgData name="Samantha DiVito" userId="a108237c-f192-4722-931c-e990b610aba7" providerId="ADAL" clId="{BA95A54D-1C08-4C8E-8E3B-171A610A45AE}" dt="2018-04-10T03:30:49.039" v="3088" actId="1076"/>
          <ac:picMkLst>
            <pc:docMk/>
            <pc:sldMk cId="2352586852" sldId="264"/>
            <ac:picMk id="12" creationId="{5102F24D-11C4-41D4-A535-8EF847C9AA25}"/>
          </ac:picMkLst>
        </pc:picChg>
        <pc:picChg chg="add del">
          <ac:chgData name="Samantha DiVito" userId="a108237c-f192-4722-931c-e990b610aba7" providerId="ADAL" clId="{BA95A54D-1C08-4C8E-8E3B-171A610A45AE}" dt="2018-04-10T07:29:31.002" v="6174"/>
          <ac:picMkLst>
            <pc:docMk/>
            <pc:sldMk cId="2352586852" sldId="264"/>
            <ac:picMk id="13" creationId="{24BF9F4B-BCDB-4451-B7D4-69A08C2E029B}"/>
          </ac:picMkLst>
        </pc:picChg>
        <pc:picChg chg="add mod">
          <ac:chgData name="Samantha DiVito" userId="a108237c-f192-4722-931c-e990b610aba7" providerId="ADAL" clId="{BA95A54D-1C08-4C8E-8E3B-171A610A45AE}" dt="2018-04-10T07:35:29.330" v="6275"/>
          <ac:picMkLst>
            <pc:docMk/>
            <pc:sldMk cId="2352586852" sldId="264"/>
            <ac:picMk id="14" creationId="{4A9D7D1D-2949-4280-AFF3-D1E3937E3C16}"/>
          </ac:picMkLst>
        </pc:picChg>
        <pc:picChg chg="add mod">
          <ac:chgData name="Samantha DiVito" userId="a108237c-f192-4722-931c-e990b610aba7" providerId="ADAL" clId="{BA95A54D-1C08-4C8E-8E3B-171A610A45AE}" dt="2018-04-10T03:09:51.501" v="2795" actId="1076"/>
          <ac:picMkLst>
            <pc:docMk/>
            <pc:sldMk cId="2352586852" sldId="264"/>
            <ac:picMk id="6146" creationId="{8809A966-E45A-4331-89D4-5A0DDB97DA68}"/>
          </ac:picMkLst>
        </pc:picChg>
        <pc:picChg chg="add del mod">
          <ac:chgData name="Samantha DiVito" userId="a108237c-f192-4722-931c-e990b610aba7" providerId="ADAL" clId="{BA95A54D-1C08-4C8E-8E3B-171A610A45AE}" dt="2018-04-10T03:10:34.529" v="2800"/>
          <ac:picMkLst>
            <pc:docMk/>
            <pc:sldMk cId="2352586852" sldId="264"/>
            <ac:picMk id="6148" creationId="{DB577DEE-3FDA-40F6-B5F2-47103BEC9E6B}"/>
          </ac:picMkLst>
        </pc:picChg>
        <pc:picChg chg="add mod">
          <ac:chgData name="Samantha DiVito" userId="a108237c-f192-4722-931c-e990b610aba7" providerId="ADAL" clId="{BA95A54D-1C08-4C8E-8E3B-171A610A45AE}" dt="2018-04-10T07:29:30.330" v="6171" actId="1076"/>
          <ac:picMkLst>
            <pc:docMk/>
            <pc:sldMk cId="2352586852" sldId="264"/>
            <ac:picMk id="6150" creationId="{5E352DA6-6CF7-4B78-9385-E379F8F9E726}"/>
          </ac:picMkLst>
        </pc:picChg>
      </pc:sldChg>
      <pc:sldChg chg="addSp delSp modSp ord modTransition modAnim">
        <pc:chgData name="Samantha DiVito" userId="a108237c-f192-4722-931c-e990b610aba7" providerId="ADAL" clId="{BA95A54D-1C08-4C8E-8E3B-171A610A45AE}" dt="2018-04-10T07:37:11.390" v="6285"/>
        <pc:sldMkLst>
          <pc:docMk/>
          <pc:sldMk cId="858955237" sldId="265"/>
        </pc:sldMkLst>
        <pc:spChg chg="del">
          <ac:chgData name="Samantha DiVito" userId="a108237c-f192-4722-931c-e990b610aba7" providerId="ADAL" clId="{BA95A54D-1C08-4C8E-8E3B-171A610A45AE}" dt="2018-04-10T05:15:47.365" v="4786" actId="478"/>
          <ac:spMkLst>
            <pc:docMk/>
            <pc:sldMk cId="858955237" sldId="265"/>
            <ac:spMk id="2" creationId="{00000000-0000-0000-0000-000000000000}"/>
          </ac:spMkLst>
        </pc:spChg>
        <pc:spChg chg="del">
          <ac:chgData name="Samantha DiVito" userId="a108237c-f192-4722-931c-e990b610aba7" providerId="ADAL" clId="{BA95A54D-1C08-4C8E-8E3B-171A610A45AE}" dt="2018-04-10T05:15:48.106" v="4787" actId="478"/>
          <ac:spMkLst>
            <pc:docMk/>
            <pc:sldMk cId="858955237" sldId="265"/>
            <ac:spMk id="3" creationId="{00000000-0000-0000-0000-000000000000}"/>
          </ac:spMkLst>
        </pc:spChg>
        <pc:spChg chg="add mod">
          <ac:chgData name="Samantha DiVito" userId="a108237c-f192-4722-931c-e990b610aba7" providerId="ADAL" clId="{BA95A54D-1C08-4C8E-8E3B-171A610A45AE}" dt="2018-04-10T05:19:32.200" v="4838" actId="207"/>
          <ac:spMkLst>
            <pc:docMk/>
            <pc:sldMk cId="858955237" sldId="265"/>
            <ac:spMk id="4" creationId="{A7DEF85E-9BC0-466B-B53D-09FB1652CDA0}"/>
          </ac:spMkLst>
        </pc:spChg>
        <pc:spChg chg="add">
          <ac:chgData name="Samantha DiVito" userId="a108237c-f192-4722-931c-e990b610aba7" providerId="ADAL" clId="{BA95A54D-1C08-4C8E-8E3B-171A610A45AE}" dt="2018-04-10T05:19:41.390" v="4839"/>
          <ac:spMkLst>
            <pc:docMk/>
            <pc:sldMk cId="858955237" sldId="265"/>
            <ac:spMk id="5" creationId="{9319B1D6-11B5-46AC-A4A8-D2CF4F2CC65D}"/>
          </ac:spMkLst>
        </pc:spChg>
        <pc:picChg chg="add mod">
          <ac:chgData name="Samantha DiVito" userId="a108237c-f192-4722-931c-e990b610aba7" providerId="ADAL" clId="{BA95A54D-1C08-4C8E-8E3B-171A610A45AE}" dt="2018-04-10T06:33:51.756" v="6087"/>
          <ac:picMkLst>
            <pc:docMk/>
            <pc:sldMk cId="858955237" sldId="265"/>
            <ac:picMk id="6" creationId="{333C13FA-9683-407F-907D-A785797F9503}"/>
          </ac:picMkLst>
        </pc:picChg>
        <pc:picChg chg="add mod">
          <ac:chgData name="Samantha DiVito" userId="a108237c-f192-4722-931c-e990b610aba7" providerId="ADAL" clId="{BA95A54D-1C08-4C8E-8E3B-171A610A45AE}" dt="2018-04-10T07:37:11.390" v="6285"/>
          <ac:picMkLst>
            <pc:docMk/>
            <pc:sldMk cId="858955237" sldId="265"/>
            <ac:picMk id="10" creationId="{4FD63E82-E7BA-476E-8933-658CDCE3F668}"/>
          </ac:picMkLst>
        </pc:picChg>
        <pc:picChg chg="add mod">
          <ac:chgData name="Samantha DiVito" userId="a108237c-f192-4722-931c-e990b610aba7" providerId="ADAL" clId="{BA95A54D-1C08-4C8E-8E3B-171A610A45AE}" dt="2018-04-10T05:21:58.875" v="4843" actId="1076"/>
          <ac:picMkLst>
            <pc:docMk/>
            <pc:sldMk cId="858955237" sldId="265"/>
            <ac:picMk id="6146" creationId="{16137B3F-C39A-48E1-82F1-9E835BA6468E}"/>
          </ac:picMkLst>
        </pc:picChg>
        <pc:picChg chg="add mod">
          <ac:chgData name="Samantha DiVito" userId="a108237c-f192-4722-931c-e990b610aba7" providerId="ADAL" clId="{BA95A54D-1C08-4C8E-8E3B-171A610A45AE}" dt="2018-04-10T05:25:47.612" v="4853" actId="1076"/>
          <ac:picMkLst>
            <pc:docMk/>
            <pc:sldMk cId="858955237" sldId="265"/>
            <ac:picMk id="6148" creationId="{D9B2C65C-EEF3-4E73-99B9-F51AFE0A8F34}"/>
          </ac:picMkLst>
        </pc:picChg>
        <pc:picChg chg="add mod">
          <ac:chgData name="Samantha DiVito" userId="a108237c-f192-4722-931c-e990b610aba7" providerId="ADAL" clId="{BA95A54D-1C08-4C8E-8E3B-171A610A45AE}" dt="2018-04-10T05:25:02.432" v="4849" actId="1076"/>
          <ac:picMkLst>
            <pc:docMk/>
            <pc:sldMk cId="858955237" sldId="265"/>
            <ac:picMk id="6150" creationId="{0EB51FFE-FE1D-4434-90CF-02DA00284B2B}"/>
          </ac:picMkLst>
        </pc:picChg>
      </pc:sldChg>
      <pc:sldChg chg="addSp delSp modSp modTransition addAnim delAnim modAnim">
        <pc:chgData name="Samantha DiVito" userId="a108237c-f192-4722-931c-e990b610aba7" providerId="ADAL" clId="{BA95A54D-1C08-4C8E-8E3B-171A610A45AE}" dt="2018-04-10T07:34:24.258" v="6269"/>
        <pc:sldMkLst>
          <pc:docMk/>
          <pc:sldMk cId="2402062054" sldId="266"/>
        </pc:sldMkLst>
        <pc:spChg chg="del">
          <ac:chgData name="Samantha DiVito" userId="a108237c-f192-4722-931c-e990b610aba7" providerId="ADAL" clId="{BA95A54D-1C08-4C8E-8E3B-171A610A45AE}" dt="2018-04-10T02:34:46.348" v="2138" actId="478"/>
          <ac:spMkLst>
            <pc:docMk/>
            <pc:sldMk cId="2402062054" sldId="266"/>
            <ac:spMk id="2" creationId="{00000000-0000-0000-0000-000000000000}"/>
          </ac:spMkLst>
        </pc:spChg>
        <pc:spChg chg="del">
          <ac:chgData name="Samantha DiVito" userId="a108237c-f192-4722-931c-e990b610aba7" providerId="ADAL" clId="{BA95A54D-1C08-4C8E-8E3B-171A610A45AE}" dt="2018-04-10T02:34:46.964" v="2139" actId="478"/>
          <ac:spMkLst>
            <pc:docMk/>
            <pc:sldMk cId="2402062054" sldId="266"/>
            <ac:spMk id="3" creationId="{00000000-0000-0000-0000-000000000000}"/>
          </ac:spMkLst>
        </pc:spChg>
        <pc:spChg chg="add mod">
          <ac:chgData name="Samantha DiVito" userId="a108237c-f192-4722-931c-e990b610aba7" providerId="ADAL" clId="{BA95A54D-1C08-4C8E-8E3B-171A610A45AE}" dt="2018-04-10T03:43:24.346" v="3305" actId="1076"/>
          <ac:spMkLst>
            <pc:docMk/>
            <pc:sldMk cId="2402062054" sldId="266"/>
            <ac:spMk id="4" creationId="{1F0B4178-CB02-4EA9-8EC9-6EC1B1E2087F}"/>
          </ac:spMkLst>
        </pc:spChg>
        <pc:spChg chg="add mod">
          <ac:chgData name="Samantha DiVito" userId="a108237c-f192-4722-931c-e990b610aba7" providerId="ADAL" clId="{BA95A54D-1C08-4C8E-8E3B-171A610A45AE}" dt="2018-04-10T03:43:29.682" v="3306" actId="1076"/>
          <ac:spMkLst>
            <pc:docMk/>
            <pc:sldMk cId="2402062054" sldId="266"/>
            <ac:spMk id="5" creationId="{90A3D546-3365-48F4-81B8-C38C88CCBE58}"/>
          </ac:spMkLst>
        </pc:spChg>
        <pc:spChg chg="add">
          <ac:chgData name="Samantha DiVito" userId="a108237c-f192-4722-931c-e990b610aba7" providerId="ADAL" clId="{BA95A54D-1C08-4C8E-8E3B-171A610A45AE}" dt="2018-04-10T02:42:07.695" v="2219" actId="1076"/>
          <ac:spMkLst>
            <pc:docMk/>
            <pc:sldMk cId="2402062054" sldId="266"/>
            <ac:spMk id="6" creationId="{271235AE-44D4-4165-88EB-8547490C9B98}"/>
          </ac:spMkLst>
        </pc:spChg>
        <pc:spChg chg="add del mod">
          <ac:chgData name="Samantha DiVito" userId="a108237c-f192-4722-931c-e990b610aba7" providerId="ADAL" clId="{BA95A54D-1C08-4C8E-8E3B-171A610A45AE}" dt="2018-04-10T02:45:45.664" v="2300" actId="478"/>
          <ac:spMkLst>
            <pc:docMk/>
            <pc:sldMk cId="2402062054" sldId="266"/>
            <ac:spMk id="8" creationId="{26272CD5-F17F-451D-94FA-53FD85A56AFE}"/>
          </ac:spMkLst>
        </pc:spChg>
        <pc:spChg chg="add del mod">
          <ac:chgData name="Samantha DiVito" userId="a108237c-f192-4722-931c-e990b610aba7" providerId="ADAL" clId="{BA95A54D-1C08-4C8E-8E3B-171A610A45AE}" dt="2018-04-10T02:46:45.887" v="2351" actId="478"/>
          <ac:spMkLst>
            <pc:docMk/>
            <pc:sldMk cId="2402062054" sldId="266"/>
            <ac:spMk id="11" creationId="{8A971EFF-5C4B-40E0-8AB4-2A0FD526185F}"/>
          </ac:spMkLst>
        </pc:spChg>
        <pc:spChg chg="add del mod">
          <ac:chgData name="Samantha DiVito" userId="a108237c-f192-4722-931c-e990b610aba7" providerId="ADAL" clId="{BA95A54D-1C08-4C8E-8E3B-171A610A45AE}" dt="2018-04-10T02:46:49.658" v="2355" actId="1076"/>
          <ac:spMkLst>
            <pc:docMk/>
            <pc:sldMk cId="2402062054" sldId="266"/>
            <ac:spMk id="12" creationId="{F567ECA2-6167-469C-AD82-5B1DA00A2040}"/>
          </ac:spMkLst>
        </pc:spChg>
        <pc:spChg chg="add mod">
          <ac:chgData name="Samantha DiVito" userId="a108237c-f192-4722-931c-e990b610aba7" providerId="ADAL" clId="{BA95A54D-1C08-4C8E-8E3B-171A610A45AE}" dt="2018-04-10T02:47:31.641" v="2401" actId="1076"/>
          <ac:spMkLst>
            <pc:docMk/>
            <pc:sldMk cId="2402062054" sldId="266"/>
            <ac:spMk id="13" creationId="{4E4EDE42-EF49-4EFF-A4A2-81C1EEAC534B}"/>
          </ac:spMkLst>
        </pc:spChg>
        <pc:picChg chg="add mod">
          <ac:chgData name="Samantha DiVito" userId="a108237c-f192-4722-931c-e990b610aba7" providerId="ADAL" clId="{BA95A54D-1C08-4C8E-8E3B-171A610A45AE}" dt="2018-04-10T03:20:12.910" v="2915" actId="1076"/>
          <ac:picMkLst>
            <pc:docMk/>
            <pc:sldMk cId="2402062054" sldId="266"/>
            <ac:picMk id="7" creationId="{491ED187-29A9-4410-8EE6-304C8F53730C}"/>
          </ac:picMkLst>
        </pc:picChg>
        <pc:picChg chg="add mod">
          <ac:chgData name="Samantha DiVito" userId="a108237c-f192-4722-931c-e990b610aba7" providerId="ADAL" clId="{BA95A54D-1C08-4C8E-8E3B-171A610A45AE}" dt="2018-04-10T02:45:24.422" v="2290" actId="1076"/>
          <ac:picMkLst>
            <pc:docMk/>
            <pc:sldMk cId="2402062054" sldId="266"/>
            <ac:picMk id="9" creationId="{A6A2CD02-66E5-420B-80D6-2BBA07B4EA0A}"/>
          </ac:picMkLst>
        </pc:picChg>
        <pc:picChg chg="add del">
          <ac:chgData name="Samantha DiVito" userId="a108237c-f192-4722-931c-e990b610aba7" providerId="ADAL" clId="{BA95A54D-1C08-4C8E-8E3B-171A610A45AE}" dt="2018-04-10T07:25:37.679" v="6121"/>
          <ac:picMkLst>
            <pc:docMk/>
            <pc:sldMk cId="2402062054" sldId="266"/>
            <ac:picMk id="10" creationId="{8A8FBE51-FEB8-4DCE-9D20-B4AF3C6EEC5C}"/>
          </ac:picMkLst>
        </pc:picChg>
        <pc:picChg chg="add del">
          <ac:chgData name="Samantha DiVito" userId="a108237c-f192-4722-931c-e990b610aba7" providerId="ADAL" clId="{BA95A54D-1C08-4C8E-8E3B-171A610A45AE}" dt="2018-04-10T07:30:05.514" v="6196" actId="478"/>
          <ac:picMkLst>
            <pc:docMk/>
            <pc:sldMk cId="2402062054" sldId="266"/>
            <ac:picMk id="11" creationId="{9AEDF00F-3AB5-4C3E-A8C5-6B962DCE748D}"/>
          </ac:picMkLst>
        </pc:picChg>
        <pc:picChg chg="add del">
          <ac:chgData name="Samantha DiVito" userId="a108237c-f192-4722-931c-e990b610aba7" providerId="ADAL" clId="{BA95A54D-1C08-4C8E-8E3B-171A610A45AE}" dt="2018-04-10T07:29:32.416" v="6178"/>
          <ac:picMkLst>
            <pc:docMk/>
            <pc:sldMk cId="2402062054" sldId="266"/>
            <ac:picMk id="12" creationId="{2F6D2686-64AD-4B8E-A664-3341BDF40291}"/>
          </ac:picMkLst>
        </pc:picChg>
        <pc:picChg chg="add mod">
          <ac:chgData name="Samantha DiVito" userId="a108237c-f192-4722-931c-e990b610aba7" providerId="ADAL" clId="{BA95A54D-1C08-4C8E-8E3B-171A610A45AE}" dt="2018-04-10T07:34:24.258" v="6269"/>
          <ac:picMkLst>
            <pc:docMk/>
            <pc:sldMk cId="2402062054" sldId="266"/>
            <ac:picMk id="14" creationId="{80442A98-15DF-4C62-BB38-027C6F3B826B}"/>
          </ac:picMkLst>
        </pc:picChg>
        <pc:picChg chg="add mod">
          <ac:chgData name="Samantha DiVito" userId="a108237c-f192-4722-931c-e990b610aba7" providerId="ADAL" clId="{BA95A54D-1C08-4C8E-8E3B-171A610A45AE}" dt="2018-04-10T02:46:17.625" v="2327" actId="1076"/>
          <ac:picMkLst>
            <pc:docMk/>
            <pc:sldMk cId="2402062054" sldId="266"/>
            <ac:picMk id="5122" creationId="{2A7716FB-110F-4CC8-BE34-9809BB865D27}"/>
          </ac:picMkLst>
        </pc:picChg>
      </pc:sldChg>
      <pc:sldChg chg="addSp delSp modSp ord modTransition modAnim">
        <pc:chgData name="Samantha DiVito" userId="a108237c-f192-4722-931c-e990b610aba7" providerId="ADAL" clId="{BA95A54D-1C08-4C8E-8E3B-171A610A45AE}" dt="2018-04-10T07:35:39.556" v="6276"/>
        <pc:sldMkLst>
          <pc:docMk/>
          <pc:sldMk cId="2782392174" sldId="267"/>
        </pc:sldMkLst>
        <pc:spChg chg="del">
          <ac:chgData name="Samantha DiVito" userId="a108237c-f192-4722-931c-e990b610aba7" providerId="ADAL" clId="{BA95A54D-1C08-4C8E-8E3B-171A610A45AE}" dt="2018-04-10T03:21:46.288" v="2930" actId="478"/>
          <ac:spMkLst>
            <pc:docMk/>
            <pc:sldMk cId="2782392174" sldId="267"/>
            <ac:spMk id="2" creationId="{00000000-0000-0000-0000-000000000000}"/>
          </ac:spMkLst>
        </pc:spChg>
        <pc:spChg chg="del">
          <ac:chgData name="Samantha DiVito" userId="a108237c-f192-4722-931c-e990b610aba7" providerId="ADAL" clId="{BA95A54D-1C08-4C8E-8E3B-171A610A45AE}" dt="2018-04-10T03:21:47.248" v="2931" actId="478"/>
          <ac:spMkLst>
            <pc:docMk/>
            <pc:sldMk cId="2782392174" sldId="267"/>
            <ac:spMk id="3" creationId="{00000000-0000-0000-0000-000000000000}"/>
          </ac:spMkLst>
        </pc:spChg>
        <pc:spChg chg="add del mod">
          <ac:chgData name="Samantha DiVito" userId="a108237c-f192-4722-931c-e990b610aba7" providerId="ADAL" clId="{BA95A54D-1C08-4C8E-8E3B-171A610A45AE}" dt="2018-04-10T03:43:16.502" v="3301" actId="1076"/>
          <ac:spMkLst>
            <pc:docMk/>
            <pc:sldMk cId="2782392174" sldId="267"/>
            <ac:spMk id="4" creationId="{18E0200F-2935-4C08-8D90-D38B5359181E}"/>
          </ac:spMkLst>
        </pc:spChg>
        <pc:spChg chg="add del mod">
          <ac:chgData name="Samantha DiVito" userId="a108237c-f192-4722-931c-e990b610aba7" providerId="ADAL" clId="{BA95A54D-1C08-4C8E-8E3B-171A610A45AE}" dt="2018-04-10T03:26:53.059" v="2953" actId="767"/>
          <ac:spMkLst>
            <pc:docMk/>
            <pc:sldMk cId="2782392174" sldId="267"/>
            <ac:spMk id="5" creationId="{C814FE1B-3CB9-4A04-9E43-9CE46F2FA7CA}"/>
          </ac:spMkLst>
        </pc:spChg>
        <pc:spChg chg="add mod">
          <ac:chgData name="Samantha DiVito" userId="a108237c-f192-4722-931c-e990b610aba7" providerId="ADAL" clId="{BA95A54D-1C08-4C8E-8E3B-171A610A45AE}" dt="2018-04-10T03:28:51.136" v="3078" actId="1076"/>
          <ac:spMkLst>
            <pc:docMk/>
            <pc:sldMk cId="2782392174" sldId="267"/>
            <ac:spMk id="7" creationId="{135D15AD-7FFB-4E96-B121-6EF80D02C0E7}"/>
          </ac:spMkLst>
        </pc:spChg>
        <pc:spChg chg="add">
          <ac:chgData name="Samantha DiVito" userId="a108237c-f192-4722-931c-e990b610aba7" providerId="ADAL" clId="{BA95A54D-1C08-4C8E-8E3B-171A610A45AE}" dt="2018-04-10T03:28:55.365" v="3079"/>
          <ac:spMkLst>
            <pc:docMk/>
            <pc:sldMk cId="2782392174" sldId="267"/>
            <ac:spMk id="8" creationId="{8D8B2C9C-745C-422C-990D-E0BC4BA313C4}"/>
          </ac:spMkLst>
        </pc:spChg>
        <pc:spChg chg="add mod">
          <ac:chgData name="Samantha DiVito" userId="a108237c-f192-4722-931c-e990b610aba7" providerId="ADAL" clId="{BA95A54D-1C08-4C8E-8E3B-171A610A45AE}" dt="2018-04-10T03:33:25.369" v="3125" actId="1076"/>
          <ac:spMkLst>
            <pc:docMk/>
            <pc:sldMk cId="2782392174" sldId="267"/>
            <ac:spMk id="11" creationId="{03C091A7-2900-4530-87D3-07AEA9E6334D}"/>
          </ac:spMkLst>
        </pc:spChg>
        <pc:spChg chg="add mod">
          <ac:chgData name="Samantha DiVito" userId="a108237c-f192-4722-931c-e990b610aba7" providerId="ADAL" clId="{BA95A54D-1C08-4C8E-8E3B-171A610A45AE}" dt="2018-04-10T03:35:25.839" v="3158" actId="1035"/>
          <ac:spMkLst>
            <pc:docMk/>
            <pc:sldMk cId="2782392174" sldId="267"/>
            <ac:spMk id="14" creationId="{8DBD672D-CC43-4534-B12D-56BC9C21AB3E}"/>
          </ac:spMkLst>
        </pc:spChg>
        <pc:spChg chg="add mod">
          <ac:chgData name="Samantha DiVito" userId="a108237c-f192-4722-931c-e990b610aba7" providerId="ADAL" clId="{BA95A54D-1C08-4C8E-8E3B-171A610A45AE}" dt="2018-04-10T03:38:02.644" v="3216" actId="1076"/>
          <ac:spMkLst>
            <pc:docMk/>
            <pc:sldMk cId="2782392174" sldId="267"/>
            <ac:spMk id="17" creationId="{C4984798-D981-482C-A650-1AB80E7E2D5A}"/>
          </ac:spMkLst>
        </pc:spChg>
        <pc:spChg chg="add mod">
          <ac:chgData name="Samantha DiVito" userId="a108237c-f192-4722-931c-e990b610aba7" providerId="ADAL" clId="{BA95A54D-1C08-4C8E-8E3B-171A610A45AE}" dt="2018-04-10T03:41:12.429" v="3284" actId="20577"/>
          <ac:spMkLst>
            <pc:docMk/>
            <pc:sldMk cId="2782392174" sldId="267"/>
            <ac:spMk id="18" creationId="{03E6B781-DBE9-4987-B36C-B66A0978CE74}"/>
          </ac:spMkLst>
        </pc:spChg>
        <pc:picChg chg="add mod">
          <ac:chgData name="Samantha DiVito" userId="a108237c-f192-4722-931c-e990b610aba7" providerId="ADAL" clId="{BA95A54D-1C08-4C8E-8E3B-171A610A45AE}" dt="2018-04-10T03:51:34.448" v="3336" actId="1076"/>
          <ac:picMkLst>
            <pc:docMk/>
            <pc:sldMk cId="2782392174" sldId="267"/>
            <ac:picMk id="2" creationId="{E291A3BC-6ACA-450D-8027-3FA6C977D0C6}"/>
          </ac:picMkLst>
        </pc:picChg>
        <pc:picChg chg="add mod">
          <ac:chgData name="Samantha DiVito" userId="a108237c-f192-4722-931c-e990b610aba7" providerId="ADAL" clId="{BA95A54D-1C08-4C8E-8E3B-171A610A45AE}" dt="2018-04-10T03:42:49.544" v="3297"/>
          <ac:picMkLst>
            <pc:docMk/>
            <pc:sldMk cId="2782392174" sldId="267"/>
            <ac:picMk id="9" creationId="{C1AABE37-F235-4853-B45B-9D77EB22DABB}"/>
          </ac:picMkLst>
        </pc:picChg>
        <pc:picChg chg="add mod">
          <ac:chgData name="Samantha DiVito" userId="a108237c-f192-4722-931c-e990b610aba7" providerId="ADAL" clId="{BA95A54D-1C08-4C8E-8E3B-171A610A45AE}" dt="2018-04-10T03:37:30.834" v="3174" actId="1076"/>
          <ac:picMkLst>
            <pc:docMk/>
            <pc:sldMk cId="2782392174" sldId="267"/>
            <ac:picMk id="15" creationId="{AF403F15-DA95-4E6F-A8F8-DA1E54B9E67B}"/>
          </ac:picMkLst>
        </pc:picChg>
        <pc:picChg chg="add mod">
          <ac:chgData name="Samantha DiVito" userId="a108237c-f192-4722-931c-e990b610aba7" providerId="ADAL" clId="{BA95A54D-1C08-4C8E-8E3B-171A610A45AE}" dt="2018-04-10T03:37:30.834" v="3174" actId="1076"/>
          <ac:picMkLst>
            <pc:docMk/>
            <pc:sldMk cId="2782392174" sldId="267"/>
            <ac:picMk id="16" creationId="{6CC01B89-D447-4235-870C-670EB83C0BB3}"/>
          </ac:picMkLst>
        </pc:picChg>
        <pc:picChg chg="add del">
          <ac:chgData name="Samantha DiVito" userId="a108237c-f192-4722-931c-e990b610aba7" providerId="ADAL" clId="{BA95A54D-1C08-4C8E-8E3B-171A610A45AE}" dt="2018-04-10T07:25:32.724" v="6118"/>
          <ac:picMkLst>
            <pc:docMk/>
            <pc:sldMk cId="2782392174" sldId="267"/>
            <ac:picMk id="19" creationId="{B89A3102-BEF8-4B4B-90E3-5BA8B23BC1BC}"/>
          </ac:picMkLst>
        </pc:picChg>
        <pc:picChg chg="add mod">
          <ac:chgData name="Samantha DiVito" userId="a108237c-f192-4722-931c-e990b610aba7" providerId="ADAL" clId="{BA95A54D-1C08-4C8E-8E3B-171A610A45AE}" dt="2018-04-10T07:35:39.556" v="6276"/>
          <ac:picMkLst>
            <pc:docMk/>
            <pc:sldMk cId="2782392174" sldId="267"/>
            <ac:picMk id="20" creationId="{6B9313FC-75AF-4986-817F-D6FD1BE72C21}"/>
          </ac:picMkLst>
        </pc:picChg>
        <pc:picChg chg="add del">
          <ac:chgData name="Samantha DiVito" userId="a108237c-f192-4722-931c-e990b610aba7" providerId="ADAL" clId="{BA95A54D-1C08-4C8E-8E3B-171A610A45AE}" dt="2018-04-10T03:26:56.725" v="2955"/>
          <ac:picMkLst>
            <pc:docMk/>
            <pc:sldMk cId="2782392174" sldId="267"/>
            <ac:picMk id="8194" creationId="{D2DEC92C-8E54-49A6-B422-4E7A5FBA9B43}"/>
          </ac:picMkLst>
        </pc:picChg>
        <pc:picChg chg="add mod">
          <ac:chgData name="Samantha DiVito" userId="a108237c-f192-4722-931c-e990b610aba7" providerId="ADAL" clId="{BA95A54D-1C08-4C8E-8E3B-171A610A45AE}" dt="2018-04-10T03:33:21.250" v="3124" actId="14100"/>
          <ac:picMkLst>
            <pc:docMk/>
            <pc:sldMk cId="2782392174" sldId="267"/>
            <ac:picMk id="8196" creationId="{3A8C7A0E-9A90-452B-90AC-FC5C4167B252}"/>
          </ac:picMkLst>
        </pc:picChg>
        <pc:picChg chg="add del">
          <ac:chgData name="Samantha DiVito" userId="a108237c-f192-4722-931c-e990b610aba7" providerId="ADAL" clId="{BA95A54D-1C08-4C8E-8E3B-171A610A45AE}" dt="2018-04-10T03:35:08.823" v="3144"/>
          <ac:picMkLst>
            <pc:docMk/>
            <pc:sldMk cId="2782392174" sldId="267"/>
            <ac:picMk id="8198" creationId="{62CEBE82-1C99-4465-AC07-748AC5EF29AD}"/>
          </ac:picMkLst>
        </pc:picChg>
        <pc:picChg chg="add mod">
          <ac:chgData name="Samantha DiVito" userId="a108237c-f192-4722-931c-e990b610aba7" providerId="ADAL" clId="{BA95A54D-1C08-4C8E-8E3B-171A610A45AE}" dt="2018-04-10T03:35:14.718" v="3147" actId="1076"/>
          <ac:picMkLst>
            <pc:docMk/>
            <pc:sldMk cId="2782392174" sldId="267"/>
            <ac:picMk id="8200" creationId="{B70C2522-9A7D-42EB-97FA-2E10AEEF9734}"/>
          </ac:picMkLst>
        </pc:picChg>
      </pc:sldChg>
      <pc:sldChg chg="addSp delSp modSp ord modTransition modAnim">
        <pc:chgData name="Samantha DiVito" userId="a108237c-f192-4722-931c-e990b610aba7" providerId="ADAL" clId="{BA95A54D-1C08-4C8E-8E3B-171A610A45AE}" dt="2018-04-10T07:37:20.569" v="6286"/>
        <pc:sldMkLst>
          <pc:docMk/>
          <pc:sldMk cId="2930950578" sldId="268"/>
        </pc:sldMkLst>
        <pc:spChg chg="del">
          <ac:chgData name="Samantha DiVito" userId="a108237c-f192-4722-931c-e990b610aba7" providerId="ADAL" clId="{BA95A54D-1C08-4C8E-8E3B-171A610A45AE}" dt="2018-04-10T05:27:30.031" v="4865" actId="478"/>
          <ac:spMkLst>
            <pc:docMk/>
            <pc:sldMk cId="2930950578" sldId="268"/>
            <ac:spMk id="2" creationId="{00000000-0000-0000-0000-000000000000}"/>
          </ac:spMkLst>
        </pc:spChg>
        <pc:spChg chg="del">
          <ac:chgData name="Samantha DiVito" userId="a108237c-f192-4722-931c-e990b610aba7" providerId="ADAL" clId="{BA95A54D-1C08-4C8E-8E3B-171A610A45AE}" dt="2018-04-10T05:29:52.289" v="4877" actId="478"/>
          <ac:spMkLst>
            <pc:docMk/>
            <pc:sldMk cId="2930950578" sldId="268"/>
            <ac:spMk id="3" creationId="{00000000-0000-0000-0000-000000000000}"/>
          </ac:spMkLst>
        </pc:spChg>
        <pc:spChg chg="add mod">
          <ac:chgData name="Samantha DiVito" userId="a108237c-f192-4722-931c-e990b610aba7" providerId="ADAL" clId="{BA95A54D-1C08-4C8E-8E3B-171A610A45AE}" dt="2018-04-10T05:34:22.436" v="5055" actId="1076"/>
          <ac:spMkLst>
            <pc:docMk/>
            <pc:sldMk cId="2930950578" sldId="268"/>
            <ac:spMk id="4" creationId="{D6868A15-BA79-43D8-82C4-74DB64489610}"/>
          </ac:spMkLst>
        </pc:spChg>
        <pc:spChg chg="add mod">
          <ac:chgData name="Samantha DiVito" userId="a108237c-f192-4722-931c-e990b610aba7" providerId="ADAL" clId="{BA95A54D-1C08-4C8E-8E3B-171A610A45AE}" dt="2018-04-10T05:42:42.601" v="5172" actId="20577"/>
          <ac:spMkLst>
            <pc:docMk/>
            <pc:sldMk cId="2930950578" sldId="268"/>
            <ac:spMk id="5" creationId="{B69FB215-1C79-424B-9F5E-9DE34884A1BC}"/>
          </ac:spMkLst>
        </pc:spChg>
        <pc:spChg chg="add">
          <ac:chgData name="Samantha DiVito" userId="a108237c-f192-4722-931c-e990b610aba7" providerId="ADAL" clId="{BA95A54D-1C08-4C8E-8E3B-171A610A45AE}" dt="2018-04-10T05:32:17.854" v="4984"/>
          <ac:spMkLst>
            <pc:docMk/>
            <pc:sldMk cId="2930950578" sldId="268"/>
            <ac:spMk id="6" creationId="{EC70ED8B-8317-4BB6-9B4D-DA6A4E84446F}"/>
          </ac:spMkLst>
        </pc:spChg>
        <pc:spChg chg="add mod">
          <ac:chgData name="Samantha DiVito" userId="a108237c-f192-4722-931c-e990b610aba7" providerId="ADAL" clId="{BA95A54D-1C08-4C8E-8E3B-171A610A45AE}" dt="2018-04-10T05:34:18.266" v="5054" actId="1076"/>
          <ac:spMkLst>
            <pc:docMk/>
            <pc:sldMk cId="2930950578" sldId="268"/>
            <ac:spMk id="11" creationId="{70EAD232-9EC0-4A86-834B-C000912BB680}"/>
          </ac:spMkLst>
        </pc:spChg>
        <pc:spChg chg="add mod">
          <ac:chgData name="Samantha DiVito" userId="a108237c-f192-4722-931c-e990b610aba7" providerId="ADAL" clId="{BA95A54D-1C08-4C8E-8E3B-171A610A45AE}" dt="2018-04-10T05:35:06.500" v="5083" actId="14100"/>
          <ac:spMkLst>
            <pc:docMk/>
            <pc:sldMk cId="2930950578" sldId="268"/>
            <ac:spMk id="12" creationId="{A0B3F361-39BE-4C6E-A7A0-21A42D40B6DD}"/>
          </ac:spMkLst>
        </pc:spChg>
        <pc:picChg chg="add mod">
          <ac:chgData name="Samantha DiVito" userId="a108237c-f192-4722-931c-e990b610aba7" providerId="ADAL" clId="{BA95A54D-1C08-4C8E-8E3B-171A610A45AE}" dt="2018-04-10T06:33:59.336" v="6088"/>
          <ac:picMkLst>
            <pc:docMk/>
            <pc:sldMk cId="2930950578" sldId="268"/>
            <ac:picMk id="7" creationId="{83E228E6-CE39-4A6A-97A1-627B4BD829AC}"/>
          </ac:picMkLst>
        </pc:picChg>
        <pc:picChg chg="add mod">
          <ac:chgData name="Samantha DiVito" userId="a108237c-f192-4722-931c-e990b610aba7" providerId="ADAL" clId="{BA95A54D-1C08-4C8E-8E3B-171A610A45AE}" dt="2018-04-10T05:33:07.273" v="4991" actId="1076"/>
          <ac:picMkLst>
            <pc:docMk/>
            <pc:sldMk cId="2930950578" sldId="268"/>
            <ac:picMk id="9" creationId="{4F6D7CA5-8761-4F39-8495-B052535E1B0A}"/>
          </ac:picMkLst>
        </pc:picChg>
        <pc:picChg chg="add mod">
          <ac:chgData name="Samantha DiVito" userId="a108237c-f192-4722-931c-e990b610aba7" providerId="ADAL" clId="{BA95A54D-1C08-4C8E-8E3B-171A610A45AE}" dt="2018-04-10T05:33:27.624" v="4996" actId="1076"/>
          <ac:picMkLst>
            <pc:docMk/>
            <pc:sldMk cId="2930950578" sldId="268"/>
            <ac:picMk id="10" creationId="{3FE63759-8A96-4CF4-AFD3-F062290037D9}"/>
          </ac:picMkLst>
        </pc:picChg>
        <pc:picChg chg="add mod">
          <ac:chgData name="Samantha DiVito" userId="a108237c-f192-4722-931c-e990b610aba7" providerId="ADAL" clId="{BA95A54D-1C08-4C8E-8E3B-171A610A45AE}" dt="2018-04-10T07:37:20.569" v="6286"/>
          <ac:picMkLst>
            <pc:docMk/>
            <pc:sldMk cId="2930950578" sldId="268"/>
            <ac:picMk id="13" creationId="{DF7BCD6D-70A4-43B0-B550-E454BF20E526}"/>
          </ac:picMkLst>
        </pc:picChg>
        <pc:picChg chg="add mod">
          <ac:chgData name="Samantha DiVito" userId="a108237c-f192-4722-931c-e990b610aba7" providerId="ADAL" clId="{BA95A54D-1C08-4C8E-8E3B-171A610A45AE}" dt="2018-04-10T05:33:09.915" v="4992" actId="1076"/>
          <ac:picMkLst>
            <pc:docMk/>
            <pc:sldMk cId="2930950578" sldId="268"/>
            <ac:picMk id="7170" creationId="{3631E075-5B44-42A4-840E-C92B846FE44C}"/>
          </ac:picMkLst>
        </pc:picChg>
      </pc:sldChg>
      <pc:sldChg chg="addSp delSp modSp ord modTransition modAnim">
        <pc:chgData name="Samantha DiVito" userId="a108237c-f192-4722-931c-e990b610aba7" providerId="ADAL" clId="{BA95A54D-1C08-4C8E-8E3B-171A610A45AE}" dt="2018-04-10T07:36:37.697" v="6282"/>
        <pc:sldMkLst>
          <pc:docMk/>
          <pc:sldMk cId="1876027597" sldId="270"/>
        </pc:sldMkLst>
        <pc:spChg chg="del mod">
          <ac:chgData name="Samantha DiVito" userId="a108237c-f192-4722-931c-e990b610aba7" providerId="ADAL" clId="{BA95A54D-1C08-4C8E-8E3B-171A610A45AE}" dt="2018-04-10T04:55:02.695" v="4233" actId="478"/>
          <ac:spMkLst>
            <pc:docMk/>
            <pc:sldMk cId="1876027597" sldId="270"/>
            <ac:spMk id="2" creationId="{00000000-0000-0000-0000-000000000000}"/>
          </ac:spMkLst>
        </pc:spChg>
        <pc:spChg chg="del">
          <ac:chgData name="Samantha DiVito" userId="a108237c-f192-4722-931c-e990b610aba7" providerId="ADAL" clId="{BA95A54D-1C08-4C8E-8E3B-171A610A45AE}" dt="2018-04-10T04:55:03.644" v="4234" actId="478"/>
          <ac:spMkLst>
            <pc:docMk/>
            <pc:sldMk cId="1876027597" sldId="270"/>
            <ac:spMk id="3" creationId="{00000000-0000-0000-0000-000000000000}"/>
          </ac:spMkLst>
        </pc:spChg>
        <pc:spChg chg="add mod">
          <ac:chgData name="Samantha DiVito" userId="a108237c-f192-4722-931c-e990b610aba7" providerId="ADAL" clId="{BA95A54D-1C08-4C8E-8E3B-171A610A45AE}" dt="2018-04-10T04:55:33.622" v="4303" actId="20577"/>
          <ac:spMkLst>
            <pc:docMk/>
            <pc:sldMk cId="1876027597" sldId="270"/>
            <ac:spMk id="4" creationId="{9E880DA8-2069-43F6-ADBC-95C76D4370FF}"/>
          </ac:spMkLst>
        </pc:spChg>
        <pc:spChg chg="add">
          <ac:chgData name="Samantha DiVito" userId="a108237c-f192-4722-931c-e990b610aba7" providerId="ADAL" clId="{BA95A54D-1C08-4C8E-8E3B-171A610A45AE}" dt="2018-04-10T04:55:42.238" v="4304"/>
          <ac:spMkLst>
            <pc:docMk/>
            <pc:sldMk cId="1876027597" sldId="270"/>
            <ac:spMk id="5" creationId="{B2F70B3D-2E1D-44BE-ABE3-4D4F33320F1E}"/>
          </ac:spMkLst>
        </pc:spChg>
        <pc:spChg chg="add mod">
          <ac:chgData name="Samantha DiVito" userId="a108237c-f192-4722-931c-e990b610aba7" providerId="ADAL" clId="{BA95A54D-1C08-4C8E-8E3B-171A610A45AE}" dt="2018-04-10T04:58:51.715" v="4343" actId="14100"/>
          <ac:spMkLst>
            <pc:docMk/>
            <pc:sldMk cId="1876027597" sldId="270"/>
            <ac:spMk id="9" creationId="{DF43ECA6-9FFC-4471-BA15-AF1AA33313D7}"/>
          </ac:spMkLst>
        </pc:spChg>
        <pc:spChg chg="add mod">
          <ac:chgData name="Samantha DiVito" userId="a108237c-f192-4722-931c-e990b610aba7" providerId="ADAL" clId="{BA95A54D-1C08-4C8E-8E3B-171A610A45AE}" dt="2018-04-10T04:59:33.892" v="4433" actId="1076"/>
          <ac:spMkLst>
            <pc:docMk/>
            <pc:sldMk cId="1876027597" sldId="270"/>
            <ac:spMk id="10" creationId="{990ACEDA-0C70-4203-9994-4EB7C177D97F}"/>
          </ac:spMkLst>
        </pc:spChg>
        <pc:picChg chg="add mod">
          <ac:chgData name="Samantha DiVito" userId="a108237c-f192-4722-931c-e990b610aba7" providerId="ADAL" clId="{BA95A54D-1C08-4C8E-8E3B-171A610A45AE}" dt="2018-04-10T05:01:19.148" v="4443"/>
          <ac:picMkLst>
            <pc:docMk/>
            <pc:sldMk cId="1876027597" sldId="270"/>
            <ac:picMk id="6" creationId="{D17B7AAA-E204-4839-A673-CB6F54916775}"/>
          </ac:picMkLst>
        </pc:picChg>
        <pc:picChg chg="add mod">
          <ac:chgData name="Samantha DiVito" userId="a108237c-f192-4722-931c-e990b610aba7" providerId="ADAL" clId="{BA95A54D-1C08-4C8E-8E3B-171A610A45AE}" dt="2018-04-10T04:58:20.700" v="4317" actId="688"/>
          <ac:picMkLst>
            <pc:docMk/>
            <pc:sldMk cId="1876027597" sldId="270"/>
            <ac:picMk id="8" creationId="{4392F17D-3A59-4801-A1AE-1F1802B95D48}"/>
          </ac:picMkLst>
        </pc:picChg>
        <pc:picChg chg="add mod">
          <ac:chgData name="Samantha DiVito" userId="a108237c-f192-4722-931c-e990b610aba7" providerId="ADAL" clId="{BA95A54D-1C08-4C8E-8E3B-171A610A45AE}" dt="2018-04-10T07:36:37.697" v="6282"/>
          <ac:picMkLst>
            <pc:docMk/>
            <pc:sldMk cId="1876027597" sldId="270"/>
            <ac:picMk id="11" creationId="{0FFE2A66-8125-428E-91DC-ABEDE90938EB}"/>
          </ac:picMkLst>
        </pc:picChg>
        <pc:picChg chg="add mod">
          <ac:chgData name="Samantha DiVito" userId="a108237c-f192-4722-931c-e990b610aba7" providerId="ADAL" clId="{BA95A54D-1C08-4C8E-8E3B-171A610A45AE}" dt="2018-04-10T04:59:35.368" v="4434" actId="1076"/>
          <ac:picMkLst>
            <pc:docMk/>
            <pc:sldMk cId="1876027597" sldId="270"/>
            <ac:picMk id="3074" creationId="{9CC05785-E45A-4C1B-9DDD-AB96F0E84073}"/>
          </ac:picMkLst>
        </pc:picChg>
      </pc:sldChg>
      <pc:sldChg chg="addSp delSp modSp modTransition addAnim delAnim modAnim">
        <pc:chgData name="Samantha DiVito" userId="a108237c-f192-4722-931c-e990b610aba7" providerId="ADAL" clId="{BA95A54D-1C08-4C8E-8E3B-171A610A45AE}" dt="2018-04-10T07:36:25.674" v="6281" actId="1076"/>
        <pc:sldMkLst>
          <pc:docMk/>
          <pc:sldMk cId="987959481" sldId="271"/>
        </pc:sldMkLst>
        <pc:spChg chg="del">
          <ac:chgData name="Samantha DiVito" userId="a108237c-f192-4722-931c-e990b610aba7" providerId="ADAL" clId="{BA95A54D-1C08-4C8E-8E3B-171A610A45AE}" dt="2018-04-10T04:33:54.333" v="3963" actId="478"/>
          <ac:spMkLst>
            <pc:docMk/>
            <pc:sldMk cId="987959481" sldId="271"/>
            <ac:spMk id="2" creationId="{00000000-0000-0000-0000-000000000000}"/>
          </ac:spMkLst>
        </pc:spChg>
        <pc:spChg chg="del">
          <ac:chgData name="Samantha DiVito" userId="a108237c-f192-4722-931c-e990b610aba7" providerId="ADAL" clId="{BA95A54D-1C08-4C8E-8E3B-171A610A45AE}" dt="2018-04-10T04:33:55.169" v="3964" actId="478"/>
          <ac:spMkLst>
            <pc:docMk/>
            <pc:sldMk cId="987959481" sldId="271"/>
            <ac:spMk id="3" creationId="{00000000-0000-0000-0000-000000000000}"/>
          </ac:spMkLst>
        </pc:spChg>
        <pc:spChg chg="add mod">
          <ac:chgData name="Samantha DiVito" userId="a108237c-f192-4722-931c-e990b610aba7" providerId="ADAL" clId="{BA95A54D-1C08-4C8E-8E3B-171A610A45AE}" dt="2018-04-10T04:34:53.620" v="4024" actId="207"/>
          <ac:spMkLst>
            <pc:docMk/>
            <pc:sldMk cId="987959481" sldId="271"/>
            <ac:spMk id="4" creationId="{44EF180C-9235-4029-83C4-71176F4784E0}"/>
          </ac:spMkLst>
        </pc:spChg>
        <pc:spChg chg="add del mod">
          <ac:chgData name="Samantha DiVito" userId="a108237c-f192-4722-931c-e990b610aba7" providerId="ADAL" clId="{BA95A54D-1C08-4C8E-8E3B-171A610A45AE}" dt="2018-04-10T04:35:22.095" v="4067" actId="478"/>
          <ac:spMkLst>
            <pc:docMk/>
            <pc:sldMk cId="987959481" sldId="271"/>
            <ac:spMk id="5" creationId="{D9983911-6754-40FE-A67F-A18D50FFCF03}"/>
          </ac:spMkLst>
        </pc:spChg>
        <pc:spChg chg="add del mod">
          <ac:chgData name="Samantha DiVito" userId="a108237c-f192-4722-931c-e990b610aba7" providerId="ADAL" clId="{BA95A54D-1C08-4C8E-8E3B-171A610A45AE}" dt="2018-04-10T04:43:14.493" v="4109" actId="1076"/>
          <ac:spMkLst>
            <pc:docMk/>
            <pc:sldMk cId="987959481" sldId="271"/>
            <ac:spMk id="7" creationId="{5098488D-A8CD-4F43-9E19-9CE109A4DB8E}"/>
          </ac:spMkLst>
        </pc:spChg>
        <pc:spChg chg="add">
          <ac:chgData name="Samantha DiVito" userId="a108237c-f192-4722-931c-e990b610aba7" providerId="ADAL" clId="{BA95A54D-1C08-4C8E-8E3B-171A610A45AE}" dt="2018-04-10T04:43:07.096" v="4106"/>
          <ac:spMkLst>
            <pc:docMk/>
            <pc:sldMk cId="987959481" sldId="271"/>
            <ac:spMk id="8" creationId="{122219AB-7D13-4CAD-A829-B131D6A457C3}"/>
          </ac:spMkLst>
        </pc:spChg>
        <pc:spChg chg="add mod">
          <ac:chgData name="Samantha DiVito" userId="a108237c-f192-4722-931c-e990b610aba7" providerId="ADAL" clId="{BA95A54D-1C08-4C8E-8E3B-171A610A45AE}" dt="2018-04-10T04:46:12.689" v="4131" actId="1076"/>
          <ac:spMkLst>
            <pc:docMk/>
            <pc:sldMk cId="987959481" sldId="271"/>
            <ac:spMk id="10" creationId="{CC25D758-7743-42D7-8979-A23EE2146189}"/>
          </ac:spMkLst>
        </pc:spChg>
        <pc:spChg chg="add del">
          <ac:chgData name="Samantha DiVito" userId="a108237c-f192-4722-931c-e990b610aba7" providerId="ADAL" clId="{BA95A54D-1C08-4C8E-8E3B-171A610A45AE}" dt="2018-04-10T04:46:20.446" v="4135"/>
          <ac:spMkLst>
            <pc:docMk/>
            <pc:sldMk cId="987959481" sldId="271"/>
            <ac:spMk id="11" creationId="{3043CFBE-F963-4E9B-93FD-0AD0FA255A3A}"/>
          </ac:spMkLst>
        </pc:spChg>
        <pc:spChg chg="add mod">
          <ac:chgData name="Samantha DiVito" userId="a108237c-f192-4722-931c-e990b610aba7" providerId="ADAL" clId="{BA95A54D-1C08-4C8E-8E3B-171A610A45AE}" dt="2018-04-10T04:53:46.333" v="4217" actId="1076"/>
          <ac:spMkLst>
            <pc:docMk/>
            <pc:sldMk cId="987959481" sldId="271"/>
            <ac:spMk id="13" creationId="{391B4720-5108-4D57-97B3-417AFD3BD8AD}"/>
          </ac:spMkLst>
        </pc:spChg>
        <pc:picChg chg="add mod">
          <ac:chgData name="Samantha DiVito" userId="a108237c-f192-4722-931c-e990b610aba7" providerId="ADAL" clId="{BA95A54D-1C08-4C8E-8E3B-171A610A45AE}" dt="2018-04-10T04:54:29.198" v="4222"/>
          <ac:picMkLst>
            <pc:docMk/>
            <pc:sldMk cId="987959481" sldId="271"/>
            <ac:picMk id="9" creationId="{CE743445-6037-4F9E-A584-8D2B0105A1A4}"/>
          </ac:picMkLst>
        </pc:picChg>
        <pc:picChg chg="add mod">
          <ac:chgData name="Samantha DiVito" userId="a108237c-f192-4722-931c-e990b610aba7" providerId="ADAL" clId="{BA95A54D-1C08-4C8E-8E3B-171A610A45AE}" dt="2018-04-10T07:36:18.554" v="6280"/>
          <ac:picMkLst>
            <pc:docMk/>
            <pc:sldMk cId="987959481" sldId="271"/>
            <ac:picMk id="17" creationId="{6B6F6D9A-409C-488F-B2FC-CB91F67B8F32}"/>
          </ac:picMkLst>
        </pc:picChg>
        <pc:picChg chg="add mod">
          <ac:chgData name="Samantha DiVito" userId="a108237c-f192-4722-931c-e990b610aba7" providerId="ADAL" clId="{BA95A54D-1C08-4C8E-8E3B-171A610A45AE}" dt="2018-04-10T04:43:12.116" v="4108" actId="1076"/>
          <ac:picMkLst>
            <pc:docMk/>
            <pc:sldMk cId="987959481" sldId="271"/>
            <ac:picMk id="2050" creationId="{B247B1EE-6E21-4B88-90ED-E062990E1548}"/>
          </ac:picMkLst>
        </pc:picChg>
        <pc:picChg chg="add mod">
          <ac:chgData name="Samantha DiVito" userId="a108237c-f192-4722-931c-e990b610aba7" providerId="ADAL" clId="{BA95A54D-1C08-4C8E-8E3B-171A610A45AE}" dt="2018-04-10T04:46:30.456" v="4138" actId="1076"/>
          <ac:picMkLst>
            <pc:docMk/>
            <pc:sldMk cId="987959481" sldId="271"/>
            <ac:picMk id="2052" creationId="{36352920-71A7-4EA1-AB0C-A6475B1139C6}"/>
          </ac:picMkLst>
        </pc:picChg>
        <pc:picChg chg="add mod">
          <ac:chgData name="Samantha DiVito" userId="a108237c-f192-4722-931c-e990b610aba7" providerId="ADAL" clId="{BA95A54D-1C08-4C8E-8E3B-171A610A45AE}" dt="2018-04-10T04:53:48.513" v="4218" actId="1076"/>
          <ac:picMkLst>
            <pc:docMk/>
            <pc:sldMk cId="987959481" sldId="271"/>
            <ac:picMk id="2054" creationId="{2FD9B737-E67E-48BA-B137-E5CD76BE2C7F}"/>
          </ac:picMkLst>
        </pc:picChg>
        <pc:picChg chg="add mod">
          <ac:chgData name="Samantha DiVito" userId="a108237c-f192-4722-931c-e990b610aba7" providerId="ADAL" clId="{BA95A54D-1C08-4C8E-8E3B-171A610A45AE}" dt="2018-04-10T04:51:43.891" v="4203" actId="1076"/>
          <ac:picMkLst>
            <pc:docMk/>
            <pc:sldMk cId="987959481" sldId="271"/>
            <ac:picMk id="2056" creationId="{88D95046-6418-4D96-9FBB-5CB133B242E9}"/>
          </ac:picMkLst>
        </pc:picChg>
        <pc:picChg chg="add mod">
          <ac:chgData name="Samantha DiVito" userId="a108237c-f192-4722-931c-e990b610aba7" providerId="ADAL" clId="{BA95A54D-1C08-4C8E-8E3B-171A610A45AE}" dt="2018-04-10T07:36:25.674" v="6281" actId="1076"/>
          <ac:picMkLst>
            <pc:docMk/>
            <pc:sldMk cId="987959481" sldId="271"/>
            <ac:picMk id="2058" creationId="{B8A6F294-4B4A-4C86-A6BF-C769EA361CAC}"/>
          </ac:picMkLst>
        </pc:picChg>
      </pc:sldChg>
      <pc:sldChg chg="addSp delSp modSp modTransition modAnim">
        <pc:chgData name="Samantha DiVito" userId="a108237c-f192-4722-931c-e990b610aba7" providerId="ADAL" clId="{BA95A54D-1C08-4C8E-8E3B-171A610A45AE}" dt="2018-04-10T07:36:07.679" v="6279"/>
        <pc:sldMkLst>
          <pc:docMk/>
          <pc:sldMk cId="1934735810" sldId="272"/>
        </pc:sldMkLst>
        <pc:spChg chg="del">
          <ac:chgData name="Samantha DiVito" userId="a108237c-f192-4722-931c-e990b610aba7" providerId="ADAL" clId="{BA95A54D-1C08-4C8E-8E3B-171A610A45AE}" dt="2018-04-10T04:20:59.485" v="3741" actId="478"/>
          <ac:spMkLst>
            <pc:docMk/>
            <pc:sldMk cId="1934735810" sldId="272"/>
            <ac:spMk id="2" creationId="{00000000-0000-0000-0000-000000000000}"/>
          </ac:spMkLst>
        </pc:spChg>
        <pc:spChg chg="del">
          <ac:chgData name="Samantha DiVito" userId="a108237c-f192-4722-931c-e990b610aba7" providerId="ADAL" clId="{BA95A54D-1C08-4C8E-8E3B-171A610A45AE}" dt="2018-04-10T04:21:00.101" v="3742" actId="478"/>
          <ac:spMkLst>
            <pc:docMk/>
            <pc:sldMk cId="1934735810" sldId="272"/>
            <ac:spMk id="3" creationId="{00000000-0000-0000-0000-000000000000}"/>
          </ac:spMkLst>
        </pc:spChg>
        <pc:spChg chg="add mod">
          <ac:chgData name="Samantha DiVito" userId="a108237c-f192-4722-931c-e990b610aba7" providerId="ADAL" clId="{BA95A54D-1C08-4C8E-8E3B-171A610A45AE}" dt="2018-04-10T04:21:21.848" v="3768" actId="20577"/>
          <ac:spMkLst>
            <pc:docMk/>
            <pc:sldMk cId="1934735810" sldId="272"/>
            <ac:spMk id="4" creationId="{0A47B036-5E1A-44F8-9403-860AD35476B3}"/>
          </ac:spMkLst>
        </pc:spChg>
        <pc:spChg chg="add mod">
          <ac:chgData name="Samantha DiVito" userId="a108237c-f192-4722-931c-e990b610aba7" providerId="ADAL" clId="{BA95A54D-1C08-4C8E-8E3B-171A610A45AE}" dt="2018-04-10T06:30:12.332" v="6081" actId="20577"/>
          <ac:spMkLst>
            <pc:docMk/>
            <pc:sldMk cId="1934735810" sldId="272"/>
            <ac:spMk id="5" creationId="{D7706E15-4A67-4E4A-BD1C-8B972A84B5CB}"/>
          </ac:spMkLst>
        </pc:spChg>
        <pc:spChg chg="add">
          <ac:chgData name="Samantha DiVito" userId="a108237c-f192-4722-931c-e990b610aba7" providerId="ADAL" clId="{BA95A54D-1C08-4C8E-8E3B-171A610A45AE}" dt="2018-04-10T04:25:23.894" v="3911"/>
          <ac:spMkLst>
            <pc:docMk/>
            <pc:sldMk cId="1934735810" sldId="272"/>
            <ac:spMk id="8" creationId="{881B41CB-2992-4B62-BE43-92E18626C927}"/>
          </ac:spMkLst>
        </pc:spChg>
        <pc:picChg chg="add del">
          <ac:chgData name="Samantha DiVito" userId="a108237c-f192-4722-931c-e990b610aba7" providerId="ADAL" clId="{BA95A54D-1C08-4C8E-8E3B-171A610A45AE}" dt="2018-04-10T04:24:43.354" v="3905"/>
          <ac:picMkLst>
            <pc:docMk/>
            <pc:sldMk cId="1934735810" sldId="272"/>
            <ac:picMk id="6" creationId="{98D25078-FA75-48F3-B4DB-0D1E5636E8E5}"/>
          </ac:picMkLst>
        </pc:picChg>
        <pc:picChg chg="add mod">
          <ac:chgData name="Samantha DiVito" userId="a108237c-f192-4722-931c-e990b610aba7" providerId="ADAL" clId="{BA95A54D-1C08-4C8E-8E3B-171A610A45AE}" dt="2018-04-10T04:30:33.609" v="3927" actId="1076"/>
          <ac:picMkLst>
            <pc:docMk/>
            <pc:sldMk cId="1934735810" sldId="272"/>
            <ac:picMk id="7" creationId="{3B2D7AFF-B3EB-448A-82E8-82678307815B}"/>
          </ac:picMkLst>
        </pc:picChg>
        <pc:picChg chg="add mod">
          <ac:chgData name="Samantha DiVito" userId="a108237c-f192-4722-931c-e990b610aba7" providerId="ADAL" clId="{BA95A54D-1C08-4C8E-8E3B-171A610A45AE}" dt="2018-04-10T04:33:32.687" v="3962"/>
          <ac:picMkLst>
            <pc:docMk/>
            <pc:sldMk cId="1934735810" sldId="272"/>
            <ac:picMk id="9" creationId="{2B20067F-7EBE-441B-A522-E7663C61CFE4}"/>
          </ac:picMkLst>
        </pc:picChg>
        <pc:picChg chg="add mod">
          <ac:chgData name="Samantha DiVito" userId="a108237c-f192-4722-931c-e990b610aba7" providerId="ADAL" clId="{BA95A54D-1C08-4C8E-8E3B-171A610A45AE}" dt="2018-04-10T07:36:07.679" v="6279"/>
          <ac:picMkLst>
            <pc:docMk/>
            <pc:sldMk cId="1934735810" sldId="272"/>
            <ac:picMk id="11" creationId="{D2113F35-DB80-40B1-B073-487DE9A601AD}"/>
          </ac:picMkLst>
        </pc:picChg>
        <pc:picChg chg="add mod ord">
          <ac:chgData name="Samantha DiVito" userId="a108237c-f192-4722-931c-e990b610aba7" providerId="ADAL" clId="{BA95A54D-1C08-4C8E-8E3B-171A610A45AE}" dt="2018-04-10T04:24:58.642" v="3908" actId="167"/>
          <ac:picMkLst>
            <pc:docMk/>
            <pc:sldMk cId="1934735810" sldId="272"/>
            <ac:picMk id="1026" creationId="{00E5727E-6227-4FBE-8D57-1EC2626B3911}"/>
          </ac:picMkLst>
        </pc:picChg>
      </pc:sldChg>
      <pc:sldChg chg="add del">
        <pc:chgData name="Samantha DiVito" userId="a108237c-f192-4722-931c-e990b610aba7" providerId="ADAL" clId="{BA95A54D-1C08-4C8E-8E3B-171A610A45AE}" dt="2018-04-10T02:13:37.094" v="1716"/>
        <pc:sldMkLst>
          <pc:docMk/>
          <pc:sldMk cId="1240278613" sldId="273"/>
        </pc:sldMkLst>
      </pc:sldChg>
      <pc:sldChg chg="addSp delSp modSp add modTransition modAnim">
        <pc:chgData name="Samantha DiVito" userId="a108237c-f192-4722-931c-e990b610aba7" providerId="ADAL" clId="{BA95A54D-1C08-4C8E-8E3B-171A610A45AE}" dt="2018-04-10T07:37:03.328" v="6284"/>
        <pc:sldMkLst>
          <pc:docMk/>
          <pc:sldMk cId="3526261715" sldId="273"/>
        </pc:sldMkLst>
        <pc:spChg chg="del">
          <ac:chgData name="Samantha DiVito" userId="a108237c-f192-4722-931c-e990b610aba7" providerId="ADAL" clId="{BA95A54D-1C08-4C8E-8E3B-171A610A45AE}" dt="2018-04-10T05:09:38.199" v="4662" actId="478"/>
          <ac:spMkLst>
            <pc:docMk/>
            <pc:sldMk cId="3526261715" sldId="273"/>
            <ac:spMk id="2" creationId="{00000000-0000-0000-0000-000000000000}"/>
          </ac:spMkLst>
        </pc:spChg>
        <pc:spChg chg="del">
          <ac:chgData name="Samantha DiVito" userId="a108237c-f192-4722-931c-e990b610aba7" providerId="ADAL" clId="{BA95A54D-1C08-4C8E-8E3B-171A610A45AE}" dt="2018-04-10T05:09:38.953" v="4663" actId="478"/>
          <ac:spMkLst>
            <pc:docMk/>
            <pc:sldMk cId="3526261715" sldId="273"/>
            <ac:spMk id="3" creationId="{00000000-0000-0000-0000-000000000000}"/>
          </ac:spMkLst>
        </pc:spChg>
        <pc:spChg chg="add mod">
          <ac:chgData name="Samantha DiVito" userId="a108237c-f192-4722-931c-e990b610aba7" providerId="ADAL" clId="{BA95A54D-1C08-4C8E-8E3B-171A610A45AE}" dt="2018-04-10T05:09:50.420" v="4711" actId="20577"/>
          <ac:spMkLst>
            <pc:docMk/>
            <pc:sldMk cId="3526261715" sldId="273"/>
            <ac:spMk id="4" creationId="{42CA9B62-6BF0-4586-956C-466AFA4FFD11}"/>
          </ac:spMkLst>
        </pc:spChg>
        <pc:spChg chg="add mod">
          <ac:chgData name="Samantha DiVito" userId="a108237c-f192-4722-931c-e990b610aba7" providerId="ADAL" clId="{BA95A54D-1C08-4C8E-8E3B-171A610A45AE}" dt="2018-04-10T05:10:14.386" v="4753" actId="20577"/>
          <ac:spMkLst>
            <pc:docMk/>
            <pc:sldMk cId="3526261715" sldId="273"/>
            <ac:spMk id="5" creationId="{41BFC413-A724-431F-94A1-674C466EE478}"/>
          </ac:spMkLst>
        </pc:spChg>
        <pc:spChg chg="add">
          <ac:chgData name="Samantha DiVito" userId="a108237c-f192-4722-931c-e990b610aba7" providerId="ADAL" clId="{BA95A54D-1C08-4C8E-8E3B-171A610A45AE}" dt="2018-04-10T05:10:19.390" v="4754"/>
          <ac:spMkLst>
            <pc:docMk/>
            <pc:sldMk cId="3526261715" sldId="273"/>
            <ac:spMk id="6" creationId="{AC988526-108F-4E46-AB4A-57ECFB83066C}"/>
          </ac:spMkLst>
        </pc:spChg>
        <pc:picChg chg="add mod">
          <ac:chgData name="Samantha DiVito" userId="a108237c-f192-4722-931c-e990b610aba7" providerId="ADAL" clId="{BA95A54D-1C08-4C8E-8E3B-171A610A45AE}" dt="2018-04-10T06:32:55.964" v="6084"/>
          <ac:picMkLst>
            <pc:docMk/>
            <pc:sldMk cId="3526261715" sldId="273"/>
            <ac:picMk id="7" creationId="{0B3778C0-CCDE-4A80-B105-79477FD0751E}"/>
          </ac:picMkLst>
        </pc:picChg>
        <pc:picChg chg="add mod">
          <ac:chgData name="Samantha DiVito" userId="a108237c-f192-4722-931c-e990b610aba7" providerId="ADAL" clId="{BA95A54D-1C08-4C8E-8E3B-171A610A45AE}" dt="2018-04-10T07:37:03.328" v="6284"/>
          <ac:picMkLst>
            <pc:docMk/>
            <pc:sldMk cId="3526261715" sldId="273"/>
            <ac:picMk id="11" creationId="{BC32D286-B4D0-4794-B218-69576FFA5791}"/>
          </ac:picMkLst>
        </pc:picChg>
        <pc:picChg chg="add mod">
          <ac:chgData name="Samantha DiVito" userId="a108237c-f192-4722-931c-e990b610aba7" providerId="ADAL" clId="{BA95A54D-1C08-4C8E-8E3B-171A610A45AE}" dt="2018-04-10T05:14:06.939" v="4769" actId="1076"/>
          <ac:picMkLst>
            <pc:docMk/>
            <pc:sldMk cId="3526261715" sldId="273"/>
            <ac:picMk id="4098" creationId="{C3758595-8A0C-404B-A141-C5D853C30431}"/>
          </ac:picMkLst>
        </pc:picChg>
        <pc:picChg chg="add mod">
          <ac:chgData name="Samantha DiVito" userId="a108237c-f192-4722-931c-e990b610aba7" providerId="ADAL" clId="{BA95A54D-1C08-4C8E-8E3B-171A610A45AE}" dt="2018-04-10T05:14:08.282" v="4770" actId="1076"/>
          <ac:picMkLst>
            <pc:docMk/>
            <pc:sldMk cId="3526261715" sldId="273"/>
            <ac:picMk id="4100" creationId="{04304C75-F6DF-4150-B4AA-012F400778C0}"/>
          </ac:picMkLst>
        </pc:picChg>
        <pc:picChg chg="add mod ord">
          <ac:chgData name="Samantha DiVito" userId="a108237c-f192-4722-931c-e990b610aba7" providerId="ADAL" clId="{BA95A54D-1C08-4C8E-8E3B-171A610A45AE}" dt="2018-04-10T05:15:23.121" v="4785" actId="167"/>
          <ac:picMkLst>
            <pc:docMk/>
            <pc:sldMk cId="3526261715" sldId="273"/>
            <ac:picMk id="4102" creationId="{73C9D266-3209-469B-B78D-6C36E36B52A7}"/>
          </ac:picMkLst>
        </pc:picChg>
      </pc:sldChg>
      <pc:sldChg chg="addSp delSp modSp add ord modTransition modAnim">
        <pc:chgData name="Samantha DiVito" userId="a108237c-f192-4722-931c-e990b610aba7" providerId="ADAL" clId="{BA95A54D-1C08-4C8E-8E3B-171A610A45AE}" dt="2018-04-10T07:37:30.486" v="6287"/>
        <pc:sldMkLst>
          <pc:docMk/>
          <pc:sldMk cId="2009302643" sldId="274"/>
        </pc:sldMkLst>
        <pc:spChg chg="del">
          <ac:chgData name="Samantha DiVito" userId="a108237c-f192-4722-931c-e990b610aba7" providerId="ADAL" clId="{BA95A54D-1C08-4C8E-8E3B-171A610A45AE}" dt="2018-04-10T05:39:24.723" v="5103" actId="478"/>
          <ac:spMkLst>
            <pc:docMk/>
            <pc:sldMk cId="2009302643" sldId="274"/>
            <ac:spMk id="2" creationId="{00000000-0000-0000-0000-000000000000}"/>
          </ac:spMkLst>
        </pc:spChg>
        <pc:spChg chg="del">
          <ac:chgData name="Samantha DiVito" userId="a108237c-f192-4722-931c-e990b610aba7" providerId="ADAL" clId="{BA95A54D-1C08-4C8E-8E3B-171A610A45AE}" dt="2018-04-10T05:39:10.050" v="5100"/>
          <ac:spMkLst>
            <pc:docMk/>
            <pc:sldMk cId="2009302643" sldId="274"/>
            <ac:spMk id="3" creationId="{00000000-0000-0000-0000-000000000000}"/>
          </ac:spMkLst>
        </pc:spChg>
        <pc:spChg chg="add mod">
          <ac:chgData name="Samantha DiVito" userId="a108237c-f192-4722-931c-e990b610aba7" providerId="ADAL" clId="{BA95A54D-1C08-4C8E-8E3B-171A610A45AE}" dt="2018-04-10T07:32:42.497" v="6246" actId="1076"/>
          <ac:spMkLst>
            <pc:docMk/>
            <pc:sldMk cId="2009302643" sldId="274"/>
            <ac:spMk id="5" creationId="{80D7C5E4-18D9-47BE-A4A9-C44959B638B8}"/>
          </ac:spMkLst>
        </pc:spChg>
        <pc:spChg chg="add">
          <ac:chgData name="Samantha DiVito" userId="a108237c-f192-4722-931c-e990b610aba7" providerId="ADAL" clId="{BA95A54D-1C08-4C8E-8E3B-171A610A45AE}" dt="2018-04-10T05:40:28.592" v="5159"/>
          <ac:spMkLst>
            <pc:docMk/>
            <pc:sldMk cId="2009302643" sldId="274"/>
            <ac:spMk id="7" creationId="{BCB412BB-B2EA-4B9F-B627-90C2C9F817E4}"/>
          </ac:spMkLst>
        </pc:spChg>
        <pc:spChg chg="add del mod">
          <ac:chgData name="Samantha DiVito" userId="a108237c-f192-4722-931c-e990b610aba7" providerId="ADAL" clId="{BA95A54D-1C08-4C8E-8E3B-171A610A45AE}" dt="2018-04-10T05:44:13.782" v="5230" actId="478"/>
          <ac:spMkLst>
            <pc:docMk/>
            <pc:sldMk cId="2009302643" sldId="274"/>
            <ac:spMk id="9" creationId="{D4C557B0-FFE1-4A8D-B324-D7F2AF491623}"/>
          </ac:spMkLst>
        </pc:spChg>
        <pc:spChg chg="add mod">
          <ac:chgData name="Samantha DiVito" userId="a108237c-f192-4722-931c-e990b610aba7" providerId="ADAL" clId="{BA95A54D-1C08-4C8E-8E3B-171A610A45AE}" dt="2018-04-10T07:32:39.969" v="6245" actId="1076"/>
          <ac:spMkLst>
            <pc:docMk/>
            <pc:sldMk cId="2009302643" sldId="274"/>
            <ac:spMk id="10" creationId="{7F0ABE50-8A8A-44EA-B436-46AD2C4A053E}"/>
          </ac:spMkLst>
        </pc:spChg>
        <pc:spChg chg="add mod">
          <ac:chgData name="Samantha DiVito" userId="a108237c-f192-4722-931c-e990b610aba7" providerId="ADAL" clId="{BA95A54D-1C08-4C8E-8E3B-171A610A45AE}" dt="2018-04-10T07:32:36.167" v="6244" actId="1076"/>
          <ac:spMkLst>
            <pc:docMk/>
            <pc:sldMk cId="2009302643" sldId="274"/>
            <ac:spMk id="11" creationId="{E773C301-0CF8-4437-83D3-6B7CEA20F098}"/>
          </ac:spMkLst>
        </pc:spChg>
        <pc:spChg chg="add mod">
          <ac:chgData name="Samantha DiVito" userId="a108237c-f192-4722-931c-e990b610aba7" providerId="ADAL" clId="{BA95A54D-1C08-4C8E-8E3B-171A610A45AE}" dt="2018-04-10T07:32:21.440" v="6240" actId="1076"/>
          <ac:spMkLst>
            <pc:docMk/>
            <pc:sldMk cId="2009302643" sldId="274"/>
            <ac:spMk id="12" creationId="{25991CD5-598F-4473-A024-5C6FD1062F1B}"/>
          </ac:spMkLst>
        </pc:spChg>
        <pc:picChg chg="add del mod">
          <ac:chgData name="Samantha DiVito" userId="a108237c-f192-4722-931c-e990b610aba7" providerId="ADAL" clId="{BA95A54D-1C08-4C8E-8E3B-171A610A45AE}" dt="2018-04-10T05:44:01.326" v="5224" actId="478"/>
          <ac:picMkLst>
            <pc:docMk/>
            <pc:sldMk cId="2009302643" sldId="274"/>
            <ac:picMk id="4" creationId="{63E426BF-563C-404B-84D0-6EAF0D967330}"/>
          </ac:picMkLst>
        </pc:picChg>
        <pc:picChg chg="add mod">
          <ac:chgData name="Samantha DiVito" userId="a108237c-f192-4722-931c-e990b610aba7" providerId="ADAL" clId="{BA95A54D-1C08-4C8E-8E3B-171A610A45AE}" dt="2018-04-10T05:52:30.740" v="5323"/>
          <ac:picMkLst>
            <pc:docMk/>
            <pc:sldMk cId="2009302643" sldId="274"/>
            <ac:picMk id="6" creationId="{9C800F34-7AEA-4829-8D23-773040D033F9}"/>
          </ac:picMkLst>
        </pc:picChg>
        <pc:picChg chg="add mod">
          <ac:chgData name="Samantha DiVito" userId="a108237c-f192-4722-931c-e990b610aba7" providerId="ADAL" clId="{BA95A54D-1C08-4C8E-8E3B-171A610A45AE}" dt="2018-04-10T07:37:30.486" v="6287"/>
          <ac:picMkLst>
            <pc:docMk/>
            <pc:sldMk cId="2009302643" sldId="274"/>
            <ac:picMk id="16" creationId="{E0F09749-D444-4BDF-9348-1400A4958D45}"/>
          </ac:picMkLst>
        </pc:picChg>
        <pc:picChg chg="add mod">
          <ac:chgData name="Samantha DiVito" userId="a108237c-f192-4722-931c-e990b610aba7" providerId="ADAL" clId="{BA95A54D-1C08-4C8E-8E3B-171A610A45AE}" dt="2018-04-10T07:32:31.984" v="6243" actId="1076"/>
          <ac:picMkLst>
            <pc:docMk/>
            <pc:sldMk cId="2009302643" sldId="274"/>
            <ac:picMk id="9218" creationId="{7557F1F4-5165-482F-BF9B-37A05D2C3F45}"/>
          </ac:picMkLst>
        </pc:picChg>
        <pc:picChg chg="add del mod">
          <ac:chgData name="Samantha DiVito" userId="a108237c-f192-4722-931c-e990b610aba7" providerId="ADAL" clId="{BA95A54D-1C08-4C8E-8E3B-171A610A45AE}" dt="2018-04-10T05:48:20.588" v="5293" actId="478"/>
          <ac:picMkLst>
            <pc:docMk/>
            <pc:sldMk cId="2009302643" sldId="274"/>
            <ac:picMk id="9220" creationId="{111E8467-51ED-4B69-8386-B6FCC5603B42}"/>
          </ac:picMkLst>
        </pc:picChg>
        <pc:picChg chg="add mod">
          <ac:chgData name="Samantha DiVito" userId="a108237c-f192-4722-931c-e990b610aba7" providerId="ADAL" clId="{BA95A54D-1C08-4C8E-8E3B-171A610A45AE}" dt="2018-04-10T07:32:31.984" v="6243" actId="1076"/>
          <ac:picMkLst>
            <pc:docMk/>
            <pc:sldMk cId="2009302643" sldId="274"/>
            <ac:picMk id="9222" creationId="{21651D60-106E-412F-A0D8-8A7A27CF0862}"/>
          </ac:picMkLst>
        </pc:picChg>
      </pc:sldChg>
      <pc:sldChg chg="addSp delSp modSp add ord modTransition modAnim">
        <pc:chgData name="Samantha DiVito" userId="a108237c-f192-4722-931c-e990b610aba7" providerId="ADAL" clId="{BA95A54D-1C08-4C8E-8E3B-171A610A45AE}" dt="2018-04-10T07:36:47.979" v="6283"/>
        <pc:sldMkLst>
          <pc:docMk/>
          <pc:sldMk cId="1126631798" sldId="275"/>
        </pc:sldMkLst>
        <pc:spChg chg="del">
          <ac:chgData name="Samantha DiVito" userId="a108237c-f192-4722-931c-e990b610aba7" providerId="ADAL" clId="{BA95A54D-1C08-4C8E-8E3B-171A610A45AE}" dt="2018-04-10T05:02:51.434" v="4446" actId="478"/>
          <ac:spMkLst>
            <pc:docMk/>
            <pc:sldMk cId="1126631798" sldId="275"/>
            <ac:spMk id="2" creationId="{00000000-0000-0000-0000-000000000000}"/>
          </ac:spMkLst>
        </pc:spChg>
        <pc:spChg chg="del">
          <ac:chgData name="Samantha DiVito" userId="a108237c-f192-4722-931c-e990b610aba7" providerId="ADAL" clId="{BA95A54D-1C08-4C8E-8E3B-171A610A45AE}" dt="2018-04-10T05:02:52.878" v="4447" actId="478"/>
          <ac:spMkLst>
            <pc:docMk/>
            <pc:sldMk cId="1126631798" sldId="275"/>
            <ac:spMk id="3" creationId="{00000000-0000-0000-0000-000000000000}"/>
          </ac:spMkLst>
        </pc:spChg>
        <pc:spChg chg="add del">
          <ac:chgData name="Samantha DiVito" userId="a108237c-f192-4722-931c-e990b610aba7" providerId="ADAL" clId="{BA95A54D-1C08-4C8E-8E3B-171A610A45AE}" dt="2018-04-10T04:58:35.992" v="4321"/>
          <ac:spMkLst>
            <pc:docMk/>
            <pc:sldMk cId="1126631798" sldId="275"/>
            <ac:spMk id="4" creationId="{B4CBD1E5-0D38-40DB-97D4-8D607C33613E}"/>
          </ac:spMkLst>
        </pc:spChg>
        <pc:spChg chg="add mod">
          <ac:chgData name="Samantha DiVito" userId="a108237c-f192-4722-931c-e990b610aba7" providerId="ADAL" clId="{BA95A54D-1C08-4C8E-8E3B-171A610A45AE}" dt="2018-04-10T05:03:28.231" v="4514" actId="20577"/>
          <ac:spMkLst>
            <pc:docMk/>
            <pc:sldMk cId="1126631798" sldId="275"/>
            <ac:spMk id="5" creationId="{F3F4335B-FF89-4CE7-B986-0BE5502EB4A7}"/>
          </ac:spMkLst>
        </pc:spChg>
        <pc:spChg chg="add">
          <ac:chgData name="Samantha DiVito" userId="a108237c-f192-4722-931c-e990b610aba7" providerId="ADAL" clId="{BA95A54D-1C08-4C8E-8E3B-171A610A45AE}" dt="2018-04-10T05:02:55.818" v="4448"/>
          <ac:spMkLst>
            <pc:docMk/>
            <pc:sldMk cId="1126631798" sldId="275"/>
            <ac:spMk id="6" creationId="{8A056351-563C-4DBC-91EF-D476A633738A}"/>
          </ac:spMkLst>
        </pc:spChg>
        <pc:spChg chg="add mod">
          <ac:chgData name="Samantha DiVito" userId="a108237c-f192-4722-931c-e990b610aba7" providerId="ADAL" clId="{BA95A54D-1C08-4C8E-8E3B-171A610A45AE}" dt="2018-04-10T05:06:53.468" v="4648" actId="403"/>
          <ac:spMkLst>
            <pc:docMk/>
            <pc:sldMk cId="1126631798" sldId="275"/>
            <ac:spMk id="8" creationId="{AF637A15-A418-4E7E-9032-E6956F8A9399}"/>
          </ac:spMkLst>
        </pc:spChg>
        <pc:spChg chg="add mod">
          <ac:chgData name="Samantha DiVito" userId="a108237c-f192-4722-931c-e990b610aba7" providerId="ADAL" clId="{BA95A54D-1C08-4C8E-8E3B-171A610A45AE}" dt="2018-04-10T05:05:15.636" v="4569" actId="14100"/>
          <ac:spMkLst>
            <pc:docMk/>
            <pc:sldMk cId="1126631798" sldId="275"/>
            <ac:spMk id="10" creationId="{AF98DCF9-60D6-4119-8283-8197DBC307CA}"/>
          </ac:spMkLst>
        </pc:spChg>
        <pc:spChg chg="add mod">
          <ac:chgData name="Samantha DiVito" userId="a108237c-f192-4722-931c-e990b610aba7" providerId="ADAL" clId="{BA95A54D-1C08-4C8E-8E3B-171A610A45AE}" dt="2018-04-10T05:06:45.711" v="4647" actId="403"/>
          <ac:spMkLst>
            <pc:docMk/>
            <pc:sldMk cId="1126631798" sldId="275"/>
            <ac:spMk id="12" creationId="{56E2F952-584C-4708-A83C-4C9A797587DB}"/>
          </ac:spMkLst>
        </pc:spChg>
        <pc:picChg chg="add mod">
          <ac:chgData name="Samantha DiVito" userId="a108237c-f192-4722-931c-e990b610aba7" providerId="ADAL" clId="{BA95A54D-1C08-4C8E-8E3B-171A610A45AE}" dt="2018-04-10T05:03:03.148" v="4450"/>
          <ac:picMkLst>
            <pc:docMk/>
            <pc:sldMk cId="1126631798" sldId="275"/>
            <ac:picMk id="7" creationId="{F2912D14-5F3B-41B2-839C-D86EB6914C70}"/>
          </ac:picMkLst>
        </pc:picChg>
        <pc:picChg chg="add mod">
          <ac:chgData name="Samantha DiVito" userId="a108237c-f192-4722-931c-e990b610aba7" providerId="ADAL" clId="{BA95A54D-1C08-4C8E-8E3B-171A610A45AE}" dt="2018-04-10T05:04:42.375" v="4526" actId="688"/>
          <ac:picMkLst>
            <pc:docMk/>
            <pc:sldMk cId="1126631798" sldId="275"/>
            <ac:picMk id="9" creationId="{E5265DDF-527A-4EFF-936E-04B92F8E54D9}"/>
          </ac:picMkLst>
        </pc:picChg>
        <pc:picChg chg="add mod">
          <ac:chgData name="Samantha DiVito" userId="a108237c-f192-4722-931c-e990b610aba7" providerId="ADAL" clId="{BA95A54D-1C08-4C8E-8E3B-171A610A45AE}" dt="2018-04-10T05:06:32.602" v="4622" actId="1076"/>
          <ac:picMkLst>
            <pc:docMk/>
            <pc:sldMk cId="1126631798" sldId="275"/>
            <ac:picMk id="11" creationId="{57994A6B-E1AD-4888-8F31-40AE3FB6DA58}"/>
          </ac:picMkLst>
        </pc:picChg>
        <pc:picChg chg="add mod">
          <ac:chgData name="Samantha DiVito" userId="a108237c-f192-4722-931c-e990b610aba7" providerId="ADAL" clId="{BA95A54D-1C08-4C8E-8E3B-171A610A45AE}" dt="2018-04-10T07:36:47.979" v="6283"/>
          <ac:picMkLst>
            <pc:docMk/>
            <pc:sldMk cId="1126631798" sldId="275"/>
            <ac:picMk id="13" creationId="{3448A28F-0D14-4400-8B47-1C59F9A77216}"/>
          </ac:picMkLst>
        </pc:picChg>
      </pc:sldChg>
      <pc:sldChg chg="addSp delSp modSp add modTransition modAnim">
        <pc:chgData name="Samantha DiVito" userId="a108237c-f192-4722-931c-e990b610aba7" providerId="ADAL" clId="{BA95A54D-1C08-4C8E-8E3B-171A610A45AE}" dt="2018-04-10T07:37:39.535" v="6288"/>
        <pc:sldMkLst>
          <pc:docMk/>
          <pc:sldMk cId="1494006455" sldId="276"/>
        </pc:sldMkLst>
        <pc:spChg chg="del">
          <ac:chgData name="Samantha DiVito" userId="a108237c-f192-4722-931c-e990b610aba7" providerId="ADAL" clId="{BA95A54D-1C08-4C8E-8E3B-171A610A45AE}" dt="2018-04-10T05:43:18.504" v="5173" actId="478"/>
          <ac:spMkLst>
            <pc:docMk/>
            <pc:sldMk cId="1494006455" sldId="276"/>
            <ac:spMk id="2" creationId="{00000000-0000-0000-0000-000000000000}"/>
          </ac:spMkLst>
        </pc:spChg>
        <pc:spChg chg="del">
          <ac:chgData name="Samantha DiVito" userId="a108237c-f192-4722-931c-e990b610aba7" providerId="ADAL" clId="{BA95A54D-1C08-4C8E-8E3B-171A610A45AE}" dt="2018-04-10T05:43:20.249" v="5174" actId="478"/>
          <ac:spMkLst>
            <pc:docMk/>
            <pc:sldMk cId="1494006455" sldId="276"/>
            <ac:spMk id="3" creationId="{00000000-0000-0000-0000-000000000000}"/>
          </ac:spMkLst>
        </pc:spChg>
        <pc:spChg chg="add mod">
          <ac:chgData name="Samantha DiVito" userId="a108237c-f192-4722-931c-e990b610aba7" providerId="ADAL" clId="{BA95A54D-1C08-4C8E-8E3B-171A610A45AE}" dt="2018-04-10T05:43:38.798" v="5220" actId="207"/>
          <ac:spMkLst>
            <pc:docMk/>
            <pc:sldMk cId="1494006455" sldId="276"/>
            <ac:spMk id="4" creationId="{3A6FD506-5E63-47FC-AB87-C949C0A70B3B}"/>
          </ac:spMkLst>
        </pc:spChg>
        <pc:spChg chg="add">
          <ac:chgData name="Samantha DiVito" userId="a108237c-f192-4722-931c-e990b610aba7" providerId="ADAL" clId="{BA95A54D-1C08-4C8E-8E3B-171A610A45AE}" dt="2018-04-10T05:43:53.408" v="5223"/>
          <ac:spMkLst>
            <pc:docMk/>
            <pc:sldMk cId="1494006455" sldId="276"/>
            <ac:spMk id="7" creationId="{129831C6-55EC-4056-85E5-7A041C4AFE53}"/>
          </ac:spMkLst>
        </pc:spChg>
        <pc:picChg chg="add">
          <ac:chgData name="Samantha DiVito" userId="a108237c-f192-4722-931c-e990b610aba7" providerId="ADAL" clId="{BA95A54D-1C08-4C8E-8E3B-171A610A45AE}" dt="2018-04-10T05:43:43.442" v="5221"/>
          <ac:picMkLst>
            <pc:docMk/>
            <pc:sldMk cId="1494006455" sldId="276"/>
            <ac:picMk id="5" creationId="{6537A321-8B45-4376-894F-83CE0D7FCF2E}"/>
          </ac:picMkLst>
        </pc:picChg>
        <pc:picChg chg="add mod">
          <ac:chgData name="Samantha DiVito" userId="a108237c-f192-4722-931c-e990b610aba7" providerId="ADAL" clId="{BA95A54D-1C08-4C8E-8E3B-171A610A45AE}" dt="2018-04-10T06:04:42.699" v="5607"/>
          <ac:picMkLst>
            <pc:docMk/>
            <pc:sldMk cId="1494006455" sldId="276"/>
            <ac:picMk id="6" creationId="{73B27784-5D58-4E87-A39B-A3F739AC08C9}"/>
          </ac:picMkLst>
        </pc:picChg>
        <pc:picChg chg="add mod">
          <ac:chgData name="Samantha DiVito" userId="a108237c-f192-4722-931c-e990b610aba7" providerId="ADAL" clId="{BA95A54D-1C08-4C8E-8E3B-171A610A45AE}" dt="2018-04-10T07:37:39.535" v="6288"/>
          <ac:picMkLst>
            <pc:docMk/>
            <pc:sldMk cId="1494006455" sldId="276"/>
            <ac:picMk id="8" creationId="{773B780E-5949-46ED-B70B-06641482B1F6}"/>
          </ac:picMkLst>
        </pc:picChg>
      </pc:sldChg>
      <pc:sldChg chg="addSp delSp modSp add ord modTransition modAnim">
        <pc:chgData name="Samantha DiVito" userId="a108237c-f192-4722-931c-e990b610aba7" providerId="ADAL" clId="{BA95A54D-1C08-4C8E-8E3B-171A610A45AE}" dt="2018-04-10T07:37:50.347" v="6289"/>
        <pc:sldMkLst>
          <pc:docMk/>
          <pc:sldMk cId="1327093194" sldId="277"/>
        </pc:sldMkLst>
        <pc:spChg chg="del">
          <ac:chgData name="Samantha DiVito" userId="a108237c-f192-4722-931c-e990b610aba7" providerId="ADAL" clId="{BA95A54D-1C08-4C8E-8E3B-171A610A45AE}" dt="2018-04-10T05:53:17.564" v="5330" actId="478"/>
          <ac:spMkLst>
            <pc:docMk/>
            <pc:sldMk cId="1327093194" sldId="277"/>
            <ac:spMk id="2" creationId="{00000000-0000-0000-0000-000000000000}"/>
          </ac:spMkLst>
        </pc:spChg>
        <pc:spChg chg="del">
          <ac:chgData name="Samantha DiVito" userId="a108237c-f192-4722-931c-e990b610aba7" providerId="ADAL" clId="{BA95A54D-1C08-4C8E-8E3B-171A610A45AE}" dt="2018-04-10T05:53:18.859" v="5331" actId="478"/>
          <ac:spMkLst>
            <pc:docMk/>
            <pc:sldMk cId="1327093194" sldId="277"/>
            <ac:spMk id="3" creationId="{00000000-0000-0000-0000-000000000000}"/>
          </ac:spMkLst>
        </pc:spChg>
        <pc:spChg chg="add mod">
          <ac:chgData name="Samantha DiVito" userId="a108237c-f192-4722-931c-e990b610aba7" providerId="ADAL" clId="{BA95A54D-1C08-4C8E-8E3B-171A610A45AE}" dt="2018-04-10T06:00:13.982" v="5475" actId="27636"/>
          <ac:spMkLst>
            <pc:docMk/>
            <pc:sldMk cId="1327093194" sldId="277"/>
            <ac:spMk id="4" creationId="{18D2A3E5-55E2-4817-B58E-BF6ED71DC5F0}"/>
          </ac:spMkLst>
        </pc:spChg>
        <pc:spChg chg="add">
          <ac:chgData name="Samantha DiVito" userId="a108237c-f192-4722-931c-e990b610aba7" providerId="ADAL" clId="{BA95A54D-1C08-4C8E-8E3B-171A610A45AE}" dt="2018-04-10T05:54:57.593" v="5366"/>
          <ac:spMkLst>
            <pc:docMk/>
            <pc:sldMk cId="1327093194" sldId="277"/>
            <ac:spMk id="6" creationId="{FC4E959D-5C33-45FD-AEE9-904B4A5BC2C6}"/>
          </ac:spMkLst>
        </pc:spChg>
        <pc:spChg chg="add mod">
          <ac:chgData name="Samantha DiVito" userId="a108237c-f192-4722-931c-e990b610aba7" providerId="ADAL" clId="{BA95A54D-1C08-4C8E-8E3B-171A610A45AE}" dt="2018-04-10T06:01:10.036" v="5480" actId="208"/>
          <ac:spMkLst>
            <pc:docMk/>
            <pc:sldMk cId="1327093194" sldId="277"/>
            <ac:spMk id="8" creationId="{CE9B30DD-045D-41EB-ABC7-1FD11E914FD1}"/>
          </ac:spMkLst>
        </pc:spChg>
        <pc:spChg chg="add mod">
          <ac:chgData name="Samantha DiVito" userId="a108237c-f192-4722-931c-e990b610aba7" providerId="ADAL" clId="{BA95A54D-1C08-4C8E-8E3B-171A610A45AE}" dt="2018-04-10T05:58:50.543" v="5456" actId="14100"/>
          <ac:spMkLst>
            <pc:docMk/>
            <pc:sldMk cId="1327093194" sldId="277"/>
            <ac:spMk id="10" creationId="{F67D7A48-88E1-4D78-9BA9-A71AC949A9E6}"/>
          </ac:spMkLst>
        </pc:spChg>
        <pc:picChg chg="add mod">
          <ac:chgData name="Samantha DiVito" userId="a108237c-f192-4722-931c-e990b610aba7" providerId="ADAL" clId="{BA95A54D-1C08-4C8E-8E3B-171A610A45AE}" dt="2018-04-10T06:06:36.956" v="5619"/>
          <ac:picMkLst>
            <pc:docMk/>
            <pc:sldMk cId="1327093194" sldId="277"/>
            <ac:picMk id="7" creationId="{77B31D7D-D650-4695-9E83-8F32B779CC02}"/>
          </ac:picMkLst>
        </pc:picChg>
        <pc:picChg chg="add">
          <ac:chgData name="Samantha DiVito" userId="a108237c-f192-4722-931c-e990b610aba7" providerId="ADAL" clId="{BA95A54D-1C08-4C8E-8E3B-171A610A45AE}" dt="2018-04-10T05:58:06.337" v="5412"/>
          <ac:picMkLst>
            <pc:docMk/>
            <pc:sldMk cId="1327093194" sldId="277"/>
            <ac:picMk id="9" creationId="{F046D716-0CE2-4615-9001-1E93DA97E7D5}"/>
          </ac:picMkLst>
        </pc:picChg>
        <pc:picChg chg="add mod">
          <ac:chgData name="Samantha DiVito" userId="a108237c-f192-4722-931c-e990b610aba7" providerId="ADAL" clId="{BA95A54D-1C08-4C8E-8E3B-171A610A45AE}" dt="2018-04-10T07:37:50.347" v="6289"/>
          <ac:picMkLst>
            <pc:docMk/>
            <pc:sldMk cId="1327093194" sldId="277"/>
            <ac:picMk id="11" creationId="{76FE3E64-595A-4108-948B-1F60020E2F4B}"/>
          </ac:picMkLst>
        </pc:picChg>
        <pc:picChg chg="add del mod">
          <ac:chgData name="Samantha DiVito" userId="a108237c-f192-4722-931c-e990b610aba7" providerId="ADAL" clId="{BA95A54D-1C08-4C8E-8E3B-171A610A45AE}" dt="2018-04-10T05:57:55.290" v="5410" actId="478"/>
          <ac:picMkLst>
            <pc:docMk/>
            <pc:sldMk cId="1327093194" sldId="277"/>
            <ac:picMk id="10242" creationId="{6A3A8134-E035-4675-B361-B1A7CDD983D1}"/>
          </ac:picMkLst>
        </pc:picChg>
      </pc:sldChg>
      <pc:sldChg chg="addSp delSp modSp add del ord modTransition modAnim">
        <pc:chgData name="Samantha DiVito" userId="a108237c-f192-4722-931c-e990b610aba7" providerId="ADAL" clId="{BA95A54D-1C08-4C8E-8E3B-171A610A45AE}" dt="2018-04-10T07:37:58.212" v="6290"/>
        <pc:sldMkLst>
          <pc:docMk/>
          <pc:sldMk cId="864198180" sldId="278"/>
        </pc:sldMkLst>
        <pc:spChg chg="del">
          <ac:chgData name="Samantha DiVito" userId="a108237c-f192-4722-931c-e990b610aba7" providerId="ADAL" clId="{BA95A54D-1C08-4C8E-8E3B-171A610A45AE}" dt="2018-04-10T06:01:28.780" v="5481" actId="478"/>
          <ac:spMkLst>
            <pc:docMk/>
            <pc:sldMk cId="864198180" sldId="278"/>
            <ac:spMk id="2" creationId="{00000000-0000-0000-0000-000000000000}"/>
          </ac:spMkLst>
        </pc:spChg>
        <pc:spChg chg="del">
          <ac:chgData name="Samantha DiVito" userId="a108237c-f192-4722-931c-e990b610aba7" providerId="ADAL" clId="{BA95A54D-1C08-4C8E-8E3B-171A610A45AE}" dt="2018-04-10T06:01:30.436" v="5482" actId="478"/>
          <ac:spMkLst>
            <pc:docMk/>
            <pc:sldMk cId="864198180" sldId="278"/>
            <ac:spMk id="3" creationId="{00000000-0000-0000-0000-000000000000}"/>
          </ac:spMkLst>
        </pc:spChg>
        <pc:spChg chg="add del mod">
          <ac:chgData name="Samantha DiVito" userId="a108237c-f192-4722-931c-e990b610aba7" providerId="ADAL" clId="{BA95A54D-1C08-4C8E-8E3B-171A610A45AE}" dt="2018-04-10T06:03:34.765" v="5576"/>
          <ac:spMkLst>
            <pc:docMk/>
            <pc:sldMk cId="864198180" sldId="278"/>
            <ac:spMk id="4" creationId="{4D98F785-1219-4A49-BB37-8A6C2A7F023F}"/>
          </ac:spMkLst>
        </pc:spChg>
        <pc:spChg chg="add mod">
          <ac:chgData name="Samantha DiVito" userId="a108237c-f192-4722-931c-e990b610aba7" providerId="ADAL" clId="{BA95A54D-1C08-4C8E-8E3B-171A610A45AE}" dt="2018-04-10T07:33:05.916" v="6253" actId="1076"/>
          <ac:spMkLst>
            <pc:docMk/>
            <pc:sldMk cId="864198180" sldId="278"/>
            <ac:spMk id="5" creationId="{E7900046-9BEB-438F-9F20-BB0D227AAB9C}"/>
          </ac:spMkLst>
        </pc:spChg>
        <pc:spChg chg="add">
          <ac:chgData name="Samantha DiVito" userId="a108237c-f192-4722-931c-e990b610aba7" providerId="ADAL" clId="{BA95A54D-1C08-4C8E-8E3B-171A610A45AE}" dt="2018-04-10T06:03:11.504" v="5567"/>
          <ac:spMkLst>
            <pc:docMk/>
            <pc:sldMk cId="864198180" sldId="278"/>
            <ac:spMk id="6" creationId="{23C563BF-1482-4930-AE63-EFEE3DD5B4D9}"/>
          </ac:spMkLst>
        </pc:spChg>
        <pc:spChg chg="add mod">
          <ac:chgData name="Samantha DiVito" userId="a108237c-f192-4722-931c-e990b610aba7" providerId="ADAL" clId="{BA95A54D-1C08-4C8E-8E3B-171A610A45AE}" dt="2018-04-10T06:04:12.947" v="5604" actId="403"/>
          <ac:spMkLst>
            <pc:docMk/>
            <pc:sldMk cId="864198180" sldId="278"/>
            <ac:spMk id="9" creationId="{2139D2FC-348C-4606-8EF2-738CEF226A86}"/>
          </ac:spMkLst>
        </pc:spChg>
        <pc:spChg chg="add">
          <ac:chgData name="Samantha DiVito" userId="a108237c-f192-4722-931c-e990b610aba7" providerId="ADAL" clId="{BA95A54D-1C08-4C8E-8E3B-171A610A45AE}" dt="2018-04-10T06:04:24.534" v="5605"/>
          <ac:spMkLst>
            <pc:docMk/>
            <pc:sldMk cId="864198180" sldId="278"/>
            <ac:spMk id="10" creationId="{E6E020F2-E853-40BA-BBC6-65FD2295C24C}"/>
          </ac:spMkLst>
        </pc:spChg>
        <pc:picChg chg="add mod">
          <ac:chgData name="Samantha DiVito" userId="a108237c-f192-4722-931c-e990b610aba7" providerId="ADAL" clId="{BA95A54D-1C08-4C8E-8E3B-171A610A45AE}" dt="2018-04-10T06:03:21.120" v="5569" actId="1076"/>
          <ac:picMkLst>
            <pc:docMk/>
            <pc:sldMk cId="864198180" sldId="278"/>
            <ac:picMk id="7" creationId="{C6921B6E-2DA2-4377-88FB-BD0CBFBDBE13}"/>
          </ac:picMkLst>
        </pc:picChg>
        <pc:picChg chg="add mod">
          <ac:chgData name="Samantha DiVito" userId="a108237c-f192-4722-931c-e990b610aba7" providerId="ADAL" clId="{BA95A54D-1C08-4C8E-8E3B-171A610A45AE}" dt="2018-04-10T06:03:55.260" v="5579" actId="1076"/>
          <ac:picMkLst>
            <pc:docMk/>
            <pc:sldMk cId="864198180" sldId="278"/>
            <ac:picMk id="8" creationId="{29927419-4F50-4A80-A6F1-630E8E91041D}"/>
          </ac:picMkLst>
        </pc:picChg>
        <pc:picChg chg="add mod">
          <ac:chgData name="Samantha DiVito" userId="a108237c-f192-4722-931c-e990b610aba7" providerId="ADAL" clId="{BA95A54D-1C08-4C8E-8E3B-171A610A45AE}" dt="2018-04-10T06:10:01.892" v="5689"/>
          <ac:picMkLst>
            <pc:docMk/>
            <pc:sldMk cId="864198180" sldId="278"/>
            <ac:picMk id="11" creationId="{1046DB29-B8C2-4661-A355-F668E26F430B}"/>
          </ac:picMkLst>
        </pc:picChg>
        <pc:picChg chg="add mod">
          <ac:chgData name="Samantha DiVito" userId="a108237c-f192-4722-931c-e990b610aba7" providerId="ADAL" clId="{BA95A54D-1C08-4C8E-8E3B-171A610A45AE}" dt="2018-04-10T07:37:58.212" v="6290"/>
          <ac:picMkLst>
            <pc:docMk/>
            <pc:sldMk cId="864198180" sldId="278"/>
            <ac:picMk id="12" creationId="{6EBF5607-B225-487C-8216-DD4B18FB1D70}"/>
          </ac:picMkLst>
        </pc:picChg>
      </pc:sldChg>
      <pc:sldChg chg="addSp delSp modSp add ord modTransition modAnim">
        <pc:chgData name="Samantha DiVito" userId="a108237c-f192-4722-931c-e990b610aba7" providerId="ADAL" clId="{BA95A54D-1C08-4C8E-8E3B-171A610A45AE}" dt="2018-04-10T07:38:07.498" v="6291"/>
        <pc:sldMkLst>
          <pc:docMk/>
          <pc:sldMk cId="4011204455" sldId="279"/>
        </pc:sldMkLst>
        <pc:spChg chg="del">
          <ac:chgData name="Samantha DiVito" userId="a108237c-f192-4722-931c-e990b610aba7" providerId="ADAL" clId="{BA95A54D-1C08-4C8E-8E3B-171A610A45AE}" dt="2018-04-10T06:08:25.369" v="5627" actId="478"/>
          <ac:spMkLst>
            <pc:docMk/>
            <pc:sldMk cId="4011204455" sldId="279"/>
            <ac:spMk id="2" creationId="{00000000-0000-0000-0000-000000000000}"/>
          </ac:spMkLst>
        </pc:spChg>
        <pc:spChg chg="del">
          <ac:chgData name="Samantha DiVito" userId="a108237c-f192-4722-931c-e990b610aba7" providerId="ADAL" clId="{BA95A54D-1C08-4C8E-8E3B-171A610A45AE}" dt="2018-04-10T06:08:27.042" v="5628" actId="478"/>
          <ac:spMkLst>
            <pc:docMk/>
            <pc:sldMk cId="4011204455" sldId="279"/>
            <ac:spMk id="3" creationId="{00000000-0000-0000-0000-000000000000}"/>
          </ac:spMkLst>
        </pc:spChg>
        <pc:spChg chg="add mod">
          <ac:chgData name="Samantha DiVito" userId="a108237c-f192-4722-931c-e990b610aba7" providerId="ADAL" clId="{BA95A54D-1C08-4C8E-8E3B-171A610A45AE}" dt="2018-04-10T06:36:05.973" v="6089" actId="14838"/>
          <ac:spMkLst>
            <pc:docMk/>
            <pc:sldMk cId="4011204455" sldId="279"/>
            <ac:spMk id="4" creationId="{401778E2-07CF-49D9-842B-09B8A143F500}"/>
          </ac:spMkLst>
        </pc:spChg>
        <pc:spChg chg="add">
          <ac:chgData name="Samantha DiVito" userId="a108237c-f192-4722-931c-e990b610aba7" providerId="ADAL" clId="{BA95A54D-1C08-4C8E-8E3B-171A610A45AE}" dt="2018-04-10T06:09:48.493" v="5687"/>
          <ac:spMkLst>
            <pc:docMk/>
            <pc:sldMk cId="4011204455" sldId="279"/>
            <ac:spMk id="5" creationId="{C5219B2B-D932-40DE-AA42-E83B42AC6E1C}"/>
          </ac:spMkLst>
        </pc:spChg>
        <pc:picChg chg="add mod">
          <ac:chgData name="Samantha DiVito" userId="a108237c-f192-4722-931c-e990b610aba7" providerId="ADAL" clId="{BA95A54D-1C08-4C8E-8E3B-171A610A45AE}" dt="2018-04-10T06:10:47.181" v="5692"/>
          <ac:picMkLst>
            <pc:docMk/>
            <pc:sldMk cId="4011204455" sldId="279"/>
            <ac:picMk id="6" creationId="{B1B94A7B-BECE-4717-9797-44CCA010FD84}"/>
          </ac:picMkLst>
        </pc:picChg>
        <pc:picChg chg="add mod">
          <ac:chgData name="Samantha DiVito" userId="a108237c-f192-4722-931c-e990b610aba7" providerId="ADAL" clId="{BA95A54D-1C08-4C8E-8E3B-171A610A45AE}" dt="2018-04-10T07:38:07.498" v="6291"/>
          <ac:picMkLst>
            <pc:docMk/>
            <pc:sldMk cId="4011204455" sldId="279"/>
            <ac:picMk id="7" creationId="{A3AFD2B8-C966-4F50-A20E-D9EB712F7132}"/>
          </ac:picMkLst>
        </pc:picChg>
      </pc:sldChg>
      <pc:sldChg chg="add del ord">
        <pc:chgData name="Samantha DiVito" userId="a108237c-f192-4722-931c-e990b610aba7" providerId="ADAL" clId="{BA95A54D-1C08-4C8E-8E3B-171A610A45AE}" dt="2018-04-10T06:13:20.373" v="5709" actId="2696"/>
        <pc:sldMkLst>
          <pc:docMk/>
          <pc:sldMk cId="4157516746" sldId="280"/>
        </pc:sldMkLst>
      </pc:sldChg>
      <pc:sldChg chg="addSp delSp modSp add ord modTransition modAnim">
        <pc:chgData name="Samantha DiVito" userId="a108237c-f192-4722-931c-e990b610aba7" providerId="ADAL" clId="{BA95A54D-1C08-4C8E-8E3B-171A610A45AE}" dt="2018-04-10T07:39:02.889" v="6297"/>
        <pc:sldMkLst>
          <pc:docMk/>
          <pc:sldMk cId="3905995991" sldId="281"/>
        </pc:sldMkLst>
        <pc:spChg chg="del">
          <ac:chgData name="Samantha DiVito" userId="a108237c-f192-4722-931c-e990b610aba7" providerId="ADAL" clId="{BA95A54D-1C08-4C8E-8E3B-171A610A45AE}" dt="2018-04-10T06:13:53.417" v="5711" actId="478"/>
          <ac:spMkLst>
            <pc:docMk/>
            <pc:sldMk cId="3905995991" sldId="281"/>
            <ac:spMk id="2" creationId="{00000000-0000-0000-0000-000000000000}"/>
          </ac:spMkLst>
        </pc:spChg>
        <pc:spChg chg="del">
          <ac:chgData name="Samantha DiVito" userId="a108237c-f192-4722-931c-e990b610aba7" providerId="ADAL" clId="{BA95A54D-1C08-4C8E-8E3B-171A610A45AE}" dt="2018-04-10T06:13:54.606" v="5712" actId="478"/>
          <ac:spMkLst>
            <pc:docMk/>
            <pc:sldMk cId="3905995991" sldId="281"/>
            <ac:spMk id="3" creationId="{00000000-0000-0000-0000-000000000000}"/>
          </ac:spMkLst>
        </pc:spChg>
        <pc:spChg chg="add mod">
          <ac:chgData name="Samantha DiVito" userId="a108237c-f192-4722-931c-e990b610aba7" providerId="ADAL" clId="{BA95A54D-1C08-4C8E-8E3B-171A610A45AE}" dt="2018-04-10T06:15:11.606" v="5745" actId="1076"/>
          <ac:spMkLst>
            <pc:docMk/>
            <pc:sldMk cId="3905995991" sldId="281"/>
            <ac:spMk id="4" creationId="{3A91B232-0D68-4300-8CCC-487D123F1639}"/>
          </ac:spMkLst>
        </pc:spChg>
        <pc:spChg chg="add">
          <ac:chgData name="Samantha DiVito" userId="a108237c-f192-4722-931c-e990b610aba7" providerId="ADAL" clId="{BA95A54D-1C08-4C8E-8E3B-171A610A45AE}" dt="2018-04-10T06:16:27.861" v="5753"/>
          <ac:spMkLst>
            <pc:docMk/>
            <pc:sldMk cId="3905995991" sldId="281"/>
            <ac:spMk id="6" creationId="{78666475-AC57-4383-9E24-995C070C1B93}"/>
          </ac:spMkLst>
        </pc:spChg>
        <pc:picChg chg="add mod">
          <ac:chgData name="Samantha DiVito" userId="a108237c-f192-4722-931c-e990b610aba7" providerId="ADAL" clId="{BA95A54D-1C08-4C8E-8E3B-171A610A45AE}" dt="2018-04-10T06:37:09.601" v="6090"/>
          <ac:picMkLst>
            <pc:docMk/>
            <pc:sldMk cId="3905995991" sldId="281"/>
            <ac:picMk id="7" creationId="{7B2A2D41-E901-41D5-9143-E6C1FCA2623D}"/>
          </ac:picMkLst>
        </pc:picChg>
        <pc:picChg chg="add mod">
          <ac:chgData name="Samantha DiVito" userId="a108237c-f192-4722-931c-e990b610aba7" providerId="ADAL" clId="{BA95A54D-1C08-4C8E-8E3B-171A610A45AE}" dt="2018-04-10T07:39:02.889" v="6297"/>
          <ac:picMkLst>
            <pc:docMk/>
            <pc:sldMk cId="3905995991" sldId="281"/>
            <ac:picMk id="8" creationId="{0F52F26C-6EA5-400A-9FBF-086C3AC5D7B5}"/>
          </ac:picMkLst>
        </pc:picChg>
        <pc:picChg chg="add mod">
          <ac:chgData name="Samantha DiVito" userId="a108237c-f192-4722-931c-e990b610aba7" providerId="ADAL" clId="{BA95A54D-1C08-4C8E-8E3B-171A610A45AE}" dt="2018-04-10T06:15:07.620" v="5744" actId="1076"/>
          <ac:picMkLst>
            <pc:docMk/>
            <pc:sldMk cId="3905995991" sldId="281"/>
            <ac:picMk id="11266" creationId="{A237560E-0531-40C7-88B7-70ED30D83718}"/>
          </ac:picMkLst>
        </pc:picChg>
      </pc:sldChg>
      <pc:sldChg chg="addSp delSp modSp add ord modTransition modAnim modNotesTx">
        <pc:chgData name="Samantha DiVito" userId="a108237c-f192-4722-931c-e990b610aba7" providerId="ADAL" clId="{BA95A54D-1C08-4C8E-8E3B-171A610A45AE}" dt="2018-04-10T07:39:47.526" v="6307" actId="20577"/>
        <pc:sldMkLst>
          <pc:docMk/>
          <pc:sldMk cId="3546571047" sldId="282"/>
        </pc:sldMkLst>
        <pc:spChg chg="del">
          <ac:chgData name="Samantha DiVito" userId="a108237c-f192-4722-931c-e990b610aba7" providerId="ADAL" clId="{BA95A54D-1C08-4C8E-8E3B-171A610A45AE}" dt="2018-04-10T06:16:55.365" v="5755" actId="478"/>
          <ac:spMkLst>
            <pc:docMk/>
            <pc:sldMk cId="3546571047" sldId="282"/>
            <ac:spMk id="2" creationId="{00000000-0000-0000-0000-000000000000}"/>
          </ac:spMkLst>
        </pc:spChg>
        <pc:spChg chg="del">
          <ac:chgData name="Samantha DiVito" userId="a108237c-f192-4722-931c-e990b610aba7" providerId="ADAL" clId="{BA95A54D-1C08-4C8E-8E3B-171A610A45AE}" dt="2018-04-10T06:16:56.549" v="5756" actId="478"/>
          <ac:spMkLst>
            <pc:docMk/>
            <pc:sldMk cId="3546571047" sldId="282"/>
            <ac:spMk id="3" creationId="{00000000-0000-0000-0000-000000000000}"/>
          </ac:spMkLst>
        </pc:spChg>
        <pc:spChg chg="add mod">
          <ac:chgData name="Samantha DiVito" userId="a108237c-f192-4722-931c-e990b610aba7" providerId="ADAL" clId="{BA95A54D-1C08-4C8E-8E3B-171A610A45AE}" dt="2018-04-10T06:17:06.286" v="5768" actId="1076"/>
          <ac:spMkLst>
            <pc:docMk/>
            <pc:sldMk cId="3546571047" sldId="282"/>
            <ac:spMk id="4" creationId="{36A99B4D-7167-462A-B1DA-B58752221D43}"/>
          </ac:spMkLst>
        </pc:spChg>
        <pc:spChg chg="add mod">
          <ac:chgData name="Samantha DiVito" userId="a108237c-f192-4722-931c-e990b610aba7" providerId="ADAL" clId="{BA95A54D-1C08-4C8E-8E3B-171A610A45AE}" dt="2018-04-10T07:39:22.146" v="6305" actId="20577"/>
          <ac:spMkLst>
            <pc:docMk/>
            <pc:sldMk cId="3546571047" sldId="282"/>
            <ac:spMk id="5" creationId="{9FC21DA2-6885-460E-8652-1933E8890434}"/>
          </ac:spMkLst>
        </pc:spChg>
        <pc:spChg chg="add">
          <ac:chgData name="Samantha DiVito" userId="a108237c-f192-4722-931c-e990b610aba7" providerId="ADAL" clId="{BA95A54D-1C08-4C8E-8E3B-171A610A45AE}" dt="2018-04-10T06:21:37.214" v="6014"/>
          <ac:spMkLst>
            <pc:docMk/>
            <pc:sldMk cId="3546571047" sldId="282"/>
            <ac:spMk id="6" creationId="{10ABFB1F-8AC1-4655-A086-4840164378D7}"/>
          </ac:spMkLst>
        </pc:spChg>
        <pc:picChg chg="add mod">
          <ac:chgData name="Samantha DiVito" userId="a108237c-f192-4722-931c-e990b610aba7" providerId="ADAL" clId="{BA95A54D-1C08-4C8E-8E3B-171A610A45AE}" dt="2018-04-10T07:39:14.982" v="6298"/>
          <ac:picMkLst>
            <pc:docMk/>
            <pc:sldMk cId="3546571047" sldId="282"/>
            <ac:picMk id="7" creationId="{16702A13-B95E-4E15-BD42-F27864A490D9}"/>
          </ac:picMkLst>
        </pc:picChg>
      </pc:sldChg>
      <pc:sldChg chg="addSp modSp add ord modTransition modAnim">
        <pc:chgData name="Samantha DiVito" userId="a108237c-f192-4722-931c-e990b610aba7" providerId="ADAL" clId="{BA95A54D-1C08-4C8E-8E3B-171A610A45AE}" dt="2018-04-10T07:38:20.655" v="6292"/>
        <pc:sldMkLst>
          <pc:docMk/>
          <pc:sldMk cId="4066926150" sldId="283"/>
        </pc:sldMkLst>
        <pc:picChg chg="mod">
          <ac:chgData name="Samantha DiVito" userId="a108237c-f192-4722-931c-e990b610aba7" providerId="ADAL" clId="{BA95A54D-1C08-4C8E-8E3B-171A610A45AE}" dt="2018-04-10T06:12:32.748" v="5705"/>
          <ac:picMkLst>
            <pc:docMk/>
            <pc:sldMk cId="4066926150" sldId="283"/>
            <ac:picMk id="7" creationId="{491ED187-29A9-4410-8EE6-304C8F53730C}"/>
          </ac:picMkLst>
        </pc:picChg>
        <pc:picChg chg="add mod">
          <ac:chgData name="Samantha DiVito" userId="a108237c-f192-4722-931c-e990b610aba7" providerId="ADAL" clId="{BA95A54D-1C08-4C8E-8E3B-171A610A45AE}" dt="2018-04-10T07:38:20.655" v="6292"/>
          <ac:picMkLst>
            <pc:docMk/>
            <pc:sldMk cId="4066926150" sldId="283"/>
            <ac:picMk id="10" creationId="{8B1399A0-1568-46FD-AEE7-16B1DB033BF8}"/>
          </ac:picMkLst>
        </pc:picChg>
      </pc:sldChg>
      <pc:sldChg chg="addSp modSp add ord modTransition modAnim">
        <pc:chgData name="Samantha DiVito" userId="a108237c-f192-4722-931c-e990b610aba7" providerId="ADAL" clId="{BA95A54D-1C08-4C8E-8E3B-171A610A45AE}" dt="2018-04-10T07:38:29.576" v="6293"/>
        <pc:sldMkLst>
          <pc:docMk/>
          <pc:sldMk cId="2443779915" sldId="284"/>
        </pc:sldMkLst>
        <pc:picChg chg="mod">
          <ac:chgData name="Samantha DiVito" userId="a108237c-f192-4722-931c-e990b610aba7" providerId="ADAL" clId="{BA95A54D-1C08-4C8E-8E3B-171A610A45AE}" dt="2018-04-10T06:12:43.895" v="5706"/>
          <ac:picMkLst>
            <pc:docMk/>
            <pc:sldMk cId="2443779915" sldId="284"/>
            <ac:picMk id="9" creationId="{C1AABE37-F235-4853-B45B-9D77EB22DABB}"/>
          </ac:picMkLst>
        </pc:picChg>
        <pc:picChg chg="add mod">
          <ac:chgData name="Samantha DiVito" userId="a108237c-f192-4722-931c-e990b610aba7" providerId="ADAL" clId="{BA95A54D-1C08-4C8E-8E3B-171A610A45AE}" dt="2018-04-10T07:38:29.576" v="6293"/>
          <ac:picMkLst>
            <pc:docMk/>
            <pc:sldMk cId="2443779915" sldId="284"/>
            <ac:picMk id="19" creationId="{7C736CE2-2550-47DA-BF47-1FF4647E5997}"/>
          </ac:picMkLst>
        </pc:picChg>
      </pc:sldChg>
      <pc:sldChg chg="addSp modSp add ord modTransition modAnim">
        <pc:chgData name="Samantha DiVito" userId="a108237c-f192-4722-931c-e990b610aba7" providerId="ADAL" clId="{BA95A54D-1C08-4C8E-8E3B-171A610A45AE}" dt="2018-04-10T07:38:38.161" v="6294"/>
        <pc:sldMkLst>
          <pc:docMk/>
          <pc:sldMk cId="179287367" sldId="285"/>
        </pc:sldMkLst>
        <pc:picChg chg="mod">
          <ac:chgData name="Samantha DiVito" userId="a108237c-f192-4722-931c-e990b610aba7" providerId="ADAL" clId="{BA95A54D-1C08-4C8E-8E3B-171A610A45AE}" dt="2018-04-10T06:12:54.457" v="5707"/>
          <ac:picMkLst>
            <pc:docMk/>
            <pc:sldMk cId="179287367" sldId="285"/>
            <ac:picMk id="9" creationId="{2B20067F-7EBE-441B-A522-E7663C61CFE4}"/>
          </ac:picMkLst>
        </pc:picChg>
        <pc:picChg chg="add mod">
          <ac:chgData name="Samantha DiVito" userId="a108237c-f192-4722-931c-e990b610aba7" providerId="ADAL" clId="{BA95A54D-1C08-4C8E-8E3B-171A610A45AE}" dt="2018-04-10T07:38:38.161" v="6294"/>
          <ac:picMkLst>
            <pc:docMk/>
            <pc:sldMk cId="179287367" sldId="285"/>
            <ac:picMk id="10" creationId="{58D0F46D-C4FE-4D3D-B96F-12BAAFE5F495}"/>
          </ac:picMkLst>
        </pc:picChg>
      </pc:sldChg>
      <pc:sldChg chg="addSp modSp add ord modTransition modAnim">
        <pc:chgData name="Samantha DiVito" userId="a108237c-f192-4722-931c-e990b610aba7" providerId="ADAL" clId="{BA95A54D-1C08-4C8E-8E3B-171A610A45AE}" dt="2018-04-10T07:38:45.809" v="6295"/>
        <pc:sldMkLst>
          <pc:docMk/>
          <pc:sldMk cId="303496000" sldId="286"/>
        </pc:sldMkLst>
        <pc:picChg chg="mod">
          <ac:chgData name="Samantha DiVito" userId="a108237c-f192-4722-931c-e990b610aba7" providerId="ADAL" clId="{BA95A54D-1C08-4C8E-8E3B-171A610A45AE}" dt="2018-04-10T06:13:04.749" v="5708"/>
          <ac:picMkLst>
            <pc:docMk/>
            <pc:sldMk cId="303496000" sldId="286"/>
            <ac:picMk id="7" creationId="{0B3778C0-CCDE-4A80-B105-79477FD0751E}"/>
          </ac:picMkLst>
        </pc:picChg>
        <pc:picChg chg="add mod">
          <ac:chgData name="Samantha DiVito" userId="a108237c-f192-4722-931c-e990b610aba7" providerId="ADAL" clId="{BA95A54D-1C08-4C8E-8E3B-171A610A45AE}" dt="2018-04-10T07:38:45.809" v="6295"/>
          <ac:picMkLst>
            <pc:docMk/>
            <pc:sldMk cId="303496000" sldId="286"/>
            <ac:picMk id="9" creationId="{E1B74EEC-FFEA-4C1B-9F33-997C73EFDF74}"/>
          </ac:picMkLst>
        </pc:picChg>
      </pc:sldChg>
      <pc:sldChg chg="add del ord">
        <pc:chgData name="Samantha DiVito" userId="a108237c-f192-4722-931c-e990b610aba7" providerId="ADAL" clId="{BA95A54D-1C08-4C8E-8E3B-171A610A45AE}" dt="2018-04-10T06:11:49.586" v="5700"/>
        <pc:sldMkLst>
          <pc:docMk/>
          <pc:sldMk cId="4278282524" sldId="286"/>
        </pc:sldMkLst>
      </pc:sldChg>
      <pc:sldChg chg="addSp modSp add ord modTransition modAnim">
        <pc:chgData name="Samantha DiVito" userId="a108237c-f192-4722-931c-e990b610aba7" providerId="ADAL" clId="{BA95A54D-1C08-4C8E-8E3B-171A610A45AE}" dt="2018-04-10T07:38:53.886" v="6296"/>
        <pc:sldMkLst>
          <pc:docMk/>
          <pc:sldMk cId="3352327207" sldId="287"/>
        </pc:sldMkLst>
        <pc:picChg chg="mod">
          <ac:chgData name="Samantha DiVito" userId="a108237c-f192-4722-931c-e990b610aba7" providerId="ADAL" clId="{BA95A54D-1C08-4C8E-8E3B-171A610A45AE}" dt="2018-04-10T06:13:29.644" v="5710"/>
          <ac:picMkLst>
            <pc:docMk/>
            <pc:sldMk cId="3352327207" sldId="287"/>
            <ac:picMk id="7" creationId="{83E228E6-CE39-4A6A-97A1-627B4BD829AC}"/>
          </ac:picMkLst>
        </pc:picChg>
        <pc:picChg chg="add mod">
          <ac:chgData name="Samantha DiVito" userId="a108237c-f192-4722-931c-e990b610aba7" providerId="ADAL" clId="{BA95A54D-1C08-4C8E-8E3B-171A610A45AE}" dt="2018-04-10T07:38:53.886" v="6296"/>
          <ac:picMkLst>
            <pc:docMk/>
            <pc:sldMk cId="3352327207" sldId="287"/>
            <ac:picMk id="13" creationId="{4A6A1020-4E74-4C4C-BDE9-48C161EE1BDA}"/>
          </ac:picMkLst>
        </pc:picChg>
      </pc:sldChg>
      <pc:sldChg chg="add del setBg">
        <pc:chgData name="Samantha DiVito" userId="a108237c-f192-4722-931c-e990b610aba7" providerId="ADAL" clId="{BA95A54D-1C08-4C8E-8E3B-171A610A45AE}" dt="2018-04-10T07:31:53.367" v="6231"/>
        <pc:sldMkLst>
          <pc:docMk/>
          <pc:sldMk cId="2275085717" sldId="288"/>
        </pc:sldMkLst>
      </pc:sldChg>
      <pc:sldMasterChg chg="modTransition modSldLayout">
        <pc:chgData name="Samantha DiVito" userId="a108237c-f192-4722-931c-e990b610aba7" providerId="ADAL" clId="{BA95A54D-1C08-4C8E-8E3B-171A610A45AE}" dt="2018-04-10T06:23:51.553" v="6022"/>
        <pc:sldMasterMkLst>
          <pc:docMk/>
          <pc:sldMasterMk cId="760282452" sldId="2147483648"/>
        </pc:sldMasterMkLst>
        <pc:sldLayoutChg chg="modTransition">
          <pc:chgData name="Samantha DiVito" userId="a108237c-f192-4722-931c-e990b610aba7" providerId="ADAL" clId="{BA95A54D-1C08-4C8E-8E3B-171A610A45AE}" dt="2018-04-10T06:23:51.553" v="6022"/>
          <pc:sldLayoutMkLst>
            <pc:docMk/>
            <pc:sldMasterMk cId="760282452" sldId="2147483648"/>
            <pc:sldLayoutMk cId="312772654" sldId="2147483649"/>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1334083122" sldId="2147483650"/>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4155101399" sldId="2147483651"/>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3607510497" sldId="2147483652"/>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4165031243" sldId="2147483653"/>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316494367" sldId="2147483654"/>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3615518821" sldId="2147483655"/>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3223240841" sldId="2147483656"/>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667298816" sldId="2147483657"/>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3299166944" sldId="2147483658"/>
          </pc:sldLayoutMkLst>
        </pc:sldLayoutChg>
        <pc:sldLayoutChg chg="modTransition">
          <pc:chgData name="Samantha DiVito" userId="a108237c-f192-4722-931c-e990b610aba7" providerId="ADAL" clId="{BA95A54D-1C08-4C8E-8E3B-171A610A45AE}" dt="2018-04-10T06:23:51.553" v="6022"/>
          <pc:sldLayoutMkLst>
            <pc:docMk/>
            <pc:sldMasterMk cId="760282452" sldId="2147483648"/>
            <pc:sldLayoutMk cId="2459820437" sldId="2147483659"/>
          </pc:sldLayoutMkLst>
        </pc:sldLayoutChg>
      </pc:sldMasterChg>
    </pc:docChg>
  </pc:docChgLst>
  <pc:docChgLst>
    <pc:chgData name="DiVito, Samantha" userId="a108237c-f192-4722-931c-e990b610aba7" providerId="ADAL" clId="{BA95A54D-1C08-4C8E-8E3B-171A610A45AE}"/>
    <pc:docChg chg="modSld">
      <pc:chgData name="DiVito, Samantha" userId="a108237c-f192-4722-931c-e990b610aba7" providerId="ADAL" clId="{BA95A54D-1C08-4C8E-8E3B-171A610A45AE}" dt="2018-04-04T07:10:56.947" v="16" actId="20577"/>
      <pc:docMkLst>
        <pc:docMk/>
      </pc:docMkLst>
      <pc:sldChg chg="modSp">
        <pc:chgData name="DiVito, Samantha" userId="a108237c-f192-4722-931c-e990b610aba7" providerId="ADAL" clId="{BA95A54D-1C08-4C8E-8E3B-171A610A45AE}" dt="2018-04-04T07:10:56.947" v="16" actId="20577"/>
        <pc:sldMkLst>
          <pc:docMk/>
          <pc:sldMk cId="2215753765" sldId="259"/>
        </pc:sldMkLst>
        <pc:spChg chg="mod">
          <ac:chgData name="DiVito, Samantha" userId="a108237c-f192-4722-931c-e990b610aba7" providerId="ADAL" clId="{BA95A54D-1C08-4C8E-8E3B-171A610A45AE}" dt="2018-04-04T07:10:56.947" v="16" actId="20577"/>
          <ac:spMkLst>
            <pc:docMk/>
            <pc:sldMk cId="2215753765" sldId="25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9A5407-A96E-4E19-A53E-F8DD59E37657}" type="datetimeFigureOut">
              <a:rPr lang="en-US" smtClean="0"/>
              <a:t>4/10/2018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6A1D8-AF14-4BB6-9B5F-B51E1D256CC9}" type="slidenum">
              <a:rPr lang="en-US" smtClean="0"/>
              <a:t>‹#›</a:t>
            </a:fld>
            <a:endParaRPr lang="en-US"/>
          </a:p>
        </p:txBody>
      </p:sp>
    </p:spTree>
    <p:extLst>
      <p:ext uri="{BB962C8B-B14F-4D97-AF65-F5344CB8AC3E}">
        <p14:creationId xmlns:p14="http://schemas.microsoft.com/office/powerpoint/2010/main" val="3024189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pxhere.com/en/photo/984639" TargetMode="External"/><Relationship Id="rId13" Type="http://schemas.openxmlformats.org/officeDocument/2006/relationships/hyperlink" Target="https://freesound.org/people/Lemoncreme/sounds/186942/" TargetMode="External"/><Relationship Id="rId18" Type="http://schemas.openxmlformats.org/officeDocument/2006/relationships/hyperlink" Target="https://pixabay.com/en/bulldozer-tractor-construction-1493434/" TargetMode="External"/><Relationship Id="rId26" Type="http://schemas.openxmlformats.org/officeDocument/2006/relationships/hyperlink" Target="https://pixabay.com/en/camera-video-filming-movie-36998/" TargetMode="External"/><Relationship Id="rId3" Type="http://schemas.openxmlformats.org/officeDocument/2006/relationships/hyperlink" Target="https://pixabay.com/en/computer-computer-monitor-men-2763393/" TargetMode="External"/><Relationship Id="rId21" Type="http://schemas.openxmlformats.org/officeDocument/2006/relationships/hyperlink" Target="https://en.wikipedia.org/wiki/File:Tesseract.gif" TargetMode="External"/><Relationship Id="rId7" Type="http://schemas.openxmlformats.org/officeDocument/2006/relationships/hyperlink" Target="https://freesound.org/people/brettkux/sounds/179385/" TargetMode="External"/><Relationship Id="rId12" Type="http://schemas.openxmlformats.org/officeDocument/2006/relationships/hyperlink" Target="http://pngimg.com/download/22041" TargetMode="External"/><Relationship Id="rId17" Type="http://schemas.openxmlformats.org/officeDocument/2006/relationships/hyperlink" Target="https://pixabay.com/en/acoustic-guitar-guitar-music-sound-2024669/" TargetMode="External"/><Relationship Id="rId25" Type="http://schemas.openxmlformats.org/officeDocument/2006/relationships/hyperlink" Target="https://www.publicdomainpictures.net/en/view-image.php?image=11711&amp;picture=sponge-bob" TargetMode="External"/><Relationship Id="rId2" Type="http://schemas.openxmlformats.org/officeDocument/2006/relationships/slide" Target="../slides/slide31.xml"/><Relationship Id="rId16" Type="http://schemas.openxmlformats.org/officeDocument/2006/relationships/hyperlink" Target="https://pixabay.com/en/talk-communication-talking-happy-2782815/" TargetMode="External"/><Relationship Id="rId20" Type="http://schemas.openxmlformats.org/officeDocument/2006/relationships/hyperlink" Target="https://en.wikipedia.org/wiki/File:Zipper_animated.gif" TargetMode="External"/><Relationship Id="rId29" Type="http://schemas.openxmlformats.org/officeDocument/2006/relationships/hyperlink" Target="https://pixabay.com/en/dance-people-violet-dancing-party-295249/" TargetMode="External"/><Relationship Id="rId1" Type="http://schemas.openxmlformats.org/officeDocument/2006/relationships/notesMaster" Target="../notesMasters/notesMaster1.xml"/><Relationship Id="rId6" Type="http://schemas.openxmlformats.org/officeDocument/2006/relationships/hyperlink" Target="https://pixabay.com/en/camera-film-games-multimedia-1292912/" TargetMode="External"/><Relationship Id="rId11" Type="http://schemas.openxmlformats.org/officeDocument/2006/relationships/hyperlink" Target="https://freesound.org/people/TRNGLE/sounds/362652/" TargetMode="External"/><Relationship Id="rId24" Type="http://schemas.openxmlformats.org/officeDocument/2006/relationships/hyperlink" Target="https://www.flickr.com/photos/86665756@N00/5110136233" TargetMode="External"/><Relationship Id="rId5" Type="http://schemas.openxmlformats.org/officeDocument/2006/relationships/hyperlink" Target="https://pixabay.com/en/student-laptop-typing-keyboarding-776190/" TargetMode="External"/><Relationship Id="rId15" Type="http://schemas.openxmlformats.org/officeDocument/2006/relationships/hyperlink" Target="https://freesound.org/people/SeryLis/sounds/181425/" TargetMode="External"/><Relationship Id="rId23" Type="http://schemas.openxmlformats.org/officeDocument/2006/relationships/hyperlink" Target="https://pixabay.com/en/animal-cartoon-children-comic-cute-2028166/" TargetMode="External"/><Relationship Id="rId28" Type="http://schemas.openxmlformats.org/officeDocument/2006/relationships/hyperlink" Target="https://pixabay.com/en/sad-unhappy-sadness-sad-face-blue-476039/" TargetMode="External"/><Relationship Id="rId10" Type="http://schemas.openxmlformats.org/officeDocument/2006/relationships/hyperlink" Target="https://freesound.org/people/n_audioman/sounds/325478/" TargetMode="External"/><Relationship Id="rId19" Type="http://schemas.openxmlformats.org/officeDocument/2006/relationships/hyperlink" Target="https://commons.wikimedia.org/wiki/File:Train_icon.svg" TargetMode="External"/><Relationship Id="rId4" Type="http://schemas.openxmlformats.org/officeDocument/2006/relationships/hyperlink" Target="https://pixabay.com/en/hello-hi-bonjour-ciao-hola-words-1907233/" TargetMode="External"/><Relationship Id="rId9" Type="http://schemas.openxmlformats.org/officeDocument/2006/relationships/hyperlink" Target="https://pixabay.com/en/photos/happy%20dog/" TargetMode="External"/><Relationship Id="rId14" Type="http://schemas.openxmlformats.org/officeDocument/2006/relationships/hyperlink" Target="https://freesound.org/people/ken788/sounds/386761/" TargetMode="External"/><Relationship Id="rId22" Type="http://schemas.openxmlformats.org/officeDocument/2006/relationships/hyperlink" Target="https://commons.wikimedia.org/wiki/File:Rotating_earth_(large).gif" TargetMode="External"/><Relationship Id="rId27" Type="http://schemas.openxmlformats.org/officeDocument/2006/relationships/hyperlink" Target="https://pixabay.com/en/smile-happy-happiness-happy-face-476038/"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1</a:t>
            </a:fld>
            <a:endParaRPr lang="en-US"/>
          </a:p>
        </p:txBody>
      </p:sp>
    </p:spTree>
    <p:extLst>
      <p:ext uri="{BB962C8B-B14F-4D97-AF65-F5344CB8AC3E}">
        <p14:creationId xmlns:p14="http://schemas.microsoft.com/office/powerpoint/2010/main" val="845363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3</a:t>
            </a:fld>
            <a:endParaRPr lang="en-US"/>
          </a:p>
        </p:txBody>
      </p:sp>
    </p:spTree>
    <p:extLst>
      <p:ext uri="{BB962C8B-B14F-4D97-AF65-F5344CB8AC3E}">
        <p14:creationId xmlns:p14="http://schemas.microsoft.com/office/powerpoint/2010/main" val="491358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This multimedia form surrounds us in computer environments. It’s prevalence prevents us from realizing it’s importance in conveying information and providing easy to use navigation. Also, it is important to remember that text has technical concerns as well.</a:t>
            </a:r>
          </a:p>
          <a:p>
            <a:r>
              <a:rPr lang="en-US" sz="1200" b="0" i="0" kern="1200" dirty="0" smtClean="0">
                <a:solidFill>
                  <a:schemeClr val="tx1"/>
                </a:solidFill>
                <a:effectLst/>
                <a:latin typeface="+mn-lt"/>
                <a:ea typeface="+mn-ea"/>
                <a:cs typeface="+mn-cs"/>
              </a:rPr>
              <a:t>When using text as navigation, it is important to consider your audience. Choose words that will clearly indicate where links lead and use those same terms as the headings for the screens they lead to.</a:t>
            </a:r>
          </a:p>
          <a:p>
            <a:r>
              <a:rPr lang="en-US" sz="1200" b="0" i="0" kern="1200" dirty="0" smtClean="0">
                <a:solidFill>
                  <a:schemeClr val="tx1"/>
                </a:solidFill>
                <a:effectLst/>
                <a:latin typeface="+mn-lt"/>
                <a:ea typeface="+mn-ea"/>
                <a:cs typeface="+mn-cs"/>
              </a:rPr>
              <a:t>Researchers have shown that when reading on screen your reading screen is slower than off of paper. It is important to write concisely when developing screen based media. Emphasize brevity and clarity.</a:t>
            </a:r>
          </a:p>
          <a:p>
            <a:r>
              <a:rPr lang="en-US" sz="1200" b="0" i="0" kern="1200" dirty="0" smtClean="0">
                <a:solidFill>
                  <a:schemeClr val="tx1"/>
                </a:solidFill>
                <a:effectLst/>
                <a:latin typeface="+mn-lt"/>
                <a:ea typeface="+mn-ea"/>
                <a:cs typeface="+mn-cs"/>
              </a:rPr>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r>
              <a:rPr lang="en-US" sz="1200" b="0" i="0" kern="1200" dirty="0" smtClean="0">
                <a:solidFill>
                  <a:schemeClr val="tx1"/>
                </a:solidFill>
                <a:effectLst/>
                <a:latin typeface="+mn-lt"/>
                <a:ea typeface="+mn-ea"/>
                <a:cs typeface="+mn-cs"/>
              </a:rPr>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p>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6</a:t>
            </a:fld>
            <a:endParaRPr lang="en-US"/>
          </a:p>
        </p:txBody>
      </p:sp>
    </p:spTree>
    <p:extLst>
      <p:ext uri="{BB962C8B-B14F-4D97-AF65-F5344CB8AC3E}">
        <p14:creationId xmlns:p14="http://schemas.microsoft.com/office/powerpoint/2010/main" val="2706297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 common maxim holds that “an image is worth a thousand words.” A properly composed image can convey strong emotion and resonate with your audience. It is important to use images wisely. Be honest with yourself and your audience about the degree to which the images are manipulated to get the desired effect.</a:t>
            </a:r>
          </a:p>
          <a:p>
            <a:r>
              <a:rPr lang="en-US" sz="1200" b="0" i="0" kern="1200" dirty="0" smtClean="0">
                <a:solidFill>
                  <a:schemeClr val="tx1"/>
                </a:solidFill>
                <a:effectLst/>
                <a:latin typeface="+mn-lt"/>
                <a:ea typeface="+mn-ea"/>
                <a:cs typeface="+mn-cs"/>
              </a:rPr>
              <a:t>Also remember that almost every non-background element that is seen, including navigation buttons, icons, widgets and indicators, and gradients within these elements, in addition to your content can be an image.</a:t>
            </a:r>
          </a:p>
          <a:p>
            <a:r>
              <a:rPr lang="en-US" sz="1200" b="0" i="0" kern="1200" dirty="0" smtClean="0">
                <a:solidFill>
                  <a:schemeClr val="tx1"/>
                </a:solidFill>
                <a:effectLst/>
                <a:latin typeface="+mn-lt"/>
                <a:ea typeface="+mn-ea"/>
                <a:cs typeface="+mn-cs"/>
              </a:rPr>
              <a:t>Technically, it is important to distinguish between the two methods images are rendered by a computer, bitmaps and vector drawings.</a:t>
            </a:r>
          </a:p>
          <a:p>
            <a:r>
              <a:rPr lang="en-US" sz="1200" b="0" i="0" kern="1200" dirty="0" smtClean="0">
                <a:solidFill>
                  <a:schemeClr val="tx1"/>
                </a:solidFill>
                <a:effectLst/>
                <a:latin typeface="+mn-lt"/>
                <a:ea typeface="+mn-ea"/>
                <a:cs typeface="+mn-cs"/>
              </a:rPr>
              <a:t>Bitmaps are collections of colors that are rendered in a rectangular grid by on screen pixels. They can require a lot of memory to store the picture information as the physical dimensions of the image increases.</a:t>
            </a:r>
          </a:p>
          <a:p>
            <a:r>
              <a:rPr lang="en-US" sz="1200" b="0" i="0" kern="1200" dirty="0" smtClean="0">
                <a:solidFill>
                  <a:schemeClr val="tx1"/>
                </a:solidFill>
                <a:effectLst/>
                <a:latin typeface="+mn-lt"/>
                <a:ea typeface="+mn-ea"/>
                <a:cs typeface="+mn-cs"/>
              </a:rPr>
              <a:t>Vector images are stored as a series of instructions about how the image is to be drawn. These images can scale from the size of a logo on a business card up to the size of an advertisement on the side of a skyscraper with no loss in image clarity.</a:t>
            </a:r>
          </a:p>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9</a:t>
            </a:fld>
            <a:endParaRPr lang="en-US"/>
          </a:p>
        </p:txBody>
      </p:sp>
    </p:spTree>
    <p:extLst>
      <p:ext uri="{BB962C8B-B14F-4D97-AF65-F5344CB8AC3E}">
        <p14:creationId xmlns:p14="http://schemas.microsoft.com/office/powerpoint/2010/main" val="4076028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a:p>
            <a:r>
              <a:rPr lang="en-US" sz="1200" b="0" i="0" kern="1200" dirty="0" smtClean="0">
                <a:solidFill>
                  <a:schemeClr val="tx1"/>
                </a:solidFill>
                <a:effectLst/>
                <a:latin typeface="+mn-lt"/>
                <a:ea typeface="+mn-ea"/>
                <a:cs typeface="+mn-cs"/>
              </a:rPr>
              <a:t>Technically the challenge for audio is to limit the file size while </a:t>
            </a:r>
            <a:r>
              <a:rPr lang="en-US" sz="1200" b="0" i="0" kern="1200" dirty="0" err="1" smtClean="0">
                <a:solidFill>
                  <a:schemeClr val="tx1"/>
                </a:solidFill>
                <a:effectLst/>
                <a:latin typeface="+mn-lt"/>
                <a:ea typeface="+mn-ea"/>
                <a:cs typeface="+mn-cs"/>
              </a:rPr>
              <a:t>maintining</a:t>
            </a:r>
            <a:r>
              <a:rPr lang="en-US" sz="1200" b="0" i="0" kern="1200" dirty="0" smtClean="0">
                <a:solidFill>
                  <a:schemeClr val="tx1"/>
                </a:solidFill>
                <a:effectLst/>
                <a:latin typeface="+mn-lt"/>
                <a:ea typeface="+mn-ea"/>
                <a:cs typeface="+mn-cs"/>
              </a:rPr>
              <a:t> fidelity of the sound wave. In a project where there are many channels of overlapping audio, an additional challenge is in ensuring that the resulting mix blends properly so that the computer can render the sounds.</a:t>
            </a:r>
          </a:p>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13</a:t>
            </a:fld>
            <a:endParaRPr lang="en-US"/>
          </a:p>
        </p:txBody>
      </p:sp>
    </p:spTree>
    <p:extLst>
      <p:ext uri="{BB962C8B-B14F-4D97-AF65-F5344CB8AC3E}">
        <p14:creationId xmlns:p14="http://schemas.microsoft.com/office/powerpoint/2010/main" val="755009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Animation can be challenging to consider when developing multimedia. Yes, it is the medium in which Pixar and </a:t>
            </a:r>
            <a:r>
              <a:rPr lang="en-US" sz="1200" b="0" i="0" kern="1200" dirty="0" err="1" smtClean="0">
                <a:solidFill>
                  <a:schemeClr val="tx1"/>
                </a:solidFill>
                <a:effectLst/>
                <a:latin typeface="+mn-lt"/>
                <a:ea typeface="+mn-ea"/>
                <a:cs typeface="+mn-cs"/>
              </a:rPr>
              <a:t>Dreamworks</a:t>
            </a:r>
            <a:r>
              <a:rPr lang="en-US" sz="1200" b="0" i="0" kern="1200" dirty="0" smtClean="0">
                <a:solidFill>
                  <a:schemeClr val="tx1"/>
                </a:solidFill>
                <a:effectLst/>
                <a:latin typeface="+mn-lt"/>
                <a:ea typeface="+mn-ea"/>
                <a:cs typeface="+mn-cs"/>
              </a:rPr>
              <a:t> perform their magic, but animation is more than rendered characters.</a:t>
            </a:r>
          </a:p>
          <a:p>
            <a:r>
              <a:rPr lang="en-US" sz="1200" b="0" i="0" kern="1200" dirty="0" smtClean="0">
                <a:solidFill>
                  <a:schemeClr val="tx1"/>
                </a:solidFill>
                <a:effectLst/>
                <a:latin typeface="+mn-lt"/>
                <a:ea typeface="+mn-ea"/>
                <a:cs typeface="+mn-cs"/>
              </a:rPr>
              <a:t>For a computer interface, animation can show that the system is loading or ready for input. It can provide a visual cue between screen changes. It can provide a hint by casting a glow on a navigation element.</a:t>
            </a:r>
          </a:p>
          <a:p>
            <a:r>
              <a:rPr lang="en-US" sz="1200" b="0" i="0" kern="1200" dirty="0" smtClean="0">
                <a:solidFill>
                  <a:schemeClr val="tx1"/>
                </a:solidFill>
                <a:effectLst/>
                <a:latin typeface="+mn-lt"/>
                <a:ea typeface="+mn-ea"/>
                <a:cs typeface="+mn-cs"/>
              </a:rPr>
              <a:t>The key with animation is to exercise restraint. Subtle is almost always better than flamboyant.</a:t>
            </a:r>
          </a:p>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16</a:t>
            </a:fld>
            <a:endParaRPr lang="en-US"/>
          </a:p>
        </p:txBody>
      </p:sp>
    </p:spTree>
    <p:extLst>
      <p:ext uri="{BB962C8B-B14F-4D97-AF65-F5344CB8AC3E}">
        <p14:creationId xmlns:p14="http://schemas.microsoft.com/office/powerpoint/2010/main" val="69001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t>
            </a:r>
            <a:r>
              <a:rPr lang="en-US" sz="1200" b="0" i="0" kern="1200" dirty="0" err="1" smtClean="0">
                <a:solidFill>
                  <a:schemeClr val="tx1"/>
                </a:solidFill>
                <a:effectLst/>
                <a:latin typeface="+mn-lt"/>
                <a:ea typeface="+mn-ea"/>
                <a:cs typeface="+mn-cs"/>
              </a:rPr>
              <a:t>amateurvideo</a:t>
            </a:r>
            <a:r>
              <a:rPr lang="en-US" sz="1200" b="0" i="0" kern="1200" dirty="0" smtClean="0">
                <a:solidFill>
                  <a:schemeClr val="tx1"/>
                </a:solidFill>
                <a:effectLst/>
                <a:latin typeface="+mn-lt"/>
                <a:ea typeface="+mn-ea"/>
                <a:cs typeface="+mn-cs"/>
              </a:rPr>
              <a:t> producers to share their efforts with the world.</a:t>
            </a:r>
          </a:p>
          <a:p>
            <a:r>
              <a:rPr lang="en-US" sz="1200" b="0" i="0" kern="1200" dirty="0" smtClean="0">
                <a:solidFill>
                  <a:schemeClr val="tx1"/>
                </a:solidFill>
                <a:effectLst/>
                <a:latin typeface="+mn-lt"/>
                <a:ea typeface="+mn-ea"/>
                <a:cs typeface="+mn-cs"/>
              </a:rPr>
              <a:t>The technical challenge with video is the sheer amount of data that is necessary to render video smoothly. The challenge of the technical multimedia producer is to maintain the highest clarity with the lowest data rate possible for the delivery system.</a:t>
            </a:r>
          </a:p>
          <a:p>
            <a:r>
              <a:rPr lang="en-US" sz="1200" b="0" i="0" kern="1200" dirty="0" smtClean="0">
                <a:solidFill>
                  <a:schemeClr val="tx1"/>
                </a:solidFill>
                <a:effectLst/>
                <a:latin typeface="+mn-lt"/>
                <a:ea typeface="+mn-ea"/>
                <a:cs typeface="+mn-cs"/>
              </a:rPr>
              <a:t>To accomplish this it is necessary to render the video in different compressed formats and to test which give the best throughput while maintaining a smooth framerate.</a:t>
            </a:r>
          </a:p>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19</a:t>
            </a:fld>
            <a:endParaRPr lang="en-US"/>
          </a:p>
        </p:txBody>
      </p:sp>
    </p:spTree>
    <p:extLst>
      <p:ext uri="{BB962C8B-B14F-4D97-AF65-F5344CB8AC3E}">
        <p14:creationId xmlns:p14="http://schemas.microsoft.com/office/powerpoint/2010/main" val="3125462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56A1D8-AF14-4BB6-9B5F-B51E1D256CC9}" type="slidenum">
              <a:rPr lang="en-US" smtClean="0"/>
              <a:t>26</a:t>
            </a:fld>
            <a:endParaRPr lang="en-US"/>
          </a:p>
        </p:txBody>
      </p:sp>
    </p:spTree>
    <p:extLst>
      <p:ext uri="{BB962C8B-B14F-4D97-AF65-F5344CB8AC3E}">
        <p14:creationId xmlns:p14="http://schemas.microsoft.com/office/powerpoint/2010/main" val="4076531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https://pixabay.com/en/green-art-wood-sharp-pencil-group-1738220/</a:t>
            </a:r>
          </a:p>
          <a:p>
            <a:r>
              <a:rPr lang="en-US" sz="1200" kern="1200" dirty="0">
                <a:solidFill>
                  <a:schemeClr val="tx1"/>
                </a:solidFill>
                <a:effectLst/>
                <a:latin typeface="+mn-lt"/>
                <a:ea typeface="+mn-ea"/>
                <a:cs typeface="+mn-cs"/>
              </a:rPr>
              <a:t>https://pixabay.com/en/cursor-finger-hand-hyperlink-link-154478/</a:t>
            </a:r>
          </a:p>
          <a:p>
            <a:r>
              <a:rPr lang="en-US" sz="1200" kern="1200" dirty="0">
                <a:solidFill>
                  <a:schemeClr val="tx1"/>
                </a:solidFill>
                <a:effectLst/>
                <a:latin typeface="+mn-lt"/>
                <a:ea typeface="+mn-ea"/>
                <a:cs typeface="+mn-cs"/>
              </a:rPr>
              <a:t>https://color.adobe.com/explore/?filter=most-popular&amp;time=month</a:t>
            </a:r>
          </a:p>
          <a:p>
            <a:r>
              <a:rPr lang="en-US" sz="1200" kern="1200" dirty="0">
                <a:solidFill>
                  <a:schemeClr val="tx1"/>
                </a:solidFill>
                <a:effectLst/>
                <a:latin typeface="+mn-lt"/>
                <a:ea typeface="+mn-ea"/>
                <a:cs typeface="+mn-cs"/>
              </a:rPr>
              <a:t>https://pixabay.com/en/hippo-head-cartoon-cute-grey-zoo-308772/</a:t>
            </a:r>
          </a:p>
          <a:p>
            <a:r>
              <a:rPr lang="en-US" sz="1200" kern="1200" dirty="0">
                <a:solidFill>
                  <a:schemeClr val="tx1"/>
                </a:solidFill>
                <a:effectLst/>
                <a:latin typeface="+mn-lt"/>
                <a:ea typeface="+mn-ea"/>
                <a:cs typeface="+mn-cs"/>
              </a:rPr>
              <a:t>https://pixabay.com/en/zebra-head-stupid-cartoon-black-308769/</a:t>
            </a:r>
          </a:p>
          <a:p>
            <a:r>
              <a:rPr lang="en-US" sz="1200" kern="1200" dirty="0">
                <a:solidFill>
                  <a:schemeClr val="tx1"/>
                </a:solidFill>
                <a:effectLst/>
                <a:latin typeface="+mn-lt"/>
                <a:ea typeface="+mn-ea"/>
                <a:cs typeface="+mn-cs"/>
              </a:rPr>
              <a:t>https://upload.wikimedia.org/wikipedia/commons/e/e3/Animhorse.gif</a:t>
            </a:r>
          </a:p>
          <a:p>
            <a:r>
              <a:rPr lang="en-US" sz="1200" kern="1200" dirty="0">
                <a:solidFill>
                  <a:schemeClr val="tx1"/>
                </a:solidFill>
                <a:effectLst/>
                <a:latin typeface="+mn-lt"/>
                <a:ea typeface="+mn-ea"/>
                <a:cs typeface="+mn-cs"/>
              </a:rPr>
              <a:t>https://pixabay.com/en/silhouette-musical-note-clef-bass-3275055/</a:t>
            </a:r>
          </a:p>
          <a:p>
            <a:r>
              <a:rPr lang="en-US" sz="1200" kern="1200" dirty="0">
                <a:solidFill>
                  <a:schemeClr val="tx1"/>
                </a:solidFill>
                <a:effectLst/>
                <a:latin typeface="+mn-lt"/>
                <a:ea typeface="+mn-ea"/>
                <a:cs typeface="+mn-cs"/>
              </a:rPr>
              <a:t>https://pixabay.com/en/frame-picture-frame-photo-frame-1992102/</a:t>
            </a:r>
          </a:p>
          <a:p>
            <a:r>
              <a:rPr lang="en-US" sz="1200" kern="1200" dirty="0">
                <a:solidFill>
                  <a:schemeClr val="tx1"/>
                </a:solidFill>
                <a:effectLst/>
                <a:latin typeface="+mn-lt"/>
                <a:ea typeface="+mn-ea"/>
                <a:cs typeface="+mn-cs"/>
              </a:rPr>
              <a:t>https://pixabay.com/en/pattern-desktop-sign-aerial-3268823/</a:t>
            </a:r>
          </a:p>
          <a:p>
            <a:r>
              <a:rPr lang="en-US" sz="1200" kern="1200" dirty="0">
                <a:solidFill>
                  <a:schemeClr val="tx1"/>
                </a:solidFill>
                <a:effectLst/>
                <a:latin typeface="+mn-lt"/>
                <a:ea typeface="+mn-ea"/>
                <a:cs typeface="+mn-cs"/>
              </a:rPr>
              <a:t>https://pixabay.com/en/banner-header-abc-alphabet-letters-916669/</a:t>
            </a:r>
          </a:p>
          <a:p>
            <a:r>
              <a:rPr lang="en-US" sz="1200" kern="1200" dirty="0">
                <a:solidFill>
                  <a:schemeClr val="tx1"/>
                </a:solidFill>
                <a:effectLst/>
                <a:latin typeface="+mn-lt"/>
                <a:ea typeface="+mn-ea"/>
                <a:cs typeface="+mn-cs"/>
              </a:rPr>
              <a:t>https://pixabay.com/en/letters-z-abc-education-zebra-476148/</a:t>
            </a:r>
          </a:p>
          <a:p>
            <a:r>
              <a:rPr lang="en-US" sz="1200" kern="1200" dirty="0">
                <a:solidFill>
                  <a:schemeClr val="tx1"/>
                </a:solidFill>
                <a:effectLst/>
                <a:latin typeface="+mn-lt"/>
                <a:ea typeface="+mn-ea"/>
                <a:cs typeface="+mn-cs"/>
              </a:rPr>
              <a:t>https://pixabay.com/en/film-cinema-popcorn-coke-fun-162028/</a:t>
            </a:r>
          </a:p>
          <a:p>
            <a:r>
              <a:rPr lang="en-US" sz="1200" kern="1200" dirty="0">
                <a:solidFill>
                  <a:schemeClr val="tx1"/>
                </a:solidFill>
                <a:effectLst/>
                <a:latin typeface="+mn-lt"/>
                <a:ea typeface="+mn-ea"/>
                <a:cs typeface="+mn-cs"/>
              </a:rPr>
              <a:t>https://commons.wikimedia.org/wiki/File:Equals_sign.svg</a:t>
            </a:r>
          </a:p>
          <a:p>
            <a:r>
              <a:rPr lang="en-US" sz="1200" kern="1200" dirty="0">
                <a:solidFill>
                  <a:schemeClr val="tx1"/>
                </a:solidFill>
                <a:effectLst/>
                <a:latin typeface="+mn-lt"/>
                <a:ea typeface="+mn-ea"/>
                <a:cs typeface="+mn-cs"/>
              </a:rPr>
              <a:t>https://freesound.org/people/adriann/sounds/191718/</a:t>
            </a:r>
          </a:p>
          <a:p>
            <a:r>
              <a:rPr lang="en-US" sz="1200" kern="1200" dirty="0">
                <a:solidFill>
                  <a:schemeClr val="tx1"/>
                </a:solidFill>
                <a:effectLst/>
                <a:latin typeface="+mn-lt"/>
                <a:ea typeface="+mn-ea"/>
                <a:cs typeface="+mn-cs"/>
              </a:rPr>
              <a:t>https://freesound.org/people/jimhancock/sounds/376318/</a:t>
            </a:r>
          </a:p>
          <a:p>
            <a:r>
              <a:rPr lang="en-US" sz="1200" u="sng" kern="1200" dirty="0">
                <a:solidFill>
                  <a:schemeClr val="tx1"/>
                </a:solidFill>
                <a:effectLst/>
                <a:latin typeface="+mn-lt"/>
                <a:ea typeface="+mn-ea"/>
                <a:cs typeface="+mn-cs"/>
                <a:hlinkClick r:id="rId3"/>
              </a:rPr>
              <a:t>https://pixabay.com/en/computer-computer-monitor-men-2763393/</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4"/>
              </a:rPr>
              <a:t>https://pixabay.com/en/hello-hi-bonjour-ciao-hola-words-1907233/</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5"/>
              </a:rPr>
              <a:t>https://pixabay.com/en/student-laptop-typing-keyboarding-776190/</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6"/>
              </a:rPr>
              <a:t>https://pixabay.com/en/camera-film-games-multimedia-1292912/</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7"/>
              </a:rPr>
              <a:t>https://freesound.org/people/brettkux/sounds/179385/</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8"/>
              </a:rPr>
              <a:t>https://pxhere.com/en/photo/984639</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9"/>
              </a:rPr>
              <a:t>https://pixabay.com/en/photos/happy%20dog/</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0"/>
              </a:rPr>
              <a:t>https://freesound.org/people/n_audioman/sounds/325478/</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1"/>
              </a:rPr>
              <a:t>https://freesound.org/people/TRNGLE/sounds/362652/</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2"/>
              </a:rPr>
              <a:t>http://pngimg.com/download/22041</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3"/>
              </a:rPr>
              <a:t>https://freesound.org/people/Lemoncreme/sounds/186942/</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4"/>
              </a:rPr>
              <a:t>https://freesound.org/people/ken788/sounds/386761/</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5"/>
              </a:rPr>
              <a:t>https://freesound.org/people/SeryLis/sounds/181425/</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6"/>
              </a:rPr>
              <a:t>https://pixabay.com/en/talk-communication-talking-happy-2782815/</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7"/>
              </a:rPr>
              <a:t>https://pixabay.com/en/acoustic-guitar-guitar-music-sound-2024669/</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8"/>
              </a:rPr>
              <a:t>https://pixabay.com/en/bulldozer-tractor-construction-1493434/</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19"/>
              </a:rPr>
              <a:t>https://commons.wikimedia.org/wiki/File:Train_icon.svg</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0"/>
              </a:rPr>
              <a:t>https://en.wikipedia.org/wiki/File:Zipper_animated.gif</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1"/>
              </a:rPr>
              <a:t>https://en.wikipedia.org/wiki/File:Tesseract.gif</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2"/>
              </a:rPr>
              <a:t>https://commons.wikimedia.org/wiki/File:Rotating_earth_(large).gif</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3"/>
              </a:rPr>
              <a:t>https://pixabay.com/en/animal-cartoon-children-comic-cute-2028166/</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4"/>
              </a:rPr>
              <a:t>https://www.flickr.com/photos/86665756@N00/5110136233</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5"/>
              </a:rPr>
              <a:t>https://www.publicdomainpictures.net/en/view-image.php?image=11711&amp;picture=sponge-bob</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6"/>
              </a:rPr>
              <a:t>https://pixabay.com/en/camera-video-filming-movie-36998/</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7"/>
              </a:rPr>
              <a:t>https://pixabay.com/en/smile-happy-happiness-happy-face-476038/</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8"/>
              </a:rPr>
              <a:t>https://pixabay.com/en/sad-unhappy-sadness-sad-face-blue-476039/</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29"/>
              </a:rPr>
              <a:t>https://pixabay.com/en/dance-people-violet-dancing-party-295249/</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https://www.youtube.com/watch?v=lob3Q7TKmQQ</a:t>
            </a:r>
          </a:p>
          <a:p>
            <a:r>
              <a:rPr lang="en-US" sz="1200" kern="1200" dirty="0" smtClean="0">
                <a:solidFill>
                  <a:schemeClr val="tx1"/>
                </a:solidFill>
                <a:effectLst/>
                <a:latin typeface="+mn-lt"/>
                <a:ea typeface="+mn-ea"/>
                <a:cs typeface="+mn-cs"/>
              </a:rPr>
              <a:t>https://commons.wikimedia.org/wiki/File:Bitmap_vs_vector.png</a:t>
            </a:r>
          </a:p>
          <a:p>
            <a:r>
              <a:rPr lang="en-US" sz="1200" kern="1200" dirty="0" smtClean="0">
                <a:solidFill>
                  <a:schemeClr val="tx1"/>
                </a:solidFill>
                <a:effectLst/>
                <a:latin typeface="+mn-lt"/>
                <a:ea typeface="+mn-ea"/>
                <a:cs typeface="+mn-cs"/>
              </a:rPr>
              <a:t>https://</a:t>
            </a:r>
            <a:r>
              <a:rPr lang="en-US" sz="1200" kern="1200" dirty="0" smtClean="0">
                <a:solidFill>
                  <a:schemeClr val="tx1"/>
                </a:solidFill>
                <a:effectLst/>
                <a:latin typeface="+mn-lt"/>
                <a:ea typeface="+mn-ea"/>
                <a:cs typeface="+mn-cs"/>
              </a:rPr>
              <a:t>commons.wikimedia.org/wiki/File:8_mm_Kodak_safety_film_reel_03.jpg</a:t>
            </a:r>
          </a:p>
          <a:p>
            <a:r>
              <a:rPr lang="en-US" sz="1200" kern="1200" dirty="0" smtClean="0">
                <a:solidFill>
                  <a:schemeClr val="tx1"/>
                </a:solidFill>
                <a:effectLst/>
                <a:latin typeface="+mn-lt"/>
                <a:ea typeface="+mn-ea"/>
                <a:cs typeface="+mn-cs"/>
              </a:rPr>
              <a:t>Professor </a:t>
            </a:r>
            <a:r>
              <a:rPr lang="en-US" sz="1200" kern="1200" smtClean="0">
                <a:solidFill>
                  <a:schemeClr val="tx1"/>
                </a:solidFill>
                <a:effectLst/>
                <a:latin typeface="+mn-lt"/>
                <a:ea typeface="+mn-ea"/>
                <a:cs typeface="+mn-cs"/>
              </a:rPr>
              <a:t>Caruso’s slides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C56A1D8-AF14-4BB6-9B5F-B51E1D256CC9}" type="slidenum">
              <a:rPr lang="en-US" smtClean="0"/>
              <a:t>31</a:t>
            </a:fld>
            <a:endParaRPr lang="en-US"/>
          </a:p>
        </p:txBody>
      </p:sp>
    </p:spTree>
    <p:extLst>
      <p:ext uri="{BB962C8B-B14F-4D97-AF65-F5344CB8AC3E}">
        <p14:creationId xmlns:p14="http://schemas.microsoft.com/office/powerpoint/2010/main" val="3190398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CA9344E-6972-448B-844F-D0CC99744508}"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12772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A9344E-6972-448B-844F-D0CC99744508}"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299166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A9344E-6972-448B-844F-D0CC99744508}"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2459820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A9344E-6972-448B-844F-D0CC99744508}"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1334083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CA9344E-6972-448B-844F-D0CC99744508}"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4155101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CA9344E-6972-448B-844F-D0CC99744508}"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607510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CA9344E-6972-448B-844F-D0CC99744508}"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4165031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CA9344E-6972-448B-844F-D0CC99744508}"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16494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A9344E-6972-448B-844F-D0CC99744508}"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615518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A9344E-6972-448B-844F-D0CC99744508}"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3223240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CA9344E-6972-448B-844F-D0CC99744508}"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2275E0-E764-48A2-AF89-86025E943B65}" type="slidenum">
              <a:rPr lang="en-US" smtClean="0"/>
              <a:t>‹#›</a:t>
            </a:fld>
            <a:endParaRPr lang="en-US"/>
          </a:p>
        </p:txBody>
      </p:sp>
    </p:spTree>
    <p:extLst>
      <p:ext uri="{BB962C8B-B14F-4D97-AF65-F5344CB8AC3E}">
        <p14:creationId xmlns:p14="http://schemas.microsoft.com/office/powerpoint/2010/main" val="667298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A9344E-6972-448B-844F-D0CC99744508}" type="datetimeFigureOut">
              <a:rPr lang="en-US" smtClean="0"/>
              <a:t>4/10/2018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2275E0-E764-48A2-AF89-86025E943B65}" type="slidenum">
              <a:rPr lang="en-US" smtClean="0"/>
              <a:t>‹#›</a:t>
            </a:fld>
            <a:endParaRPr lang="en-US"/>
          </a:p>
        </p:txBody>
      </p:sp>
    </p:spTree>
    <p:extLst>
      <p:ext uri="{BB962C8B-B14F-4D97-AF65-F5344CB8AC3E}">
        <p14:creationId xmlns:p14="http://schemas.microsoft.com/office/powerpoint/2010/main" val="760282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audio" Target="../media/audio1.wav"/><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1.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24.png"/><Relationship Id="rId7" Type="http://schemas.openxmlformats.org/officeDocument/2006/relationships/image" Target="../media/image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6.png"/><Relationship Id="rId10" Type="http://schemas.openxmlformats.org/officeDocument/2006/relationships/image" Target="../media/image5.png"/><Relationship Id="rId4" Type="http://schemas.openxmlformats.org/officeDocument/2006/relationships/image" Target="../media/image25.png"/><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slide" Target="slide14.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slide" Target="slide2.xml"/><Relationship Id="rId5" Type="http://schemas.openxmlformats.org/officeDocument/2006/relationships/image" Target="../media/image27.png"/><Relationship Id="rId10" Type="http://schemas.openxmlformats.org/officeDocument/2006/relationships/image" Target="../media/image7.png"/><Relationship Id="rId4" Type="http://schemas.openxmlformats.org/officeDocument/2006/relationships/notesSlide" Target="../notesSlides/notesSlide5.xml"/><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audio7.wav"/><Relationship Id="rId7" Type="http://schemas.openxmlformats.org/officeDocument/2006/relationships/image" Target="../media/image5.png"/><Relationship Id="rId12" Type="http://schemas.openxmlformats.org/officeDocument/2006/relationships/image" Target="../media/image7.png"/><Relationship Id="rId2" Type="http://schemas.openxmlformats.org/officeDocument/2006/relationships/audio" Target="../media/audio6.wav"/><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image" Target="../media/image32.png"/><Relationship Id="rId5" Type="http://schemas.openxmlformats.org/officeDocument/2006/relationships/slide" Target="slide2.xml"/><Relationship Id="rId10" Type="http://schemas.openxmlformats.org/officeDocument/2006/relationships/image" Target="../media/image31.png"/><Relationship Id="rId4" Type="http://schemas.openxmlformats.org/officeDocument/2006/relationships/image" Target="../media/image28.jpe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3.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image" Target="../media/image36.gif"/><Relationship Id="rId2" Type="http://schemas.openxmlformats.org/officeDocument/2006/relationships/image" Target="../media/image34.gif"/><Relationship Id="rId1" Type="http://schemas.openxmlformats.org/officeDocument/2006/relationships/slideLayout" Target="../slideLayouts/slideLayout2.xml"/><Relationship Id="rId6" Type="http://schemas.openxmlformats.org/officeDocument/2006/relationships/image" Target="../media/image35.gif"/><Relationship Id="rId5" Type="http://schemas.openxmlformats.org/officeDocument/2006/relationships/image" Target="../media/image5.png"/><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19.xml"/><Relationship Id="rId7" Type="http://schemas.openxmlformats.org/officeDocument/2006/relationships/image" Target="../media/image39.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2.xml"/><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5.png"/><Relationship Id="rId4" Type="http://schemas.openxmlformats.org/officeDocument/2006/relationships/slide" Target="slide20.xml"/><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image" Target="../media/image5.png"/><Relationship Id="rId3" Type="http://schemas.openxmlformats.org/officeDocument/2006/relationships/slide" Target="slide15.xml"/><Relationship Id="rId7" Type="http://schemas.openxmlformats.org/officeDocument/2006/relationships/slide" Target="slide22.xml"/><Relationship Id="rId12" Type="http://schemas.openxmlformats.org/officeDocument/2006/relationships/slide" Target="slide3.xml"/><Relationship Id="rId2"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6.xml"/><Relationship Id="rId5" Type="http://schemas.openxmlformats.org/officeDocument/2006/relationships/slide" Target="slide9.xml"/><Relationship Id="rId10" Type="http://schemas.openxmlformats.org/officeDocument/2006/relationships/slide" Target="slide11.xml"/><Relationship Id="rId4" Type="http://schemas.openxmlformats.org/officeDocument/2006/relationships/slide" Target="slide31.xml"/><Relationship Id="rId9" Type="http://schemas.openxmlformats.org/officeDocument/2006/relationships/slide" Target="slide13.xml"/></Relationships>
</file>

<file path=ppt/slides/_rels/slide20.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lob3Q7TKmQQ" TargetMode="Externa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4.xml"/><Relationship Id="rId4" Type="http://schemas.openxmlformats.org/officeDocument/2006/relationships/slide" Target="slide2.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image" Target="../media/image3.png"/><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slide" Target="slide2.xml"/><Relationship Id="rId12"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audio5.wav"/><Relationship Id="rId11" Type="http://schemas.openxmlformats.org/officeDocument/2006/relationships/image" Target="../media/image18.jpeg"/><Relationship Id="rId5" Type="http://schemas.openxmlformats.org/officeDocument/2006/relationships/audio" Target="../media/audio4.wav"/><Relationship Id="rId15" Type="http://schemas.openxmlformats.org/officeDocument/2006/relationships/image" Target="../media/image7.png"/><Relationship Id="rId10" Type="http://schemas.openxmlformats.org/officeDocument/2006/relationships/image" Target="../media/image17.jpeg"/><Relationship Id="rId4" Type="http://schemas.openxmlformats.org/officeDocument/2006/relationships/notesSlide" Target="../notesSlides/notesSlide8.xml"/><Relationship Id="rId9" Type="http://schemas.openxmlformats.org/officeDocument/2006/relationships/image" Target="../media/image5.png"/><Relationship Id="rId14"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slide" Target="slide28.xml"/><Relationship Id="rId5" Type="http://schemas.openxmlformats.org/officeDocument/2006/relationships/slide" Target="slide2.xml"/><Relationship Id="rId4" Type="http://schemas.openxmlformats.org/officeDocument/2006/relationships/image" Target="../media/image27.png"/><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image" Target="../media/image36.gif"/><Relationship Id="rId2" Type="http://schemas.openxmlformats.org/officeDocument/2006/relationships/image" Target="../media/image34.gif"/><Relationship Id="rId1" Type="http://schemas.openxmlformats.org/officeDocument/2006/relationships/slideLayout" Target="../slideLayouts/slideLayout2.xml"/><Relationship Id="rId6" Type="http://schemas.openxmlformats.org/officeDocument/2006/relationships/image" Target="../media/image35.gif"/><Relationship Id="rId5" Type="http://schemas.openxmlformats.org/officeDocument/2006/relationships/image" Target="../media/image5.png"/><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30.xml"/><Relationship Id="rId7"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0.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png"/><Relationship Id="rId7"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7.png"/><Relationship Id="rId2" Type="http://schemas.openxmlformats.org/officeDocument/2006/relationships/audio" Target="../media/audio8.wav"/><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31.xml"/><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2.xml"/><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5.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slide" Target="slide2.xml"/><Relationship Id="rId3" Type="http://schemas.openxmlformats.org/officeDocument/2006/relationships/slide" Target="slide6.xml"/><Relationship Id="rId7" Type="http://schemas.openxmlformats.org/officeDocument/2006/relationships/slide" Target="slide13.xml"/><Relationship Id="rId12"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slide" Target="slide19.xml"/><Relationship Id="rId5" Type="http://schemas.openxmlformats.org/officeDocument/2006/relationships/slide" Target="slide9.xml"/><Relationship Id="rId15" Type="http://schemas.openxmlformats.org/officeDocument/2006/relationships/image" Target="../media/image7.png"/><Relationship Id="rId10" Type="http://schemas.openxmlformats.org/officeDocument/2006/relationships/image" Target="../media/image12.gif"/><Relationship Id="rId4" Type="http://schemas.openxmlformats.org/officeDocument/2006/relationships/image" Target="../media/image9.jpeg"/><Relationship Id="rId9" Type="http://schemas.openxmlformats.org/officeDocument/2006/relationships/slide" Target="slide16.xml"/><Relationship Id="rId1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audio3.wav"/><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7.xml"/><Relationship Id="rId4" Type="http://schemas.openxmlformats.org/officeDocument/2006/relationships/slide" Target="slide2.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slide" Target="slide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slide" Target="slide2.xml"/><Relationship Id="rId12"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audio5.wav"/><Relationship Id="rId11" Type="http://schemas.openxmlformats.org/officeDocument/2006/relationships/image" Target="../media/image18.jpeg"/><Relationship Id="rId5" Type="http://schemas.openxmlformats.org/officeDocument/2006/relationships/audio" Target="../media/audio4.wav"/><Relationship Id="rId15" Type="http://schemas.openxmlformats.org/officeDocument/2006/relationships/image" Target="../media/image7.png"/><Relationship Id="rId10" Type="http://schemas.openxmlformats.org/officeDocument/2006/relationships/image" Target="../media/image17.jpeg"/><Relationship Id="rId4" Type="http://schemas.openxmlformats.org/officeDocument/2006/relationships/notesSlide" Target="../notesSlides/notesSlide4.xml"/><Relationship Id="rId9" Type="http://schemas.openxmlformats.org/officeDocument/2006/relationships/image" Target="../media/image5.png"/><Relationship Id="rId1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pic>
        <p:nvPicPr>
          <p:cNvPr id="1026" name="Picture 2" descr="Green, Art, Wood, Sharp, Pencil, Group, Blue, Colorfu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377057" cy="6934235"/>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a:off x="1477631" y="231494"/>
            <a:ext cx="9421793" cy="28473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78328" y="370389"/>
            <a:ext cx="8989671" cy="2263274"/>
          </a:xfrm>
          <a:ln>
            <a:noFill/>
          </a:ln>
        </p:spPr>
        <p:txBody>
          <a:bodyPr>
            <a:normAutofit/>
          </a:bodyPr>
          <a:lstStyle/>
          <a:p>
            <a:r>
              <a:rPr lang="en-US" sz="48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Fun with Words, Pictures, Sound, Cartoons, and Videos!</a:t>
            </a:r>
          </a:p>
        </p:txBody>
      </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1872" y="5522906"/>
            <a:ext cx="1880120" cy="1642823"/>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6776" y="5626437"/>
            <a:ext cx="1619365" cy="1632973"/>
          </a:xfrm>
          <a:prstGeom prst="rect">
            <a:avLst/>
          </a:prstGeom>
        </p:spPr>
      </p:pic>
      <p:sp>
        <p:nvSpPr>
          <p:cNvPr id="12" name="Wave 11"/>
          <p:cNvSpPr/>
          <p:nvPr/>
        </p:nvSpPr>
        <p:spPr>
          <a:xfrm>
            <a:off x="3048159" y="4640580"/>
            <a:ext cx="2067545" cy="731520"/>
          </a:xfrm>
          <a:prstGeom prst="wav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Snap ITC" panose="04040A07060A02020202" pitchFamily="82" charset="0"/>
              </a:rPr>
              <a:t>Zach the Zebra</a:t>
            </a:r>
          </a:p>
        </p:txBody>
      </p:sp>
      <p:sp>
        <p:nvSpPr>
          <p:cNvPr id="17" name="Wave 16"/>
          <p:cNvSpPr/>
          <p:nvPr/>
        </p:nvSpPr>
        <p:spPr>
          <a:xfrm>
            <a:off x="5792685" y="4631933"/>
            <a:ext cx="2067545" cy="731520"/>
          </a:xfrm>
          <a:prstGeom prst="wav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Snap ITC" panose="04040A07060A02020202" pitchFamily="82" charset="0"/>
              </a:rPr>
              <a:t>Henry the Hippo</a:t>
            </a:r>
          </a:p>
        </p:txBody>
      </p:sp>
      <p:sp>
        <p:nvSpPr>
          <p:cNvPr id="18" name="Wave 17"/>
          <p:cNvSpPr/>
          <p:nvPr/>
        </p:nvSpPr>
        <p:spPr>
          <a:xfrm>
            <a:off x="4344885" y="3777568"/>
            <a:ext cx="2067545" cy="731520"/>
          </a:xfrm>
          <a:prstGeom prst="wav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Snap ITC" panose="04040A07060A02020202" pitchFamily="82" charset="0"/>
              </a:rPr>
              <a:t>With</a:t>
            </a:r>
          </a:p>
        </p:txBody>
      </p:sp>
      <p:pic>
        <p:nvPicPr>
          <p:cNvPr id="13" name="Picture 12">
            <a:hlinkClick r:id="rId8" action="ppaction://hlinksldjump"/>
            <a:extLst>
              <a:ext uri="{FF2B5EF4-FFF2-40B4-BE49-F238E27FC236}">
                <a16:creationId xmlns:a16="http://schemas.microsoft.com/office/drawing/2014/main" id="{83D07A4A-C31A-4F1C-89C8-892874E5357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Tree>
    <p:extLst>
      <p:ext uri="{BB962C8B-B14F-4D97-AF65-F5344CB8AC3E}">
        <p14:creationId xmlns:p14="http://schemas.microsoft.com/office/powerpoint/2010/main" val="987313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3" name="376318__jimhancock__tada.wav"/>
                                        </p:tgtEl>
                                      </p:cMediaNode>
                                    </p:audio>
                                  </p:sub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2" presetClass="entr" presetSubtype="4"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2" grpId="0" animBg="1"/>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EE03C0-222C-4710-B8EF-B7CD4E0A2FEC}"/>
              </a:ext>
            </a:extLst>
          </p:cNvPr>
          <p:cNvSpPr txBox="1">
            <a:spLocks/>
          </p:cNvSpPr>
          <p:nvPr/>
        </p:nvSpPr>
        <p:spPr>
          <a:xfrm>
            <a:off x="814241" y="527868"/>
            <a:ext cx="10058400" cy="17584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smtClean="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Images</a:t>
            </a:r>
            <a:r>
              <a:rPr lang="en-US" sz="4400" dirty="0" smtClean="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can also be:</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14" name="Action Button: Go Home 13">
            <a:hlinkClick r:id="rId2" action="ppaction://hlinksldjump" highlightClick="1"/>
            <a:extLst>
              <a:ext uri="{FF2B5EF4-FFF2-40B4-BE49-F238E27FC236}">
                <a16:creationId xmlns:a16="http://schemas.microsoft.com/office/drawing/2014/main" id="{878B14AD-7247-4A0D-BA78-E852C1214EAE}"/>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hlinkClick r:id="rId3" action="ppaction://hlinksldjump"/>
            <a:extLst>
              <a:ext uri="{FF2B5EF4-FFF2-40B4-BE49-F238E27FC236}">
                <a16:creationId xmlns:a16="http://schemas.microsoft.com/office/drawing/2014/main" id="{D752BB4E-2AD9-44B4-922C-D9EE3D1545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16" name="Picture 15">
            <a:hlinkClick r:id="" action="ppaction://hlinkshowjump?jump=previousslide"/>
            <a:extLst>
              <a:ext uri="{FF2B5EF4-FFF2-40B4-BE49-F238E27FC236}">
                <a16:creationId xmlns:a16="http://schemas.microsoft.com/office/drawing/2014/main" id="{0C43B93A-BBE8-463A-85D7-532D0225F7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pic>
        <p:nvPicPr>
          <p:cNvPr id="10" name="Picture 9"/>
          <p:cNvPicPr>
            <a:picLocks noChangeAspect="1"/>
          </p:cNvPicPr>
          <p:nvPr/>
        </p:nvPicPr>
        <p:blipFill>
          <a:blip r:embed="rId6"/>
          <a:stretch>
            <a:fillRect/>
          </a:stretch>
        </p:blipFill>
        <p:spPr>
          <a:xfrm>
            <a:off x="2092954" y="4079745"/>
            <a:ext cx="1743075" cy="2438400"/>
          </a:xfrm>
          <a:prstGeom prst="rect">
            <a:avLst/>
          </a:prstGeom>
        </p:spPr>
      </p:pic>
      <p:pic>
        <p:nvPicPr>
          <p:cNvPr id="11" name="Picture 10"/>
          <p:cNvPicPr>
            <a:picLocks noChangeAspect="1"/>
          </p:cNvPicPr>
          <p:nvPr/>
        </p:nvPicPr>
        <p:blipFill>
          <a:blip r:embed="rId7"/>
          <a:stretch>
            <a:fillRect/>
          </a:stretch>
        </p:blipFill>
        <p:spPr>
          <a:xfrm>
            <a:off x="7352648" y="4079745"/>
            <a:ext cx="1695450" cy="2362200"/>
          </a:xfrm>
          <a:prstGeom prst="rect">
            <a:avLst/>
          </a:prstGeom>
        </p:spPr>
      </p:pic>
      <p:sp>
        <p:nvSpPr>
          <p:cNvPr id="17" name="Content Placeholder 2">
            <a:extLst>
              <a:ext uri="{FF2B5EF4-FFF2-40B4-BE49-F238E27FC236}">
                <a16:creationId xmlns:a16="http://schemas.microsoft.com/office/drawing/2014/main" id="{B2EE03C0-222C-4710-B8EF-B7CD4E0A2FEC}"/>
              </a:ext>
            </a:extLst>
          </p:cNvPr>
          <p:cNvSpPr txBox="1">
            <a:spLocks/>
          </p:cNvSpPr>
          <p:nvPr/>
        </p:nvSpPr>
        <p:spPr>
          <a:xfrm>
            <a:off x="814241" y="2010272"/>
            <a:ext cx="4300502" cy="199504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smtClean="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Bitmap</a:t>
            </a:r>
          </a:p>
          <a:p>
            <a:pPr marL="0" indent="0" algn="ctr">
              <a:buFont typeface="Arial" panose="020B0604020202020204" pitchFamily="34" charset="0"/>
              <a:buNone/>
            </a:pPr>
            <a:r>
              <a:rPr lang="en-US" sz="4400" b="1" dirty="0" smtClean="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(blocky and blurry)</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18" name="Content Placeholder 2">
            <a:extLst>
              <a:ext uri="{FF2B5EF4-FFF2-40B4-BE49-F238E27FC236}">
                <a16:creationId xmlns:a16="http://schemas.microsoft.com/office/drawing/2014/main" id="{B2EE03C0-222C-4710-B8EF-B7CD4E0A2FEC}"/>
              </a:ext>
            </a:extLst>
          </p:cNvPr>
          <p:cNvSpPr txBox="1">
            <a:spLocks/>
          </p:cNvSpPr>
          <p:nvPr/>
        </p:nvSpPr>
        <p:spPr>
          <a:xfrm>
            <a:off x="6164422" y="2074461"/>
            <a:ext cx="4300502" cy="178246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smtClean="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Vector</a:t>
            </a:r>
          </a:p>
          <a:p>
            <a:pPr marL="0" indent="0" algn="ctr">
              <a:buFont typeface="Arial" panose="020B0604020202020204" pitchFamily="34" charset="0"/>
              <a:buNone/>
            </a:pPr>
            <a:r>
              <a:rPr lang="en-US" sz="4400" b="1" dirty="0" smtClean="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(smooth and clear)</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Tree>
    <p:extLst>
      <p:ext uri="{BB962C8B-B14F-4D97-AF65-F5344CB8AC3E}">
        <p14:creationId xmlns:p14="http://schemas.microsoft.com/office/powerpoint/2010/main" val="3534023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2" presetClass="entr" presetSubtype="8"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9F3A493-BBE8-4DCB-89E5-131BFFC71AA2}"/>
              </a:ext>
            </a:extLst>
          </p:cNvPr>
          <p:cNvSpPr txBox="1">
            <a:spLocks/>
          </p:cNvSpPr>
          <p:nvPr/>
        </p:nvSpPr>
        <p:spPr>
          <a:xfrm>
            <a:off x="1503123" y="249203"/>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You can use </a:t>
            </a: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MS Paint </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to create your own pictures!</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6" name="Picture 5">
            <a:extLst>
              <a:ext uri="{FF2B5EF4-FFF2-40B4-BE49-F238E27FC236}">
                <a16:creationId xmlns:a16="http://schemas.microsoft.com/office/drawing/2014/main" id="{621AD62C-798C-4F51-A1CB-047769DF1462}"/>
              </a:ext>
            </a:extLst>
          </p:cNvPr>
          <p:cNvPicPr>
            <a:picLocks noChangeAspect="1"/>
          </p:cNvPicPr>
          <p:nvPr/>
        </p:nvPicPr>
        <p:blipFill>
          <a:blip r:embed="rId2"/>
          <a:stretch>
            <a:fillRect/>
          </a:stretch>
        </p:blipFill>
        <p:spPr>
          <a:xfrm>
            <a:off x="56684" y="2209977"/>
            <a:ext cx="6651661" cy="5133701"/>
          </a:xfrm>
          <a:prstGeom prst="rect">
            <a:avLst/>
          </a:prstGeom>
        </p:spPr>
      </p:pic>
      <p:pic>
        <p:nvPicPr>
          <p:cNvPr id="7" name="Picture 6">
            <a:extLst>
              <a:ext uri="{FF2B5EF4-FFF2-40B4-BE49-F238E27FC236}">
                <a16:creationId xmlns:a16="http://schemas.microsoft.com/office/drawing/2014/main" id="{AEC08702-5658-4860-8982-5879BC59E6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2345" y="3383079"/>
            <a:ext cx="1880120" cy="1642823"/>
          </a:xfrm>
          <a:prstGeom prst="rect">
            <a:avLst/>
          </a:prstGeom>
        </p:spPr>
      </p:pic>
      <p:pic>
        <p:nvPicPr>
          <p:cNvPr id="8" name="Picture 7">
            <a:extLst>
              <a:ext uri="{FF2B5EF4-FFF2-40B4-BE49-F238E27FC236}">
                <a16:creationId xmlns:a16="http://schemas.microsoft.com/office/drawing/2014/main" id="{1D8320DE-6DEC-4555-9C50-A1DC0EBF7E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8478" y="3388005"/>
            <a:ext cx="1619365" cy="1632973"/>
          </a:xfrm>
          <a:prstGeom prst="rect">
            <a:avLst/>
          </a:prstGeom>
        </p:spPr>
      </p:pic>
      <p:sp>
        <p:nvSpPr>
          <p:cNvPr id="9" name="Speech Bubble: Oval 8">
            <a:extLst>
              <a:ext uri="{FF2B5EF4-FFF2-40B4-BE49-F238E27FC236}">
                <a16:creationId xmlns:a16="http://schemas.microsoft.com/office/drawing/2014/main" id="{0FB532B3-7977-4244-AF24-F4D4F785DC1F}"/>
              </a:ext>
            </a:extLst>
          </p:cNvPr>
          <p:cNvSpPr/>
          <p:nvPr/>
        </p:nvSpPr>
        <p:spPr>
          <a:xfrm>
            <a:off x="8128445" y="1855526"/>
            <a:ext cx="2957090" cy="1632973"/>
          </a:xfrm>
          <a:prstGeom prst="wedgeEllipseCallout">
            <a:avLst>
              <a:gd name="adj1" fmla="val -23412"/>
              <a:gd name="adj2" fmla="val 71162"/>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peech Bubble: Oval 9">
            <a:extLst>
              <a:ext uri="{FF2B5EF4-FFF2-40B4-BE49-F238E27FC236}">
                <a16:creationId xmlns:a16="http://schemas.microsoft.com/office/drawing/2014/main" id="{0A3FDA1B-C131-4E43-81C8-5E93CD7100D7}"/>
              </a:ext>
            </a:extLst>
          </p:cNvPr>
          <p:cNvSpPr/>
          <p:nvPr/>
        </p:nvSpPr>
        <p:spPr>
          <a:xfrm>
            <a:off x="8116865" y="1855568"/>
            <a:ext cx="2968670" cy="1632973"/>
          </a:xfrm>
          <a:prstGeom prst="wedgeEllipseCallout">
            <a:avLst>
              <a:gd name="adj1" fmla="val 34080"/>
              <a:gd name="adj2" fmla="val 70286"/>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w="0">
                  <a:solidFill>
                    <a:schemeClr val="tx1"/>
                  </a:solidFill>
                </a:ln>
                <a:solidFill>
                  <a:schemeClr val="bg1"/>
                </a:solidFill>
                <a:effectLst>
                  <a:outerShdw blurRad="38100" dist="25400" dir="5400000" algn="ctr" rotWithShape="0">
                    <a:srgbClr val="6E747A">
                      <a:alpha val="43000"/>
                    </a:srgbClr>
                  </a:outerShdw>
                </a:effectLst>
                <a:latin typeface="Snap ITC" panose="04040A07060A02020202" pitchFamily="82" charset="0"/>
              </a:rPr>
              <a:t>Oh, oh! Draw us next!</a:t>
            </a:r>
            <a:endParaRPr lang="en-US" sz="3200" dirty="0">
              <a:solidFill>
                <a:schemeClr val="bg1"/>
              </a:solidFill>
            </a:endParaRPr>
          </a:p>
        </p:txBody>
      </p:sp>
      <p:sp>
        <p:nvSpPr>
          <p:cNvPr id="11" name="Action Button: Go Home 10">
            <a:hlinkClick r:id="rId5" action="ppaction://hlinksldjump" highlightClick="1"/>
            <a:extLst>
              <a:ext uri="{FF2B5EF4-FFF2-40B4-BE49-F238E27FC236}">
                <a16:creationId xmlns:a16="http://schemas.microsoft.com/office/drawing/2014/main" id="{516DF171-8504-4834-9817-07DFC98B83CA}"/>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6" action="ppaction://hlinksldjump"/>
            <a:extLst>
              <a:ext uri="{FF2B5EF4-FFF2-40B4-BE49-F238E27FC236}">
                <a16:creationId xmlns:a16="http://schemas.microsoft.com/office/drawing/2014/main" id="{5CB66079-4117-4C20-8A50-2098E686FB8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14" name="Picture 13">
            <a:hlinkClick r:id="" action="ppaction://hlinkshowjump?jump=previousslide"/>
            <a:extLst>
              <a:ext uri="{FF2B5EF4-FFF2-40B4-BE49-F238E27FC236}">
                <a16:creationId xmlns:a16="http://schemas.microsoft.com/office/drawing/2014/main" id="{683BEE20-1C4B-465D-A622-894247888A7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814711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ppt_x</p:attrName>
                                        </p:attrNameLst>
                                      </p:cBhvr>
                                      <p:tavLst>
                                        <p:tav tm="0">
                                          <p:val>
                                            <p:strVal val="#ppt_x"/>
                                          </p:val>
                                        </p:tav>
                                        <p:tav tm="100000">
                                          <p:val>
                                            <p:strVal val="#ppt_x"/>
                                          </p:val>
                                        </p:tav>
                                      </p:tavLst>
                                    </p:anim>
                                    <p:anim calcmode="lin" valueType="num">
                                      <p:cBhvr>
                                        <p:cTn id="16" dur="2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EE03C0-222C-4710-B8EF-B7CD4E0A2FEC}"/>
              </a:ext>
            </a:extLst>
          </p:cNvPr>
          <p:cNvSpPr txBox="1">
            <a:spLocks/>
          </p:cNvSpPr>
          <p:nvPr/>
        </p:nvSpPr>
        <p:spPr>
          <a:xfrm>
            <a:off x="1171284" y="195613"/>
            <a:ext cx="10058400" cy="175844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With all the colors in </a:t>
            </a: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MS Paint</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you can create wonderful pieces of art!</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pic>
        <p:nvPicPr>
          <p:cNvPr id="2" name="Picture 1">
            <a:extLst>
              <a:ext uri="{FF2B5EF4-FFF2-40B4-BE49-F238E27FC236}">
                <a16:creationId xmlns:a16="http://schemas.microsoft.com/office/drawing/2014/main" id="{ABE9B741-2551-4B97-A98F-8988275B7CDE}"/>
              </a:ext>
            </a:extLst>
          </p:cNvPr>
          <p:cNvPicPr>
            <a:picLocks noChangeAspect="1"/>
          </p:cNvPicPr>
          <p:nvPr/>
        </p:nvPicPr>
        <p:blipFill>
          <a:blip r:embed="rId2"/>
          <a:stretch>
            <a:fillRect/>
          </a:stretch>
        </p:blipFill>
        <p:spPr>
          <a:xfrm>
            <a:off x="6294542" y="5806448"/>
            <a:ext cx="2853130" cy="855939"/>
          </a:xfrm>
          <a:prstGeom prst="rect">
            <a:avLst/>
          </a:prstGeom>
        </p:spPr>
      </p:pic>
      <p:pic>
        <p:nvPicPr>
          <p:cNvPr id="4" name="Picture 3">
            <a:extLst>
              <a:ext uri="{FF2B5EF4-FFF2-40B4-BE49-F238E27FC236}">
                <a16:creationId xmlns:a16="http://schemas.microsoft.com/office/drawing/2014/main" id="{A68BBE34-D61B-417C-9A36-F548BA7B6D92}"/>
              </a:ext>
            </a:extLst>
          </p:cNvPr>
          <p:cNvPicPr>
            <a:picLocks noChangeAspect="1"/>
          </p:cNvPicPr>
          <p:nvPr/>
        </p:nvPicPr>
        <p:blipFill>
          <a:blip r:embed="rId3"/>
          <a:stretch>
            <a:fillRect/>
          </a:stretch>
        </p:blipFill>
        <p:spPr>
          <a:xfrm>
            <a:off x="6294542" y="1733649"/>
            <a:ext cx="5036703" cy="3740576"/>
          </a:xfrm>
          <a:prstGeom prst="rect">
            <a:avLst/>
          </a:prstGeom>
        </p:spPr>
      </p:pic>
      <p:pic>
        <p:nvPicPr>
          <p:cNvPr id="5" name="Picture 4">
            <a:extLst>
              <a:ext uri="{FF2B5EF4-FFF2-40B4-BE49-F238E27FC236}">
                <a16:creationId xmlns:a16="http://schemas.microsoft.com/office/drawing/2014/main" id="{D27F0804-6D3B-441C-A028-DEB6C89A2A7A}"/>
              </a:ext>
            </a:extLst>
          </p:cNvPr>
          <p:cNvPicPr>
            <a:picLocks noChangeAspect="1"/>
          </p:cNvPicPr>
          <p:nvPr/>
        </p:nvPicPr>
        <p:blipFill>
          <a:blip r:embed="rId4"/>
          <a:stretch>
            <a:fillRect/>
          </a:stretch>
        </p:blipFill>
        <p:spPr>
          <a:xfrm>
            <a:off x="219376" y="1954060"/>
            <a:ext cx="2249995" cy="2397651"/>
          </a:xfrm>
          <a:prstGeom prst="rect">
            <a:avLst/>
          </a:prstGeom>
        </p:spPr>
      </p:pic>
      <p:pic>
        <p:nvPicPr>
          <p:cNvPr id="6" name="Picture 5">
            <a:extLst>
              <a:ext uri="{FF2B5EF4-FFF2-40B4-BE49-F238E27FC236}">
                <a16:creationId xmlns:a16="http://schemas.microsoft.com/office/drawing/2014/main" id="{B045EFD5-19B6-4073-9966-8D35EA0EF95E}"/>
              </a:ext>
            </a:extLst>
          </p:cNvPr>
          <p:cNvPicPr>
            <a:picLocks noChangeAspect="1"/>
          </p:cNvPicPr>
          <p:nvPr/>
        </p:nvPicPr>
        <p:blipFill>
          <a:blip r:embed="rId5"/>
          <a:stretch>
            <a:fillRect/>
          </a:stretch>
        </p:blipFill>
        <p:spPr>
          <a:xfrm>
            <a:off x="3066813" y="1980124"/>
            <a:ext cx="2447925" cy="2343846"/>
          </a:xfrm>
          <a:prstGeom prst="rect">
            <a:avLst/>
          </a:prstGeom>
        </p:spPr>
      </p:pic>
      <p:pic>
        <p:nvPicPr>
          <p:cNvPr id="8" name="Picture 7">
            <a:extLst>
              <a:ext uri="{FF2B5EF4-FFF2-40B4-BE49-F238E27FC236}">
                <a16:creationId xmlns:a16="http://schemas.microsoft.com/office/drawing/2014/main" id="{6C7288F7-4E08-4B21-BD92-CC8C785863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684" y="5547841"/>
            <a:ext cx="1880120" cy="1642823"/>
          </a:xfrm>
          <a:prstGeom prst="rect">
            <a:avLst/>
          </a:prstGeom>
        </p:spPr>
      </p:pic>
      <p:pic>
        <p:nvPicPr>
          <p:cNvPr id="9" name="Picture 8">
            <a:extLst>
              <a:ext uri="{FF2B5EF4-FFF2-40B4-BE49-F238E27FC236}">
                <a16:creationId xmlns:a16="http://schemas.microsoft.com/office/drawing/2014/main" id="{66DFBE51-ACEE-4083-8A05-A33C182408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46740" y="5615531"/>
            <a:ext cx="1619365" cy="1632973"/>
          </a:xfrm>
          <a:prstGeom prst="rect">
            <a:avLst/>
          </a:prstGeom>
        </p:spPr>
      </p:pic>
      <p:sp>
        <p:nvSpPr>
          <p:cNvPr id="7" name="Speech Bubble: Oval 6">
            <a:extLst>
              <a:ext uri="{FF2B5EF4-FFF2-40B4-BE49-F238E27FC236}">
                <a16:creationId xmlns:a16="http://schemas.microsoft.com/office/drawing/2014/main" id="{6C4E5FE9-5B51-44FC-B3EF-9E0D5BCA8890}"/>
              </a:ext>
            </a:extLst>
          </p:cNvPr>
          <p:cNvSpPr/>
          <p:nvPr/>
        </p:nvSpPr>
        <p:spPr>
          <a:xfrm>
            <a:off x="1669626" y="4427808"/>
            <a:ext cx="2359642" cy="1201551"/>
          </a:xfrm>
          <a:prstGeom prst="wedgeEllipseCallout">
            <a:avLst>
              <a:gd name="adj1" fmla="val -30389"/>
              <a:gd name="adj2" fmla="val 66670"/>
            </a:avLst>
          </a:prstGeom>
          <a:solidFill>
            <a:srgbClr val="9B9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tx1"/>
                  </a:solidFill>
                </a:ln>
                <a:solidFill>
                  <a:srgbClr val="C4C1FF"/>
                </a:solidFill>
                <a:latin typeface="Snap ITC" panose="04040A07060A02020202" pitchFamily="82" charset="0"/>
              </a:rPr>
              <a:t>Not too bad!</a:t>
            </a:r>
          </a:p>
        </p:txBody>
      </p:sp>
      <p:sp>
        <p:nvSpPr>
          <p:cNvPr id="13" name="Speech Bubble: Oval 12">
            <a:extLst>
              <a:ext uri="{FF2B5EF4-FFF2-40B4-BE49-F238E27FC236}">
                <a16:creationId xmlns:a16="http://schemas.microsoft.com/office/drawing/2014/main" id="{304BFA57-2E71-4794-9953-294842EBCC25}"/>
              </a:ext>
            </a:extLst>
          </p:cNvPr>
          <p:cNvSpPr/>
          <p:nvPr/>
        </p:nvSpPr>
        <p:spPr>
          <a:xfrm>
            <a:off x="1669626" y="4413980"/>
            <a:ext cx="2359642" cy="1201551"/>
          </a:xfrm>
          <a:prstGeom prst="wedgeEllipseCallout">
            <a:avLst>
              <a:gd name="adj1" fmla="val 22166"/>
              <a:gd name="adj2" fmla="val 73967"/>
            </a:avLst>
          </a:prstGeom>
          <a:solidFill>
            <a:srgbClr val="9B9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n>
                  <a:solidFill>
                    <a:schemeClr val="tx1"/>
                  </a:solidFill>
                </a:ln>
                <a:solidFill>
                  <a:srgbClr val="C4C1FF"/>
                </a:solidFill>
                <a:latin typeface="Snap ITC" panose="04040A07060A02020202" pitchFamily="82" charset="0"/>
              </a:rPr>
              <a:t>Not too bad!</a:t>
            </a:r>
          </a:p>
        </p:txBody>
      </p:sp>
      <p:sp>
        <p:nvSpPr>
          <p:cNvPr id="14" name="Action Button: Go Home 13">
            <a:hlinkClick r:id="rId8" action="ppaction://hlinksldjump" highlightClick="1"/>
            <a:extLst>
              <a:ext uri="{FF2B5EF4-FFF2-40B4-BE49-F238E27FC236}">
                <a16:creationId xmlns:a16="http://schemas.microsoft.com/office/drawing/2014/main" id="{878B14AD-7247-4A0D-BA78-E852C1214EAE}"/>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hlinkClick r:id="rId9" action="ppaction://hlinksldjump"/>
            <a:extLst>
              <a:ext uri="{FF2B5EF4-FFF2-40B4-BE49-F238E27FC236}">
                <a16:creationId xmlns:a16="http://schemas.microsoft.com/office/drawing/2014/main" id="{D752BB4E-2AD9-44B4-922C-D9EE3D1545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16" name="Picture 15">
            <a:hlinkClick r:id="" action="ppaction://hlinkshowjump?jump=previousslide"/>
            <a:extLst>
              <a:ext uri="{FF2B5EF4-FFF2-40B4-BE49-F238E27FC236}">
                <a16:creationId xmlns:a16="http://schemas.microsoft.com/office/drawing/2014/main" id="{0C43B93A-BBE8-463A-85D7-532D0225F7F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721646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25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250"/>
                                        <p:tgtEl>
                                          <p:spTgt spid="2"/>
                                        </p:tgtEl>
                                      </p:cBhvr>
                                    </p:animEffec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2" presetClass="entr" presetSubtype="8"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par>
                                <p:cTn id="44" presetID="53" presetClass="entr" presetSubtype="16"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pic>
        <p:nvPicPr>
          <p:cNvPr id="1026" name="Picture 2" descr="Image result for music">
            <a:extLst>
              <a:ext uri="{FF2B5EF4-FFF2-40B4-BE49-F238E27FC236}">
                <a16:creationId xmlns:a16="http://schemas.microsoft.com/office/drawing/2014/main" id="{00E5727E-6227-4FBE-8D57-1EC2626B39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63463"/>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0A47B036-5E1A-44F8-9403-860AD35476B3}"/>
              </a:ext>
            </a:extLst>
          </p:cNvPr>
          <p:cNvSpPr>
            <a:spLocks noGrp="1"/>
          </p:cNvSpPr>
          <p:nvPr>
            <p:ph type="title"/>
          </p:nvPr>
        </p:nvSpPr>
        <p:spPr>
          <a:xfrm>
            <a:off x="2288867" y="148813"/>
            <a:ext cx="7919692"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Sound (Audio)</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D7706E15-4A67-4E4A-BD1C-8B972A84B5CB}"/>
              </a:ext>
            </a:extLst>
          </p:cNvPr>
          <p:cNvSpPr txBox="1">
            <a:spLocks/>
          </p:cNvSpPr>
          <p:nvPr/>
        </p:nvSpPr>
        <p:spPr>
          <a:xfrm>
            <a:off x="1144577" y="1676598"/>
            <a:ext cx="9902845" cy="433589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Audio </a:t>
            </a:r>
            <a:r>
              <a:rPr lang="en-US" sz="54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is another word for sound, which we hear with our ears.</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8" name="Action Button: Go Home 7">
            <a:hlinkClick r:id="rId6" action="ppaction://hlinksldjump" highlightClick="1"/>
            <a:extLst>
              <a:ext uri="{FF2B5EF4-FFF2-40B4-BE49-F238E27FC236}">
                <a16:creationId xmlns:a16="http://schemas.microsoft.com/office/drawing/2014/main" id="{881B41CB-2992-4B62-BE43-92E18626C927}"/>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hlinkClick r:id="rId7" action="ppaction://hlinksldjump"/>
            <a:extLst>
              <a:ext uri="{FF2B5EF4-FFF2-40B4-BE49-F238E27FC236}">
                <a16:creationId xmlns:a16="http://schemas.microsoft.com/office/drawing/2014/main" id="{2B20067F-7EBE-441B-A522-E7663C61CF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7" name="186942__lemoncreme__piano-melody">
            <a:hlinkClick r:id="" action="ppaction://media"/>
            <a:extLst>
              <a:ext uri="{FF2B5EF4-FFF2-40B4-BE49-F238E27FC236}">
                <a16:creationId xmlns:a16="http://schemas.microsoft.com/office/drawing/2014/main" id="{3B2D7AFF-B3EB-448A-82E8-82678307815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6743" y="-687888"/>
            <a:ext cx="609600" cy="609600"/>
          </a:xfrm>
          <a:prstGeom prst="rect">
            <a:avLst/>
          </a:prstGeom>
        </p:spPr>
      </p:pic>
      <p:pic>
        <p:nvPicPr>
          <p:cNvPr id="11" name="Picture 10">
            <a:hlinkClick r:id="" action="ppaction://hlinkshowjump?jump=previousslide"/>
            <a:extLst>
              <a:ext uri="{FF2B5EF4-FFF2-40B4-BE49-F238E27FC236}">
                <a16:creationId xmlns:a16="http://schemas.microsoft.com/office/drawing/2014/main" id="{D2113F35-DB80-40B1-B073-487DE9A601A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934735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5" presetClass="entr" presetSubtype="0" fill="hold" nodeType="after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2000"/>
                                        <p:tgtEl>
                                          <p:spTgt spid="1026"/>
                                        </p:tgtEl>
                                      </p:cBhvr>
                                    </p:animEffect>
                                    <p:anim calcmode="lin" valueType="num">
                                      <p:cBhvr>
                                        <p:cTn id="21" dur="2000" fill="hold"/>
                                        <p:tgtEl>
                                          <p:spTgt spid="1026"/>
                                        </p:tgtEl>
                                        <p:attrNameLst>
                                          <p:attrName>ppt_w</p:attrName>
                                        </p:attrNameLst>
                                      </p:cBhvr>
                                      <p:tavLst>
                                        <p:tav tm="0" fmla="#ppt_w*sin(2.5*pi*$)">
                                          <p:val>
                                            <p:fltVal val="0"/>
                                          </p:val>
                                        </p:tav>
                                        <p:tav tm="100000">
                                          <p:val>
                                            <p:fltVal val="1"/>
                                          </p:val>
                                        </p:tav>
                                      </p:tavLst>
                                    </p:anim>
                                    <p:anim calcmode="lin" valueType="num">
                                      <p:cBhvr>
                                        <p:cTn id="22" dur="2000" fill="hold"/>
                                        <p:tgtEl>
                                          <p:spTgt spid="1026"/>
                                        </p:tgtEl>
                                        <p:attrNameLst>
                                          <p:attrName>ppt_h</p:attrName>
                                        </p:attrNameLst>
                                      </p:cBhvr>
                                      <p:tavLst>
                                        <p:tav tm="0">
                                          <p:val>
                                            <p:strVal val="#ppt_h"/>
                                          </p:val>
                                        </p:tav>
                                        <p:tav tm="100000">
                                          <p:val>
                                            <p:strVal val="#ppt_h"/>
                                          </p:val>
                                        </p:tav>
                                      </p:tavLst>
                                    </p:anim>
                                  </p:childTnLst>
                                </p:cTn>
                              </p:par>
                              <p:par>
                                <p:cTn id="23" presetID="1" presetClass="mediacall" presetSubtype="0" fill="hold" nodeType="withEffect">
                                  <p:stCondLst>
                                    <p:cond delay="0"/>
                                  </p:stCondLst>
                                  <p:childTnLst>
                                    <p:cmd type="call" cmd="playFrom(0.0)">
                                      <p:cBhvr>
                                        <p:cTn id="24" dur="10193" fill="hold"/>
                                        <p:tgtEl>
                                          <p:spTgt spid="7"/>
                                        </p:tgtEl>
                                      </p:cBhvr>
                                    </p:cmd>
                                  </p:childTnLst>
                                </p:cTn>
                              </p:par>
                            </p:childTnLst>
                          </p:cTn>
                        </p:par>
                        <p:par>
                          <p:cTn id="25" fill="hold">
                            <p:stCondLst>
                              <p:cond delay="3000"/>
                            </p:stCondLst>
                            <p:childTnLst>
                              <p:par>
                                <p:cTn id="26" presetID="26" presetClass="emph" presetSubtype="0" fill="hold" nodeType="afterEffect">
                                  <p:stCondLst>
                                    <p:cond delay="0"/>
                                  </p:stCondLst>
                                  <p:childTnLst>
                                    <p:animEffect transition="out" filter="fade">
                                      <p:cBhvr>
                                        <p:cTn id="27" dur="1600" tmFilter="0, 0; .2, .5; .8, .5; 1, 0"/>
                                        <p:tgtEl>
                                          <p:spTgt spid="1026"/>
                                        </p:tgtEl>
                                      </p:cBhvr>
                                    </p:animEffect>
                                    <p:animScale>
                                      <p:cBhvr>
                                        <p:cTn id="28" dur="800" autoRev="1" fill="hold"/>
                                        <p:tgtEl>
                                          <p:spTgt spid="1026"/>
                                        </p:tgtEl>
                                      </p:cBhvr>
                                      <p:by x="105000" y="105000"/>
                                    </p:animScale>
                                  </p:childTnLst>
                                </p:cTn>
                              </p:par>
                            </p:childTnLst>
                          </p:cTn>
                        </p:par>
                        <p:par>
                          <p:cTn id="29" fill="hold">
                            <p:stCondLst>
                              <p:cond delay="4600"/>
                            </p:stCondLst>
                            <p:childTnLst>
                              <p:par>
                                <p:cTn id="30" presetID="45"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2000"/>
                                        <p:tgtEl>
                                          <p:spTgt spid="1026"/>
                                        </p:tgtEl>
                                      </p:cBhvr>
                                    </p:animEffect>
                                    <p:anim calcmode="lin" valueType="num">
                                      <p:cBhvr>
                                        <p:cTn id="33" dur="2000" fill="hold"/>
                                        <p:tgtEl>
                                          <p:spTgt spid="1026"/>
                                        </p:tgtEl>
                                        <p:attrNameLst>
                                          <p:attrName>ppt_w</p:attrName>
                                        </p:attrNameLst>
                                      </p:cBhvr>
                                      <p:tavLst>
                                        <p:tav tm="0" fmla="#ppt_w*sin(2.5*pi*$)">
                                          <p:val>
                                            <p:fltVal val="0"/>
                                          </p:val>
                                        </p:tav>
                                        <p:tav tm="100000">
                                          <p:val>
                                            <p:fltVal val="1"/>
                                          </p:val>
                                        </p:tav>
                                      </p:tavLst>
                                    </p:anim>
                                    <p:anim calcmode="lin" valueType="num">
                                      <p:cBhvr>
                                        <p:cTn id="34" dur="2000" fill="hold"/>
                                        <p:tgtEl>
                                          <p:spTgt spid="1026"/>
                                        </p:tgtEl>
                                        <p:attrNameLst>
                                          <p:attrName>ppt_h</p:attrName>
                                        </p:attrNameLst>
                                      </p:cBhvr>
                                      <p:tavLst>
                                        <p:tav tm="0">
                                          <p:val>
                                            <p:strVal val="#ppt_h"/>
                                          </p:val>
                                        </p:tav>
                                        <p:tav tm="100000">
                                          <p:val>
                                            <p:strVal val="#ppt_h"/>
                                          </p:val>
                                        </p:tav>
                                      </p:tavLst>
                                    </p:anim>
                                  </p:childTnLst>
                                </p:cTn>
                              </p:par>
                            </p:childTnLst>
                          </p:cTn>
                        </p:par>
                        <p:par>
                          <p:cTn id="35" fill="hold">
                            <p:stCondLst>
                              <p:cond delay="6600"/>
                            </p:stCondLst>
                            <p:childTnLst>
                              <p:par>
                                <p:cTn id="36" presetID="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0" fill="hold" display="0">
                  <p:stCondLst>
                    <p:cond delay="indefinite"/>
                  </p:stCondLst>
                  <p:endCondLst>
                    <p:cond evt="onStopAudio" delay="0">
                      <p:tgtEl>
                        <p:sldTgt/>
                      </p:tgtEl>
                    </p:cond>
                  </p:endCondLst>
                </p:cTn>
                <p:tgtEl>
                  <p:spTgt spid="7"/>
                </p:tgtEl>
              </p:cMediaNode>
            </p:audio>
          </p:childTnLst>
        </p:cTn>
      </p:par>
    </p:tnLst>
    <p:bldLst>
      <p:bldP spid="4" grpId="0"/>
      <p:bldP spid="5"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EF180C-9235-4029-83C4-71176F4784E0}"/>
              </a:ext>
            </a:extLst>
          </p:cNvPr>
          <p:cNvSpPr txBox="1">
            <a:spLocks/>
          </p:cNvSpPr>
          <p:nvPr/>
        </p:nvSpPr>
        <p:spPr>
          <a:xfrm>
            <a:off x="1503123" y="249203"/>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Audio</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 can be made by multiple things:</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2050" name="Picture 2" descr="Image result for talking">
            <a:extLst>
              <a:ext uri="{FF2B5EF4-FFF2-40B4-BE49-F238E27FC236}">
                <a16:creationId xmlns:a16="http://schemas.microsoft.com/office/drawing/2014/main" id="{B247B1EE-6E21-4B88-90ED-E062990E15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84" y="2944934"/>
            <a:ext cx="3663863" cy="366386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5098488D-A8CD-4F43-9E19-9CE109A4DB8E}"/>
              </a:ext>
            </a:extLst>
          </p:cNvPr>
          <p:cNvSpPr txBox="1">
            <a:spLocks/>
          </p:cNvSpPr>
          <p:nvPr/>
        </p:nvSpPr>
        <p:spPr>
          <a:xfrm>
            <a:off x="-1605103" y="2198341"/>
            <a:ext cx="6987435" cy="12306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Talking</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8" name="Action Button: Go Home 7">
            <a:hlinkClick r:id="rId5" action="ppaction://hlinksldjump" highlightClick="1"/>
            <a:extLst>
              <a:ext uri="{FF2B5EF4-FFF2-40B4-BE49-F238E27FC236}">
                <a16:creationId xmlns:a16="http://schemas.microsoft.com/office/drawing/2014/main" id="{122219AB-7D13-4CAD-A829-B131D6A457C3}"/>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hlinkClick r:id="rId6" action="ppaction://hlinksldjump"/>
            <a:extLst>
              <a:ext uri="{FF2B5EF4-FFF2-40B4-BE49-F238E27FC236}">
                <a16:creationId xmlns:a16="http://schemas.microsoft.com/office/drawing/2014/main" id="{CE743445-6037-4F9E-A584-8D2B0105A1A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10" name="Content Placeholder 2">
            <a:extLst>
              <a:ext uri="{FF2B5EF4-FFF2-40B4-BE49-F238E27FC236}">
                <a16:creationId xmlns:a16="http://schemas.microsoft.com/office/drawing/2014/main" id="{CC25D758-7743-42D7-8979-A23EE2146189}"/>
              </a:ext>
            </a:extLst>
          </p:cNvPr>
          <p:cNvSpPr txBox="1">
            <a:spLocks/>
          </p:cNvSpPr>
          <p:nvPr/>
        </p:nvSpPr>
        <p:spPr>
          <a:xfrm>
            <a:off x="2882129" y="2128936"/>
            <a:ext cx="6987435" cy="12306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Instruments</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2052" name="Picture 4" descr="Acoustic Guitar, Guitar, Music, Sound, Instrument">
            <a:extLst>
              <a:ext uri="{FF2B5EF4-FFF2-40B4-BE49-F238E27FC236}">
                <a16:creationId xmlns:a16="http://schemas.microsoft.com/office/drawing/2014/main" id="{36352920-71A7-4EA1-AB0C-A6475B1139C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3019" y="3062365"/>
            <a:ext cx="3300412" cy="3428999"/>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a:extLst>
              <a:ext uri="{FF2B5EF4-FFF2-40B4-BE49-F238E27FC236}">
                <a16:creationId xmlns:a16="http://schemas.microsoft.com/office/drawing/2014/main" id="{391B4720-5108-4D57-97B3-417AFD3BD8AD}"/>
              </a:ext>
            </a:extLst>
          </p:cNvPr>
          <p:cNvSpPr txBox="1">
            <a:spLocks/>
          </p:cNvSpPr>
          <p:nvPr/>
        </p:nvSpPr>
        <p:spPr>
          <a:xfrm>
            <a:off x="2293475" y="3444788"/>
            <a:ext cx="6987435" cy="12306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And other things</a:t>
            </a:r>
            <a:r>
              <a:rPr lang="en-US" sz="4800" dirty="0" smtClean="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2054" name="Picture 6" descr="Image result for bulldozer">
            <a:extLst>
              <a:ext uri="{FF2B5EF4-FFF2-40B4-BE49-F238E27FC236}">
                <a16:creationId xmlns:a16="http://schemas.microsoft.com/office/drawing/2014/main" id="{2FD9B737-E67E-48BA-B137-E5CD76BE2C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4143" y="4819037"/>
            <a:ext cx="5958846" cy="217249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cartoon train">
            <a:extLst>
              <a:ext uri="{FF2B5EF4-FFF2-40B4-BE49-F238E27FC236}">
                <a16:creationId xmlns:a16="http://schemas.microsoft.com/office/drawing/2014/main" id="{88D95046-6418-4D96-9FBB-5CB133B242E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52989" y="1320632"/>
            <a:ext cx="2599165" cy="299823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cartoon lion">
            <a:extLst>
              <a:ext uri="{FF2B5EF4-FFF2-40B4-BE49-F238E27FC236}">
                <a16:creationId xmlns:a16="http://schemas.microsoft.com/office/drawing/2014/main" id="{B8A6F294-4B4A-4C86-A6BF-C769EA361CA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7918" y="1698172"/>
            <a:ext cx="2491376" cy="352414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hlinkClick r:id="" action="ppaction://hlinkshowjump?jump=previousslide"/>
            <a:extLst>
              <a:ext uri="{FF2B5EF4-FFF2-40B4-BE49-F238E27FC236}">
                <a16:creationId xmlns:a16="http://schemas.microsoft.com/office/drawing/2014/main" id="{6B6F6D9A-409C-488F-B2FC-CB91F67B8F3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
        <p:nvSpPr>
          <p:cNvPr id="14" name="Content Placeholder 2">
            <a:extLst>
              <a:ext uri="{FF2B5EF4-FFF2-40B4-BE49-F238E27FC236}">
                <a16:creationId xmlns:a16="http://schemas.microsoft.com/office/drawing/2014/main" id="{391B4720-5108-4D57-97B3-417AFD3BD8AD}"/>
              </a:ext>
            </a:extLst>
          </p:cNvPr>
          <p:cNvSpPr txBox="1">
            <a:spLocks/>
          </p:cNvSpPr>
          <p:nvPr/>
        </p:nvSpPr>
        <p:spPr>
          <a:xfrm>
            <a:off x="2447424" y="2830641"/>
            <a:ext cx="6987435" cy="205824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smtClean="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But, having lots of audio means it takes up a lot of space</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Tree>
    <p:extLst>
      <p:ext uri="{BB962C8B-B14F-4D97-AF65-F5344CB8AC3E}">
        <p14:creationId xmlns:p14="http://schemas.microsoft.com/office/powerpoint/2010/main" val="987959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subTnLst>
                                    <p:audio>
                                      <p:cMediaNode>
                                        <p:cTn display="0" masterRel="sameClick">
                                          <p:stCondLst>
                                            <p:cond evt="begin" delay="0">
                                              <p:tn val="12"/>
                                            </p:cond>
                                          </p:stCondLst>
                                          <p:endCondLst>
                                            <p:cond evt="onStopAudio" delay="0">
                                              <p:tgtEl>
                                                <p:sldTgt/>
                                              </p:tgtEl>
                                            </p:cond>
                                          </p:endCondLst>
                                        </p:cTn>
                                        <p:tgtEl>
                                          <p:sndTgt r:embed="rId2" name="soundfsss_mixdown.wav"/>
                                        </p:tgtEl>
                                      </p:cMediaNode>
                                    </p:audio>
                                  </p:sub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050"/>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childTnLst>
                                  <p:subTnLst>
                                    <p:audio>
                                      <p:cMediaNode>
                                        <p:cTn display="0" masterRel="sameClick">
                                          <p:stCondLst>
                                            <p:cond evt="begin" delay="0">
                                              <p:tn val="27"/>
                                            </p:cond>
                                          </p:stCondLst>
                                          <p:endCondLst>
                                            <p:cond evt="onStopAudio" delay="0">
                                              <p:tgtEl>
                                                <p:sldTgt/>
                                              </p:tgtEl>
                                            </p:cond>
                                          </p:endCondLst>
                                        </p:cTn>
                                        <p:tgtEl>
                                          <p:sndTgt r:embed="rId3" name="181425__serylis__guitar-chord.wav"/>
                                        </p:tgtEl>
                                      </p:cMediaNode>
                                    </p:audio>
                                  </p:sub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0"/>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2052"/>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nodeType="withEffect">
                                  <p:stCondLst>
                                    <p:cond delay="0"/>
                                  </p:stCondLst>
                                  <p:childTnLst>
                                    <p:set>
                                      <p:cBhvr>
                                        <p:cTn id="40" dur="1" fill="hold">
                                          <p:stCondLst>
                                            <p:cond delay="0"/>
                                          </p:stCondLst>
                                        </p:cTn>
                                        <p:tgtEl>
                                          <p:spTgt spid="2056"/>
                                        </p:tgtEl>
                                        <p:attrNameLst>
                                          <p:attrName>style.visibility</p:attrName>
                                        </p:attrNameLst>
                                      </p:cBhvr>
                                      <p:to>
                                        <p:strVal val="visible"/>
                                      </p:to>
                                    </p:set>
                                    <p:animEffect transition="in" filter="fade">
                                      <p:cBhvr>
                                        <p:cTn id="41" dur="500"/>
                                        <p:tgtEl>
                                          <p:spTgt spid="2056"/>
                                        </p:tgtEl>
                                      </p:cBhvr>
                                    </p:animEffect>
                                  </p:childTnLst>
                                </p:cTn>
                              </p:par>
                              <p:par>
                                <p:cTn id="42" presetID="10" presetClass="entr" presetSubtype="0" fill="hold" nodeType="withEffect">
                                  <p:stCondLst>
                                    <p:cond delay="0"/>
                                  </p:stCondLst>
                                  <p:childTnLst>
                                    <p:set>
                                      <p:cBhvr>
                                        <p:cTn id="43" dur="1" fill="hold">
                                          <p:stCondLst>
                                            <p:cond delay="0"/>
                                          </p:stCondLst>
                                        </p:cTn>
                                        <p:tgtEl>
                                          <p:spTgt spid="2054"/>
                                        </p:tgtEl>
                                        <p:attrNameLst>
                                          <p:attrName>style.visibility</p:attrName>
                                        </p:attrNameLst>
                                      </p:cBhvr>
                                      <p:to>
                                        <p:strVal val="visible"/>
                                      </p:to>
                                    </p:set>
                                    <p:animEffect transition="in" filter="fade">
                                      <p:cBhvr>
                                        <p:cTn id="44" dur="500"/>
                                        <p:tgtEl>
                                          <p:spTgt spid="2054"/>
                                        </p:tgtEl>
                                      </p:cBhvr>
                                    </p:animEffect>
                                  </p:childTnLst>
                                </p:cTn>
                              </p:par>
                              <p:par>
                                <p:cTn id="45" presetID="10" presetClass="entr" presetSubtype="0" fill="hold" nodeType="withEffect">
                                  <p:stCondLst>
                                    <p:cond delay="0"/>
                                  </p:stCondLst>
                                  <p:childTnLst>
                                    <p:set>
                                      <p:cBhvr>
                                        <p:cTn id="46" dur="1" fill="hold">
                                          <p:stCondLst>
                                            <p:cond delay="0"/>
                                          </p:stCondLst>
                                        </p:cTn>
                                        <p:tgtEl>
                                          <p:spTgt spid="2058"/>
                                        </p:tgtEl>
                                        <p:attrNameLst>
                                          <p:attrName>style.visibility</p:attrName>
                                        </p:attrNameLst>
                                      </p:cBhvr>
                                      <p:to>
                                        <p:strVal val="visible"/>
                                      </p:to>
                                    </p:set>
                                    <p:animEffect transition="in" filter="fade">
                                      <p:cBhvr>
                                        <p:cTn id="47" dur="500"/>
                                        <p:tgtEl>
                                          <p:spTgt spid="205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grpId="1" nodeType="clickEffect">
                                  <p:stCondLst>
                                    <p:cond delay="0"/>
                                  </p:stCondLst>
                                  <p:childTnLst>
                                    <p:set>
                                      <p:cBhvr>
                                        <p:cTn id="51" dur="1" fill="hold">
                                          <p:stCondLst>
                                            <p:cond delay="0"/>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par>
                          <p:cTn id="55" fill="hold">
                            <p:stCondLst>
                              <p:cond delay="500"/>
                            </p:stCondLst>
                            <p:childTnLst>
                              <p:par>
                                <p:cTn id="56" presetID="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0-#ppt_w/2"/>
                                          </p:val>
                                        </p:tav>
                                        <p:tav tm="100000">
                                          <p:val>
                                            <p:strVal val="#ppt_x"/>
                                          </p:val>
                                        </p:tav>
                                      </p:tavLst>
                                    </p:anim>
                                    <p:anim calcmode="lin" valueType="num">
                                      <p:cBhvr additive="base">
                                        <p:cTn id="59" dur="500" fill="hold"/>
                                        <p:tgtEl>
                                          <p:spTgt spid="8"/>
                                        </p:tgtEl>
                                        <p:attrNameLst>
                                          <p:attrName>ppt_y</p:attrName>
                                        </p:attrNameLst>
                                      </p:cBhvr>
                                      <p:tavLst>
                                        <p:tav tm="0">
                                          <p:val>
                                            <p:strVal val="#ppt_y"/>
                                          </p:val>
                                        </p:tav>
                                        <p:tav tm="100000">
                                          <p:val>
                                            <p:strVal val="#ppt_y"/>
                                          </p:val>
                                        </p:tav>
                                      </p:tavLst>
                                    </p:anim>
                                  </p:childTnLst>
                                </p:cTn>
                              </p:par>
                              <p:par>
                                <p:cTn id="60" presetID="53" presetClass="entr" presetSubtype="16"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7" grpId="1"/>
      <p:bldP spid="8" grpId="0" animBg="1"/>
      <p:bldP spid="10" grpId="0"/>
      <p:bldP spid="10" grpId="1"/>
      <p:bldP spid="13" grpId="0"/>
      <p:bldP spid="13" grpId="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880DA8-2069-43F6-ADBC-95C76D4370FF}"/>
              </a:ext>
            </a:extLst>
          </p:cNvPr>
          <p:cNvSpPr txBox="1">
            <a:spLocks/>
          </p:cNvSpPr>
          <p:nvPr/>
        </p:nvSpPr>
        <p:spPr>
          <a:xfrm>
            <a:off x="1171284" y="195613"/>
            <a:ext cx="10058400" cy="175844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We can use objects like a </a:t>
            </a: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microphone</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to make noises louder</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5" name="Action Button: Go Home 4">
            <a:hlinkClick r:id="rId2" action="ppaction://hlinksldjump" highlightClick="1"/>
            <a:extLst>
              <a:ext uri="{FF2B5EF4-FFF2-40B4-BE49-F238E27FC236}">
                <a16:creationId xmlns:a16="http://schemas.microsoft.com/office/drawing/2014/main" id="{B2F70B3D-2E1D-44BE-ABE3-4D4F33320F1E}"/>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a:extLst>
              <a:ext uri="{FF2B5EF4-FFF2-40B4-BE49-F238E27FC236}">
                <a16:creationId xmlns:a16="http://schemas.microsoft.com/office/drawing/2014/main" id="{D17B7AAA-E204-4839-A673-CB6F549167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3074" name="Picture 2" descr="Image result for microphone transparent">
            <a:extLst>
              <a:ext uri="{FF2B5EF4-FFF2-40B4-BE49-F238E27FC236}">
                <a16:creationId xmlns:a16="http://schemas.microsoft.com/office/drawing/2014/main" id="{9CC05785-E45A-4C1B-9DDD-AB96F0E840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1742" y="1954060"/>
            <a:ext cx="4280117" cy="42447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392F17D-3A59-4801-A1AE-1F1802B95D4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54163">
            <a:off x="-388518" y="2388251"/>
            <a:ext cx="1880120" cy="1642823"/>
          </a:xfrm>
          <a:prstGeom prst="rect">
            <a:avLst/>
          </a:prstGeom>
        </p:spPr>
      </p:pic>
      <p:sp>
        <p:nvSpPr>
          <p:cNvPr id="9" name="Speech Bubble: Oval 8">
            <a:extLst>
              <a:ext uri="{FF2B5EF4-FFF2-40B4-BE49-F238E27FC236}">
                <a16:creationId xmlns:a16="http://schemas.microsoft.com/office/drawing/2014/main" id="{DF43ECA6-9FFC-4471-BA15-AF1AA33313D7}"/>
              </a:ext>
            </a:extLst>
          </p:cNvPr>
          <p:cNvSpPr/>
          <p:nvPr/>
        </p:nvSpPr>
        <p:spPr>
          <a:xfrm>
            <a:off x="1773038" y="1540701"/>
            <a:ext cx="2440366" cy="1346063"/>
          </a:xfrm>
          <a:prstGeom prst="wedgeEllipseCallout">
            <a:avLst>
              <a:gd name="adj1" fmla="val -42351"/>
              <a:gd name="adj2" fmla="val 54719"/>
            </a:avLst>
          </a:prstGeom>
          <a:solidFill>
            <a:srgbClr val="9B9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n>
                  <a:solidFill>
                    <a:schemeClr val="tx1"/>
                  </a:solidFill>
                </a:ln>
                <a:solidFill>
                  <a:srgbClr val="C4C1FF"/>
                </a:solidFill>
                <a:latin typeface="Snap ITC" panose="04040A07060A02020202" pitchFamily="82" charset="0"/>
              </a:rPr>
              <a:t>Is this thing on?</a:t>
            </a:r>
          </a:p>
        </p:txBody>
      </p:sp>
      <p:sp>
        <p:nvSpPr>
          <p:cNvPr id="10" name="Content Placeholder 2">
            <a:extLst>
              <a:ext uri="{FF2B5EF4-FFF2-40B4-BE49-F238E27FC236}">
                <a16:creationId xmlns:a16="http://schemas.microsoft.com/office/drawing/2014/main" id="{990ACEDA-0C70-4203-9994-4EB7C177D97F}"/>
              </a:ext>
            </a:extLst>
          </p:cNvPr>
          <p:cNvSpPr txBox="1">
            <a:spLocks/>
          </p:cNvSpPr>
          <p:nvPr/>
        </p:nvSpPr>
        <p:spPr>
          <a:xfrm>
            <a:off x="-980581" y="5224813"/>
            <a:ext cx="10058400" cy="175844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When you speak into a </a:t>
            </a: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microphone</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your voice becomes big and loud!</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pic>
        <p:nvPicPr>
          <p:cNvPr id="11" name="Picture 10">
            <a:hlinkClick r:id="" action="ppaction://hlinkshowjump?jump=previousslide"/>
            <a:extLst>
              <a:ext uri="{FF2B5EF4-FFF2-40B4-BE49-F238E27FC236}">
                <a16:creationId xmlns:a16="http://schemas.microsoft.com/office/drawing/2014/main" id="{0FFE2A66-8125-428E-91DC-ABEDE90938E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876027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53" presetClass="entr" presetSubtype="16"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3F4335B-FF89-4CE7-B986-0BE5502EB4A7}"/>
              </a:ext>
            </a:extLst>
          </p:cNvPr>
          <p:cNvSpPr txBox="1">
            <a:spLocks/>
          </p:cNvSpPr>
          <p:nvPr/>
        </p:nvSpPr>
        <p:spPr>
          <a:xfrm>
            <a:off x="2288867" y="148813"/>
            <a:ext cx="7919692" cy="1204686"/>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Cartoons (Animation)</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3" action="ppaction://hlinksldjump" highlightClick="1"/>
            <a:extLst>
              <a:ext uri="{FF2B5EF4-FFF2-40B4-BE49-F238E27FC236}">
                <a16:creationId xmlns:a16="http://schemas.microsoft.com/office/drawing/2014/main" id="{8A056351-563C-4DBC-91EF-D476A633738A}"/>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4" action="ppaction://hlinksldjump"/>
            <a:extLst>
              <a:ext uri="{FF2B5EF4-FFF2-40B4-BE49-F238E27FC236}">
                <a16:creationId xmlns:a16="http://schemas.microsoft.com/office/drawing/2014/main" id="{F2912D14-5F3B-41B2-839C-D86EB6914C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8" name="Title 1">
            <a:extLst>
              <a:ext uri="{FF2B5EF4-FFF2-40B4-BE49-F238E27FC236}">
                <a16:creationId xmlns:a16="http://schemas.microsoft.com/office/drawing/2014/main" id="{AF637A15-A418-4E7E-9032-E6956F8A9399}"/>
              </a:ext>
            </a:extLst>
          </p:cNvPr>
          <p:cNvSpPr txBox="1">
            <a:spLocks/>
          </p:cNvSpPr>
          <p:nvPr/>
        </p:nvSpPr>
        <p:spPr>
          <a:xfrm>
            <a:off x="1498293" y="2909903"/>
            <a:ext cx="9195413" cy="20025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An – </a:t>
            </a:r>
            <a:r>
              <a:rPr lang="en-US" sz="6000" dirty="0" err="1">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i</a:t>
            </a:r>
            <a:r>
              <a:rPr lang="en-US" sz="60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 – ma - </a:t>
            </a:r>
            <a:r>
              <a:rPr lang="en-US" sz="6000" dirty="0" err="1">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tion</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9" name="Picture 8">
            <a:extLst>
              <a:ext uri="{FF2B5EF4-FFF2-40B4-BE49-F238E27FC236}">
                <a16:creationId xmlns:a16="http://schemas.microsoft.com/office/drawing/2014/main" id="{E5265DDF-527A-4EFF-936E-04B92F8E54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497318">
            <a:off x="10823155" y="1353078"/>
            <a:ext cx="1619365" cy="1632973"/>
          </a:xfrm>
          <a:prstGeom prst="rect">
            <a:avLst/>
          </a:prstGeom>
        </p:spPr>
      </p:pic>
      <p:sp>
        <p:nvSpPr>
          <p:cNvPr id="10" name="Speech Bubble: Oval 9">
            <a:extLst>
              <a:ext uri="{FF2B5EF4-FFF2-40B4-BE49-F238E27FC236}">
                <a16:creationId xmlns:a16="http://schemas.microsoft.com/office/drawing/2014/main" id="{AF98DCF9-60D6-4119-8283-8197DBC307CA}"/>
              </a:ext>
            </a:extLst>
          </p:cNvPr>
          <p:cNvSpPr/>
          <p:nvPr/>
        </p:nvSpPr>
        <p:spPr>
          <a:xfrm>
            <a:off x="7161171" y="1088571"/>
            <a:ext cx="2956811" cy="2002586"/>
          </a:xfrm>
          <a:prstGeom prst="wedgeEllipseCallout">
            <a:avLst>
              <a:gd name="adj1" fmla="val 71952"/>
              <a:gd name="adj2" fmla="val 17102"/>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a:solidFill>
                    <a:schemeClr val="tx1"/>
                  </a:solidFill>
                </a:ln>
                <a:solidFill>
                  <a:schemeClr val="bg1"/>
                </a:solidFill>
                <a:latin typeface="Snap ITC" panose="04040A07060A02020202" pitchFamily="82" charset="0"/>
              </a:rPr>
              <a:t>That looks like another big word…</a:t>
            </a:r>
            <a:endParaRPr lang="en-US" sz="2400" b="1" dirty="0">
              <a:ln>
                <a:solidFill>
                  <a:schemeClr val="tx1"/>
                </a:solidFill>
              </a:ln>
              <a:solidFill>
                <a:schemeClr val="bg1"/>
              </a:solidFill>
            </a:endParaRPr>
          </a:p>
        </p:txBody>
      </p:sp>
      <p:pic>
        <p:nvPicPr>
          <p:cNvPr id="11" name="Picture 10">
            <a:extLst>
              <a:ext uri="{FF2B5EF4-FFF2-40B4-BE49-F238E27FC236}">
                <a16:creationId xmlns:a16="http://schemas.microsoft.com/office/drawing/2014/main" id="{57994A6B-E1AD-4888-8F31-40AE3FB6DA5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54163">
            <a:off x="-388517" y="5375518"/>
            <a:ext cx="1880120" cy="1642823"/>
          </a:xfrm>
          <a:prstGeom prst="rect">
            <a:avLst/>
          </a:prstGeom>
        </p:spPr>
      </p:pic>
      <p:sp>
        <p:nvSpPr>
          <p:cNvPr id="12" name="Speech Bubble: Oval 11">
            <a:extLst>
              <a:ext uri="{FF2B5EF4-FFF2-40B4-BE49-F238E27FC236}">
                <a16:creationId xmlns:a16="http://schemas.microsoft.com/office/drawing/2014/main" id="{56E2F952-584C-4708-A83C-4C9A797587DB}"/>
              </a:ext>
            </a:extLst>
          </p:cNvPr>
          <p:cNvSpPr/>
          <p:nvPr/>
        </p:nvSpPr>
        <p:spPr>
          <a:xfrm>
            <a:off x="2625635" y="4466306"/>
            <a:ext cx="2956811" cy="2002586"/>
          </a:xfrm>
          <a:prstGeom prst="wedgeEllipseCallout">
            <a:avLst>
              <a:gd name="adj1" fmla="val -66152"/>
              <a:gd name="adj2" fmla="val 35241"/>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a:solidFill>
                    <a:schemeClr val="tx1"/>
                  </a:solidFill>
                </a:ln>
                <a:solidFill>
                  <a:schemeClr val="bg1"/>
                </a:solidFill>
                <a:latin typeface="Snap ITC" panose="04040A07060A02020202" pitchFamily="82" charset="0"/>
              </a:rPr>
              <a:t>So, what is it?</a:t>
            </a:r>
            <a:endParaRPr lang="en-US" sz="3200" b="1" dirty="0">
              <a:ln>
                <a:solidFill>
                  <a:schemeClr val="tx1"/>
                </a:solidFill>
              </a:ln>
              <a:solidFill>
                <a:schemeClr val="bg1"/>
              </a:solidFill>
            </a:endParaRPr>
          </a:p>
        </p:txBody>
      </p:sp>
      <p:pic>
        <p:nvPicPr>
          <p:cNvPr id="13" name="Picture 12">
            <a:hlinkClick r:id="" action="ppaction://hlinkshowjump?jump=previousslide"/>
            <a:extLst>
              <a:ext uri="{FF2B5EF4-FFF2-40B4-BE49-F238E27FC236}">
                <a16:creationId xmlns:a16="http://schemas.microsoft.com/office/drawing/2014/main" id="{3448A28F-0D14-4400-8B47-1C59F9A7721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126631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53" presetClass="entr" presetSubtype="16"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53" presetClass="entr" presetSubtype="16"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10"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pic>
        <p:nvPicPr>
          <p:cNvPr id="4102" name="Picture 6" descr="Image result for gif">
            <a:extLst>
              <a:ext uri="{FF2B5EF4-FFF2-40B4-BE49-F238E27FC236}">
                <a16:creationId xmlns:a16="http://schemas.microsoft.com/office/drawing/2014/main" id="{73C9D266-3209-469B-B78D-6C36E36B52A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52986" y="3474499"/>
            <a:ext cx="3048001" cy="304800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42CA9B62-6BF0-4586-956C-466AFA4FFD11}"/>
              </a:ext>
            </a:extLst>
          </p:cNvPr>
          <p:cNvSpPr txBox="1">
            <a:spLocks/>
          </p:cNvSpPr>
          <p:nvPr/>
        </p:nvSpPr>
        <p:spPr>
          <a:xfrm>
            <a:off x="1503123" y="249203"/>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Animation</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 is like the cartoons we watch on TV</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5" name="Content Placeholder 2">
            <a:extLst>
              <a:ext uri="{FF2B5EF4-FFF2-40B4-BE49-F238E27FC236}">
                <a16:creationId xmlns:a16="http://schemas.microsoft.com/office/drawing/2014/main" id="{41BFC413-A724-431F-94A1-674C466EE478}"/>
              </a:ext>
            </a:extLst>
          </p:cNvPr>
          <p:cNvSpPr txBox="1">
            <a:spLocks/>
          </p:cNvSpPr>
          <p:nvPr/>
        </p:nvSpPr>
        <p:spPr>
          <a:xfrm>
            <a:off x="1503123" y="1791992"/>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They are moving pictures</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6" name="Action Button: Go Home 5">
            <a:hlinkClick r:id="rId3" action="ppaction://hlinksldjump" highlightClick="1"/>
            <a:extLst>
              <a:ext uri="{FF2B5EF4-FFF2-40B4-BE49-F238E27FC236}">
                <a16:creationId xmlns:a16="http://schemas.microsoft.com/office/drawing/2014/main" id="{AC988526-108F-4E46-AB4A-57ECFB83066C}"/>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4" action="ppaction://hlinksldjump"/>
            <a:extLst>
              <a:ext uri="{FF2B5EF4-FFF2-40B4-BE49-F238E27FC236}">
                <a16:creationId xmlns:a16="http://schemas.microsoft.com/office/drawing/2014/main" id="{0B3778C0-CCDE-4A80-B105-79477FD075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4098" name="Picture 2" descr="Image result for animation">
            <a:extLst>
              <a:ext uri="{FF2B5EF4-FFF2-40B4-BE49-F238E27FC236}">
                <a16:creationId xmlns:a16="http://schemas.microsoft.com/office/drawing/2014/main" id="{C3758595-8A0C-404B-A141-C5D853C30431}"/>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6684" y="3402031"/>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gif">
            <a:extLst>
              <a:ext uri="{FF2B5EF4-FFF2-40B4-BE49-F238E27FC236}">
                <a16:creationId xmlns:a16="http://schemas.microsoft.com/office/drawing/2014/main" id="{04304C75-F6DF-4150-B4AA-012F400778C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845491" y="3429000"/>
            <a:ext cx="3048001" cy="30480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 action="ppaction://hlinkshowjump?jump=previousslide"/>
            <a:extLst>
              <a:ext uri="{FF2B5EF4-FFF2-40B4-BE49-F238E27FC236}">
                <a16:creationId xmlns:a16="http://schemas.microsoft.com/office/drawing/2014/main" id="{BC32D286-B4D0-4794-B218-69576FFA579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526261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100"/>
                                        </p:tgtEl>
                                        <p:attrNameLst>
                                          <p:attrName>style.visibility</p:attrName>
                                        </p:attrNameLst>
                                      </p:cBhvr>
                                      <p:to>
                                        <p:strVal val="visible"/>
                                      </p:to>
                                    </p:set>
                                    <p:animEffect transition="in" filter="fade">
                                      <p:cBhvr>
                                        <p:cTn id="25" dur="500"/>
                                        <p:tgtEl>
                                          <p:spTgt spid="4100"/>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fade">
                                      <p:cBhvr>
                                        <p:cTn id="29" dur="500"/>
                                        <p:tgtEl>
                                          <p:spTgt spid="4102"/>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7DEF85E-9BC0-466B-B53D-09FB1652CDA0}"/>
              </a:ext>
            </a:extLst>
          </p:cNvPr>
          <p:cNvSpPr txBox="1">
            <a:spLocks/>
          </p:cNvSpPr>
          <p:nvPr/>
        </p:nvSpPr>
        <p:spPr>
          <a:xfrm>
            <a:off x="1171284" y="195613"/>
            <a:ext cx="10058400" cy="17584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What’s your favorite cartoon or </a:t>
            </a: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animation</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5" name="Action Button: Go Home 4">
            <a:hlinkClick r:id="rId2" action="ppaction://hlinksldjump" highlightClick="1"/>
            <a:extLst>
              <a:ext uri="{FF2B5EF4-FFF2-40B4-BE49-F238E27FC236}">
                <a16:creationId xmlns:a16="http://schemas.microsoft.com/office/drawing/2014/main" id="{9319B1D6-11B5-46AC-A4A8-D2CF4F2CC65D}"/>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a:extLst>
              <a:ext uri="{FF2B5EF4-FFF2-40B4-BE49-F238E27FC236}">
                <a16:creationId xmlns:a16="http://schemas.microsoft.com/office/drawing/2014/main" id="{333C13FA-9683-407F-907D-A785797F95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6146" name="Picture 2" descr="Image result for dora the explorer">
            <a:extLst>
              <a:ext uri="{FF2B5EF4-FFF2-40B4-BE49-F238E27FC236}">
                <a16:creationId xmlns:a16="http://schemas.microsoft.com/office/drawing/2014/main" id="{16137B3F-C39A-48E1-82F1-9E835BA6468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5061" y="1807576"/>
            <a:ext cx="2914128" cy="388550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nimal, Cartoon, Children, Comic, Cute, Horse, Kids">
            <a:extLst>
              <a:ext uri="{FF2B5EF4-FFF2-40B4-BE49-F238E27FC236}">
                <a16:creationId xmlns:a16="http://schemas.microsoft.com/office/drawing/2014/main" id="{D9B2C65C-EEF3-4E73-99B9-F51AFE0A8F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1521" y="2871593"/>
            <a:ext cx="3313856" cy="406469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spongebob">
            <a:extLst>
              <a:ext uri="{FF2B5EF4-FFF2-40B4-BE49-F238E27FC236}">
                <a16:creationId xmlns:a16="http://schemas.microsoft.com/office/drawing/2014/main" id="{0EB51FFE-FE1D-4434-90CF-02DA00284B2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43194" y="1725108"/>
            <a:ext cx="4237329" cy="28371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 action="ppaction://hlinkshowjump?jump=previousslide"/>
            <a:extLst>
              <a:ext uri="{FF2B5EF4-FFF2-40B4-BE49-F238E27FC236}">
                <a16:creationId xmlns:a16="http://schemas.microsoft.com/office/drawing/2014/main" id="{4FD63E82-E7BA-476E-8933-658CDCE3F66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858955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148"/>
                                        </p:tgtEl>
                                        <p:attrNameLst>
                                          <p:attrName>style.visibility</p:attrName>
                                        </p:attrNameLst>
                                      </p:cBhvr>
                                      <p:to>
                                        <p:strVal val="visible"/>
                                      </p:to>
                                    </p:set>
                                    <p:animEffect transition="in" filter="fade">
                                      <p:cBhvr>
                                        <p:cTn id="16" dur="500"/>
                                        <p:tgtEl>
                                          <p:spTgt spid="614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150"/>
                                        </p:tgtEl>
                                        <p:attrNameLst>
                                          <p:attrName>style.visibility</p:attrName>
                                        </p:attrNameLst>
                                      </p:cBhvr>
                                      <p:to>
                                        <p:strVal val="visible"/>
                                      </p:to>
                                    </p:set>
                                    <p:animEffect transition="in" filter="fade">
                                      <p:cBhvr>
                                        <p:cTn id="20" dur="500"/>
                                        <p:tgtEl>
                                          <p:spTgt spid="6150"/>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868A15-BA79-43D8-82C4-74DB64489610}"/>
              </a:ext>
            </a:extLst>
          </p:cNvPr>
          <p:cNvSpPr txBox="1">
            <a:spLocks/>
          </p:cNvSpPr>
          <p:nvPr/>
        </p:nvSpPr>
        <p:spPr>
          <a:xfrm>
            <a:off x="1324050" y="-773084"/>
            <a:ext cx="9851254" cy="259438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Videos</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B69FB215-1C79-424B-9F5E-9DE34884A1BC}"/>
              </a:ext>
            </a:extLst>
          </p:cNvPr>
          <p:cNvSpPr txBox="1">
            <a:spLocks/>
          </p:cNvSpPr>
          <p:nvPr/>
        </p:nvSpPr>
        <p:spPr>
          <a:xfrm>
            <a:off x="1170373" y="524109"/>
            <a:ext cx="10158608" cy="360749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3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Videos</a:t>
            </a:r>
            <a:r>
              <a:rPr lang="en-US" sz="5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are like animation.</a:t>
            </a:r>
          </a:p>
          <a:p>
            <a:pPr algn="ctr"/>
            <a:r>
              <a:rPr lang="en-US" sz="49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They are pictures in motion that can tell a story. </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3" action="ppaction://hlinksldjump" highlightClick="1"/>
            <a:extLst>
              <a:ext uri="{FF2B5EF4-FFF2-40B4-BE49-F238E27FC236}">
                <a16:creationId xmlns:a16="http://schemas.microsoft.com/office/drawing/2014/main" id="{EC70ED8B-8317-4BB6-9B4D-DA6A4E84446F}"/>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4" action="ppaction://hlinksldjump"/>
            <a:extLst>
              <a:ext uri="{FF2B5EF4-FFF2-40B4-BE49-F238E27FC236}">
                <a16:creationId xmlns:a16="http://schemas.microsoft.com/office/drawing/2014/main" id="{83E228E6-CE39-4A6A-97A1-627B4BD829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7170" name="Picture 2" descr="Image result for cartoon video camera">
            <a:extLst>
              <a:ext uri="{FF2B5EF4-FFF2-40B4-BE49-F238E27FC236}">
                <a16:creationId xmlns:a16="http://schemas.microsoft.com/office/drawing/2014/main" id="{3631E075-5B44-42A4-840E-C92B846FE44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71359" y="4195799"/>
            <a:ext cx="2576839" cy="265805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F6D7CA5-8761-4F39-8495-B052535E1B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0313" y="5335132"/>
            <a:ext cx="1880120" cy="1642823"/>
          </a:xfrm>
          <a:prstGeom prst="rect">
            <a:avLst/>
          </a:prstGeom>
        </p:spPr>
      </p:pic>
      <p:pic>
        <p:nvPicPr>
          <p:cNvPr id="10" name="Picture 9">
            <a:extLst>
              <a:ext uri="{FF2B5EF4-FFF2-40B4-BE49-F238E27FC236}">
                <a16:creationId xmlns:a16="http://schemas.microsoft.com/office/drawing/2014/main" id="{3FE63759-8A96-4CF4-AFD3-F062290037D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72346" y="5340056"/>
            <a:ext cx="1619365" cy="1632973"/>
          </a:xfrm>
          <a:prstGeom prst="rect">
            <a:avLst/>
          </a:prstGeom>
        </p:spPr>
      </p:pic>
      <p:sp>
        <p:nvSpPr>
          <p:cNvPr id="11" name="Speech Bubble: Oval 10">
            <a:extLst>
              <a:ext uri="{FF2B5EF4-FFF2-40B4-BE49-F238E27FC236}">
                <a16:creationId xmlns:a16="http://schemas.microsoft.com/office/drawing/2014/main" id="{70EAD232-9EC0-4A86-834B-C000912BB680}"/>
              </a:ext>
            </a:extLst>
          </p:cNvPr>
          <p:cNvSpPr/>
          <p:nvPr/>
        </p:nvSpPr>
        <p:spPr>
          <a:xfrm>
            <a:off x="0" y="3145396"/>
            <a:ext cx="2771158" cy="1699162"/>
          </a:xfrm>
          <a:prstGeom prst="wedgeEllipseCallout">
            <a:avLst>
              <a:gd name="adj1" fmla="val -4226"/>
              <a:gd name="adj2" fmla="val 76524"/>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a:solidFill>
                    <a:schemeClr val="tx1"/>
                  </a:solidFill>
                </a:ln>
                <a:solidFill>
                  <a:schemeClr val="bg1"/>
                </a:solidFill>
                <a:latin typeface="Snap ITC" panose="04040A07060A02020202" pitchFamily="82" charset="0"/>
              </a:rPr>
              <a:t>Don’t look at the camera, Henry!</a:t>
            </a:r>
          </a:p>
        </p:txBody>
      </p:sp>
      <p:sp>
        <p:nvSpPr>
          <p:cNvPr id="12" name="Speech Bubble: Oval 11">
            <a:extLst>
              <a:ext uri="{FF2B5EF4-FFF2-40B4-BE49-F238E27FC236}">
                <a16:creationId xmlns:a16="http://schemas.microsoft.com/office/drawing/2014/main" id="{A0B3F361-39BE-4C6E-A7A0-21A42D40B6DD}"/>
              </a:ext>
            </a:extLst>
          </p:cNvPr>
          <p:cNvSpPr/>
          <p:nvPr/>
        </p:nvSpPr>
        <p:spPr>
          <a:xfrm>
            <a:off x="4708571" y="3570883"/>
            <a:ext cx="2373457" cy="1495614"/>
          </a:xfrm>
          <a:prstGeom prst="wedgeEllipseCallout">
            <a:avLst>
              <a:gd name="adj1" fmla="val 19361"/>
              <a:gd name="adj2" fmla="val 74112"/>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a:solidFill>
                    <a:schemeClr val="tx1"/>
                  </a:solidFill>
                </a:ln>
                <a:solidFill>
                  <a:schemeClr val="bg1"/>
                </a:solidFill>
                <a:latin typeface="Snap ITC" panose="04040A07060A02020202" pitchFamily="82" charset="0"/>
              </a:rPr>
              <a:t>Sorry!</a:t>
            </a:r>
          </a:p>
        </p:txBody>
      </p:sp>
      <p:pic>
        <p:nvPicPr>
          <p:cNvPr id="13" name="Picture 12">
            <a:hlinkClick r:id="" action="ppaction://hlinkshowjump?jump=previousslide"/>
            <a:extLst>
              <a:ext uri="{FF2B5EF4-FFF2-40B4-BE49-F238E27FC236}">
                <a16:creationId xmlns:a16="http://schemas.microsoft.com/office/drawing/2014/main" id="{DF7BCD6D-70A4-43B0-B550-E454BF20E52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930950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 calcmode="lin" valueType="num">
                                      <p:cBhvr additive="base">
                                        <p:cTn id="21" dur="500" fill="hold"/>
                                        <p:tgtEl>
                                          <p:spTgt spid="7170"/>
                                        </p:tgtEl>
                                        <p:attrNameLst>
                                          <p:attrName>ppt_x</p:attrName>
                                        </p:attrNameLst>
                                      </p:cBhvr>
                                      <p:tavLst>
                                        <p:tav tm="0">
                                          <p:val>
                                            <p:strVal val="#ppt_x"/>
                                          </p:val>
                                        </p:tav>
                                        <p:tav tm="100000">
                                          <p:val>
                                            <p:strVal val="#ppt_x"/>
                                          </p:val>
                                        </p:tav>
                                      </p:tavLst>
                                    </p:anim>
                                    <p:anim calcmode="lin" valueType="num">
                                      <p:cBhvr additive="base">
                                        <p:cTn id="22" dur="500" fill="hold"/>
                                        <p:tgtEl>
                                          <p:spTgt spid="717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0-#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par>
                                <p:cTn id="47" presetID="53" presetClass="entr" presetSubtype="1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51" name="Rectangle: Rounded Corners 50">
            <a:extLst>
              <a:ext uri="{FF2B5EF4-FFF2-40B4-BE49-F238E27FC236}">
                <a16:creationId xmlns:a16="http://schemas.microsoft.com/office/drawing/2014/main" id="{9C39B89D-3783-45D7-8E22-558AC88A91F2}"/>
              </a:ext>
            </a:extLst>
          </p:cNvPr>
          <p:cNvSpPr/>
          <p:nvPr/>
        </p:nvSpPr>
        <p:spPr>
          <a:xfrm>
            <a:off x="814796" y="206077"/>
            <a:ext cx="10825302" cy="1090780"/>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hlinkClick r:id="rId2" action="ppaction://hlinksldjump"/>
            <a:extLst>
              <a:ext uri="{FF2B5EF4-FFF2-40B4-BE49-F238E27FC236}">
                <a16:creationId xmlns:a16="http://schemas.microsoft.com/office/drawing/2014/main" id="{0ABDA9C0-1C07-4A88-B130-BE3083367AD7}"/>
              </a:ext>
            </a:extLst>
          </p:cNvPr>
          <p:cNvSpPr/>
          <p:nvPr/>
        </p:nvSpPr>
        <p:spPr>
          <a:xfrm>
            <a:off x="7767747" y="4912625"/>
            <a:ext cx="2201260" cy="593241"/>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hlinkClick r:id="rId3" action="ppaction://hlinksldjump"/>
            <a:extLst>
              <a:ext uri="{FF2B5EF4-FFF2-40B4-BE49-F238E27FC236}">
                <a16:creationId xmlns:a16="http://schemas.microsoft.com/office/drawing/2014/main" id="{5CD817FA-9C26-43FE-BE81-6CAAD0EDDC9B}"/>
              </a:ext>
            </a:extLst>
          </p:cNvPr>
          <p:cNvSpPr/>
          <p:nvPr/>
        </p:nvSpPr>
        <p:spPr>
          <a:xfrm>
            <a:off x="7108971" y="2657595"/>
            <a:ext cx="3394478" cy="682457"/>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hlinkClick r:id="rId4" action="ppaction://hlinksldjump"/>
            <a:extLst>
              <a:ext uri="{FF2B5EF4-FFF2-40B4-BE49-F238E27FC236}">
                <a16:creationId xmlns:a16="http://schemas.microsoft.com/office/drawing/2014/main" id="{2DF48E7F-07E8-41CB-9C57-B0D81ABD489B}"/>
              </a:ext>
            </a:extLst>
          </p:cNvPr>
          <p:cNvSpPr/>
          <p:nvPr/>
        </p:nvSpPr>
        <p:spPr>
          <a:xfrm>
            <a:off x="4887788" y="6396335"/>
            <a:ext cx="1953922" cy="461665"/>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hlinkClick r:id="rId5" action="ppaction://hlinksldjump"/>
            <a:extLst>
              <a:ext uri="{FF2B5EF4-FFF2-40B4-BE49-F238E27FC236}">
                <a16:creationId xmlns:a16="http://schemas.microsoft.com/office/drawing/2014/main" id="{4F9AB31F-1D05-48B4-95C5-84841EF59CFC}"/>
              </a:ext>
            </a:extLst>
          </p:cNvPr>
          <p:cNvSpPr/>
          <p:nvPr/>
        </p:nvSpPr>
        <p:spPr>
          <a:xfrm>
            <a:off x="1577557" y="4872879"/>
            <a:ext cx="2591926" cy="682457"/>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hlinkClick r:id="rId6" action="ppaction://hlinksldjump"/>
            <a:extLst>
              <a:ext uri="{FF2B5EF4-FFF2-40B4-BE49-F238E27FC236}">
                <a16:creationId xmlns:a16="http://schemas.microsoft.com/office/drawing/2014/main" id="{33FD7B9A-076D-4B57-8179-856DA7919C46}"/>
              </a:ext>
            </a:extLst>
          </p:cNvPr>
          <p:cNvSpPr/>
          <p:nvPr/>
        </p:nvSpPr>
        <p:spPr>
          <a:xfrm>
            <a:off x="462707" y="2300136"/>
            <a:ext cx="5080000" cy="1320957"/>
          </a:xfrm>
          <a:prstGeom prst="roundRect">
            <a:avLst/>
          </a:prstGeom>
          <a:solidFill>
            <a:srgbClr val="C4C1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hlinkClick r:id="rId7" action="ppaction://hlinksldjump"/>
            <a:extLst>
              <a:ext uri="{FF2B5EF4-FFF2-40B4-BE49-F238E27FC236}">
                <a16:creationId xmlns:a16="http://schemas.microsoft.com/office/drawing/2014/main" id="{9623BFCE-F17C-4BC6-9BF9-2A8971100AC2}"/>
              </a:ext>
            </a:extLst>
          </p:cNvPr>
          <p:cNvSpPr/>
          <p:nvPr/>
        </p:nvSpPr>
        <p:spPr>
          <a:xfrm>
            <a:off x="7939474" y="6123403"/>
            <a:ext cx="1783577" cy="636017"/>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hlinkClick r:id="rId8" action="ppaction://hlinksldjump"/>
            <a:extLst>
              <a:ext uri="{FF2B5EF4-FFF2-40B4-BE49-F238E27FC236}">
                <a16:creationId xmlns:a16="http://schemas.microsoft.com/office/drawing/2014/main" id="{43B4F722-8D1A-411A-B3E7-47D8CD713CB9}"/>
              </a:ext>
            </a:extLst>
          </p:cNvPr>
          <p:cNvSpPr/>
          <p:nvPr/>
        </p:nvSpPr>
        <p:spPr>
          <a:xfrm>
            <a:off x="7680065" y="3844412"/>
            <a:ext cx="2424294" cy="636017"/>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hlinkClick r:id="rId9" action="ppaction://hlinksldjump"/>
            <a:extLst>
              <a:ext uri="{FF2B5EF4-FFF2-40B4-BE49-F238E27FC236}">
                <a16:creationId xmlns:a16="http://schemas.microsoft.com/office/drawing/2014/main" id="{0E455EF2-0ABB-4ED4-9AA5-F614CD5B15C3}"/>
              </a:ext>
            </a:extLst>
          </p:cNvPr>
          <p:cNvSpPr/>
          <p:nvPr/>
        </p:nvSpPr>
        <p:spPr>
          <a:xfrm>
            <a:off x="7733458" y="1479489"/>
            <a:ext cx="2082800" cy="636017"/>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hlinkClick r:id="rId10" action="ppaction://hlinksldjump"/>
            <a:extLst>
              <a:ext uri="{FF2B5EF4-FFF2-40B4-BE49-F238E27FC236}">
                <a16:creationId xmlns:a16="http://schemas.microsoft.com/office/drawing/2014/main" id="{BD15708E-9315-48D3-8FBE-D6A732CA7DB3}"/>
              </a:ext>
            </a:extLst>
          </p:cNvPr>
          <p:cNvSpPr/>
          <p:nvPr/>
        </p:nvSpPr>
        <p:spPr>
          <a:xfrm>
            <a:off x="1832120" y="6123403"/>
            <a:ext cx="2082800" cy="636017"/>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hlinkClick r:id="rId11" action="ppaction://hlinksldjump"/>
            <a:extLst>
              <a:ext uri="{FF2B5EF4-FFF2-40B4-BE49-F238E27FC236}">
                <a16:creationId xmlns:a16="http://schemas.microsoft.com/office/drawing/2014/main" id="{F07C5C97-3612-44F5-BC03-7DF2AC7F7846}"/>
              </a:ext>
            </a:extLst>
          </p:cNvPr>
          <p:cNvSpPr/>
          <p:nvPr/>
        </p:nvSpPr>
        <p:spPr>
          <a:xfrm>
            <a:off x="1853074" y="3837863"/>
            <a:ext cx="2082800" cy="636017"/>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09E701C-056B-49AA-BCED-8C24369C5E70}"/>
              </a:ext>
            </a:extLst>
          </p:cNvPr>
          <p:cNvSpPr txBox="1">
            <a:spLocks/>
          </p:cNvSpPr>
          <p:nvPr/>
        </p:nvSpPr>
        <p:spPr>
          <a:xfrm>
            <a:off x="992299" y="239879"/>
            <a:ext cx="10669750" cy="919792"/>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What should we learn about today?</a:t>
            </a:r>
          </a:p>
        </p:txBody>
      </p:sp>
      <p:sp>
        <p:nvSpPr>
          <p:cNvPr id="23" name="Rectangle: Rounded Corners 22">
            <a:hlinkClick r:id="rId12" action="ppaction://hlinksldjump"/>
            <a:extLst>
              <a:ext uri="{FF2B5EF4-FFF2-40B4-BE49-F238E27FC236}">
                <a16:creationId xmlns:a16="http://schemas.microsoft.com/office/drawing/2014/main" id="{9703DB6D-63B6-4678-91B0-F09103C6F1E7}"/>
              </a:ext>
            </a:extLst>
          </p:cNvPr>
          <p:cNvSpPr/>
          <p:nvPr/>
        </p:nvSpPr>
        <p:spPr>
          <a:xfrm>
            <a:off x="261257" y="1482999"/>
            <a:ext cx="5295964" cy="650383"/>
          </a:xfrm>
          <a:prstGeom prst="roundRect">
            <a:avLst/>
          </a:prstGeom>
          <a:solidFill>
            <a:srgbClr val="9B95FF"/>
          </a:solidFill>
          <a:scene3d>
            <a:camera prst="orthographicFront"/>
            <a:lightRig rig="threePt" dir="t"/>
          </a:scene3d>
          <a:sp3d>
            <a:bevelT w="101600" h="825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hlinkClick r:id="rId12" action="ppaction://hlinksldjump"/>
            <a:extLst>
              <a:ext uri="{FF2B5EF4-FFF2-40B4-BE49-F238E27FC236}">
                <a16:creationId xmlns:a16="http://schemas.microsoft.com/office/drawing/2014/main" id="{0E25C7F0-D766-4441-84AB-2CAB107CD6D9}"/>
              </a:ext>
            </a:extLst>
          </p:cNvPr>
          <p:cNvSpPr txBox="1"/>
          <p:nvPr/>
        </p:nvSpPr>
        <p:spPr>
          <a:xfrm>
            <a:off x="375621" y="1525188"/>
            <a:ext cx="5181600" cy="584775"/>
          </a:xfrm>
          <a:prstGeom prst="rect">
            <a:avLst/>
          </a:prstGeom>
          <a:noFill/>
        </p:spPr>
        <p:txBody>
          <a:bodyPr wrap="square" rtlCol="0">
            <a:spAutoFit/>
          </a:bodyPr>
          <a:lstStyle/>
          <a:p>
            <a:r>
              <a:rPr lang="en-US" sz="32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What is Multimedia?</a:t>
            </a:r>
            <a:endParaRPr lang="en-US" sz="3200" dirty="0">
              <a:solidFill>
                <a:srgbClr val="C4C1FF"/>
              </a:solidFill>
            </a:endParaRPr>
          </a:p>
        </p:txBody>
      </p:sp>
      <p:sp>
        <p:nvSpPr>
          <p:cNvPr id="9" name="TextBox 8">
            <a:hlinkClick r:id="rId6" action="ppaction://hlinksldjump"/>
            <a:extLst>
              <a:ext uri="{FF2B5EF4-FFF2-40B4-BE49-F238E27FC236}">
                <a16:creationId xmlns:a16="http://schemas.microsoft.com/office/drawing/2014/main" id="{A64E4826-210A-4F50-A961-3394567C88A7}"/>
              </a:ext>
            </a:extLst>
          </p:cNvPr>
          <p:cNvSpPr txBox="1"/>
          <p:nvPr/>
        </p:nvSpPr>
        <p:spPr>
          <a:xfrm>
            <a:off x="375621" y="2417816"/>
            <a:ext cx="5181600" cy="1077218"/>
          </a:xfrm>
          <a:prstGeom prst="rect">
            <a:avLst/>
          </a:prstGeom>
          <a:noFill/>
        </p:spPr>
        <p:txBody>
          <a:bodyPr wrap="square" rtlCol="0">
            <a:spAutoFit/>
          </a:bodyPr>
          <a:lstStyle/>
          <a:p>
            <a:pPr algn="ctr"/>
            <a:r>
              <a:rPr lang="en-US" sz="3200" b="1"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The Five Parts of Multimedia</a:t>
            </a:r>
            <a:endParaRPr lang="en-US" sz="3200" dirty="0"/>
          </a:p>
        </p:txBody>
      </p:sp>
      <p:sp>
        <p:nvSpPr>
          <p:cNvPr id="10" name="TextBox 9">
            <a:hlinkClick r:id="rId11" action="ppaction://hlinksldjump"/>
            <a:extLst>
              <a:ext uri="{FF2B5EF4-FFF2-40B4-BE49-F238E27FC236}">
                <a16:creationId xmlns:a16="http://schemas.microsoft.com/office/drawing/2014/main" id="{56DA0A81-B235-4A48-83B0-88F07ED03416}"/>
              </a:ext>
            </a:extLst>
          </p:cNvPr>
          <p:cNvSpPr txBox="1"/>
          <p:nvPr/>
        </p:nvSpPr>
        <p:spPr>
          <a:xfrm>
            <a:off x="2095942" y="3848043"/>
            <a:ext cx="5181600" cy="584775"/>
          </a:xfrm>
          <a:prstGeom prst="rect">
            <a:avLst/>
          </a:prstGeom>
          <a:noFill/>
        </p:spPr>
        <p:txBody>
          <a:bodyPr wrap="square" rtlCol="0">
            <a:spAutoFit/>
          </a:bodyPr>
          <a:lstStyle/>
          <a:p>
            <a:r>
              <a:rPr lang="en-US" sz="3200"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Words</a:t>
            </a:r>
            <a:endParaRPr lang="en-US" sz="3200" dirty="0">
              <a:solidFill>
                <a:srgbClr val="C4C1FF"/>
              </a:solidFill>
            </a:endParaRPr>
          </a:p>
        </p:txBody>
      </p:sp>
      <p:sp>
        <p:nvSpPr>
          <p:cNvPr id="11" name="TextBox 10">
            <a:hlinkClick r:id="rId5" action="ppaction://hlinksldjump"/>
            <a:extLst>
              <a:ext uri="{FF2B5EF4-FFF2-40B4-BE49-F238E27FC236}">
                <a16:creationId xmlns:a16="http://schemas.microsoft.com/office/drawing/2014/main" id="{4C27BAC0-CD66-4859-A9C1-D4FFF9D0ABE2}"/>
              </a:ext>
            </a:extLst>
          </p:cNvPr>
          <p:cNvSpPr txBox="1"/>
          <p:nvPr/>
        </p:nvSpPr>
        <p:spPr>
          <a:xfrm>
            <a:off x="1772116" y="4925679"/>
            <a:ext cx="5181600" cy="584775"/>
          </a:xfrm>
          <a:prstGeom prst="rect">
            <a:avLst/>
          </a:prstGeom>
          <a:noFill/>
        </p:spPr>
        <p:txBody>
          <a:bodyPr wrap="square" rtlCol="0">
            <a:spAutoFit/>
          </a:bodyPr>
          <a:lstStyle/>
          <a:p>
            <a:r>
              <a:rPr lang="en-US" sz="3200" b="1"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Pictures</a:t>
            </a:r>
            <a:endParaRPr lang="en-US" sz="3200" dirty="0"/>
          </a:p>
        </p:txBody>
      </p:sp>
      <p:sp>
        <p:nvSpPr>
          <p:cNvPr id="13" name="TextBox 12">
            <a:hlinkClick r:id="rId10" action="ppaction://hlinksldjump"/>
            <a:extLst>
              <a:ext uri="{FF2B5EF4-FFF2-40B4-BE49-F238E27FC236}">
                <a16:creationId xmlns:a16="http://schemas.microsoft.com/office/drawing/2014/main" id="{66F2C00B-4816-4C9B-AA0C-A51C8843C281}"/>
              </a:ext>
            </a:extLst>
          </p:cNvPr>
          <p:cNvSpPr txBox="1"/>
          <p:nvPr/>
        </p:nvSpPr>
        <p:spPr>
          <a:xfrm>
            <a:off x="2094192" y="6134122"/>
            <a:ext cx="5181600" cy="584775"/>
          </a:xfrm>
          <a:prstGeom prst="rect">
            <a:avLst/>
          </a:prstGeom>
          <a:noFill/>
        </p:spPr>
        <p:txBody>
          <a:bodyPr wrap="square" rtlCol="0">
            <a:spAutoFit/>
          </a:bodyPr>
          <a:lstStyle/>
          <a:p>
            <a:r>
              <a:rPr lang="en-US" sz="32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Paint</a:t>
            </a:r>
            <a:endParaRPr lang="en-US" sz="3200" dirty="0">
              <a:solidFill>
                <a:srgbClr val="C4C1FF"/>
              </a:solidFill>
            </a:endParaRPr>
          </a:p>
        </p:txBody>
      </p:sp>
      <p:sp>
        <p:nvSpPr>
          <p:cNvPr id="14" name="TextBox 13">
            <a:hlinkClick r:id="rId9" action="ppaction://hlinksldjump"/>
            <a:extLst>
              <a:ext uri="{FF2B5EF4-FFF2-40B4-BE49-F238E27FC236}">
                <a16:creationId xmlns:a16="http://schemas.microsoft.com/office/drawing/2014/main" id="{DF769CDB-E9B9-4889-A27B-C4219A016920}"/>
              </a:ext>
            </a:extLst>
          </p:cNvPr>
          <p:cNvSpPr txBox="1"/>
          <p:nvPr/>
        </p:nvSpPr>
        <p:spPr>
          <a:xfrm>
            <a:off x="7972478" y="1496356"/>
            <a:ext cx="1754549" cy="584775"/>
          </a:xfrm>
          <a:prstGeom prst="rect">
            <a:avLst/>
          </a:prstGeom>
          <a:noFill/>
        </p:spPr>
        <p:txBody>
          <a:bodyPr wrap="square" rtlCol="0">
            <a:spAutoFit/>
          </a:bodyPr>
          <a:lstStyle/>
          <a:p>
            <a:r>
              <a:rPr lang="en-US" sz="32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Sound</a:t>
            </a:r>
            <a:endParaRPr lang="en-US" sz="3200" dirty="0">
              <a:solidFill>
                <a:srgbClr val="C4C1FF"/>
              </a:solidFill>
            </a:endParaRPr>
          </a:p>
        </p:txBody>
      </p:sp>
      <p:sp>
        <p:nvSpPr>
          <p:cNvPr id="15" name="TextBox 14">
            <a:hlinkClick r:id="rId3" action="ppaction://hlinksldjump"/>
            <a:extLst>
              <a:ext uri="{FF2B5EF4-FFF2-40B4-BE49-F238E27FC236}">
                <a16:creationId xmlns:a16="http://schemas.microsoft.com/office/drawing/2014/main" id="{7119083A-8892-47C2-B3D8-8D9C8562F719}"/>
              </a:ext>
            </a:extLst>
          </p:cNvPr>
          <p:cNvSpPr txBox="1"/>
          <p:nvPr/>
        </p:nvSpPr>
        <p:spPr>
          <a:xfrm>
            <a:off x="7420935" y="2673769"/>
            <a:ext cx="5181600" cy="584775"/>
          </a:xfrm>
          <a:prstGeom prst="rect">
            <a:avLst/>
          </a:prstGeom>
          <a:noFill/>
        </p:spPr>
        <p:txBody>
          <a:bodyPr wrap="square" rtlCol="0">
            <a:spAutoFit/>
          </a:bodyPr>
          <a:lstStyle/>
          <a:p>
            <a:r>
              <a:rPr lang="en-US" sz="3200" b="1"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Microphone</a:t>
            </a:r>
            <a:endParaRPr lang="en-US" sz="3200" dirty="0"/>
          </a:p>
        </p:txBody>
      </p:sp>
      <p:sp>
        <p:nvSpPr>
          <p:cNvPr id="16" name="TextBox 15">
            <a:hlinkClick r:id="rId8" action="ppaction://hlinksldjump"/>
            <a:extLst>
              <a:ext uri="{FF2B5EF4-FFF2-40B4-BE49-F238E27FC236}">
                <a16:creationId xmlns:a16="http://schemas.microsoft.com/office/drawing/2014/main" id="{7ED19577-9E27-4F0B-B5C7-2CAA42CD49C5}"/>
              </a:ext>
            </a:extLst>
          </p:cNvPr>
          <p:cNvSpPr txBox="1"/>
          <p:nvPr/>
        </p:nvSpPr>
        <p:spPr>
          <a:xfrm>
            <a:off x="7733458" y="3859924"/>
            <a:ext cx="2445657" cy="584775"/>
          </a:xfrm>
          <a:prstGeom prst="rect">
            <a:avLst/>
          </a:prstGeom>
          <a:noFill/>
        </p:spPr>
        <p:txBody>
          <a:bodyPr wrap="square" rtlCol="0">
            <a:spAutoFit/>
          </a:bodyPr>
          <a:lstStyle/>
          <a:p>
            <a:r>
              <a:rPr lang="en-US" sz="32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Cartoons</a:t>
            </a:r>
            <a:endParaRPr lang="en-US" sz="3200" dirty="0">
              <a:solidFill>
                <a:srgbClr val="C4C1FF"/>
              </a:solidFill>
            </a:endParaRPr>
          </a:p>
        </p:txBody>
      </p:sp>
      <p:sp>
        <p:nvSpPr>
          <p:cNvPr id="17" name="TextBox 16">
            <a:hlinkClick r:id="rId2" action="ppaction://hlinksldjump"/>
            <a:extLst>
              <a:ext uri="{FF2B5EF4-FFF2-40B4-BE49-F238E27FC236}">
                <a16:creationId xmlns:a16="http://schemas.microsoft.com/office/drawing/2014/main" id="{98E61EFA-C625-40C2-9D88-03EBE13280DB}"/>
              </a:ext>
            </a:extLst>
          </p:cNvPr>
          <p:cNvSpPr txBox="1"/>
          <p:nvPr/>
        </p:nvSpPr>
        <p:spPr>
          <a:xfrm>
            <a:off x="8035108" y="4909607"/>
            <a:ext cx="1754856" cy="584775"/>
          </a:xfrm>
          <a:prstGeom prst="rect">
            <a:avLst/>
          </a:prstGeom>
          <a:noFill/>
        </p:spPr>
        <p:txBody>
          <a:bodyPr wrap="square" rtlCol="0">
            <a:spAutoFit/>
          </a:bodyPr>
          <a:lstStyle/>
          <a:p>
            <a:r>
              <a:rPr lang="en-US" sz="3200" b="1"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Videos</a:t>
            </a:r>
            <a:endParaRPr lang="en-US" sz="3200" dirty="0"/>
          </a:p>
        </p:txBody>
      </p:sp>
      <p:sp>
        <p:nvSpPr>
          <p:cNvPr id="18" name="TextBox 17">
            <a:hlinkClick r:id="rId7" action="ppaction://hlinksldjump"/>
            <a:extLst>
              <a:ext uri="{FF2B5EF4-FFF2-40B4-BE49-F238E27FC236}">
                <a16:creationId xmlns:a16="http://schemas.microsoft.com/office/drawing/2014/main" id="{5718A86C-E9F4-480F-9F41-6BBF6A19769A}"/>
              </a:ext>
            </a:extLst>
          </p:cNvPr>
          <p:cNvSpPr txBox="1"/>
          <p:nvPr/>
        </p:nvSpPr>
        <p:spPr>
          <a:xfrm>
            <a:off x="8101949" y="6134121"/>
            <a:ext cx="1545709" cy="584775"/>
          </a:xfrm>
          <a:prstGeom prst="rect">
            <a:avLst/>
          </a:prstGeom>
          <a:noFill/>
        </p:spPr>
        <p:txBody>
          <a:bodyPr wrap="square" rtlCol="0">
            <a:spAutoFit/>
          </a:bodyPr>
          <a:lstStyle/>
          <a:p>
            <a:r>
              <a:rPr lang="en-US" sz="32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Rules</a:t>
            </a:r>
            <a:endParaRPr lang="en-US" sz="3200" dirty="0">
              <a:solidFill>
                <a:srgbClr val="C4C1FF"/>
              </a:solidFill>
            </a:endParaRPr>
          </a:p>
        </p:txBody>
      </p:sp>
      <p:sp>
        <p:nvSpPr>
          <p:cNvPr id="20" name="TextBox 19">
            <a:hlinkClick r:id="rId4" action="ppaction://hlinksldjump"/>
            <a:extLst>
              <a:ext uri="{FF2B5EF4-FFF2-40B4-BE49-F238E27FC236}">
                <a16:creationId xmlns:a16="http://schemas.microsoft.com/office/drawing/2014/main" id="{F4CDE100-BAF3-461D-B889-8E85624183AE}"/>
              </a:ext>
            </a:extLst>
          </p:cNvPr>
          <p:cNvSpPr txBox="1"/>
          <p:nvPr/>
        </p:nvSpPr>
        <p:spPr>
          <a:xfrm>
            <a:off x="5076389" y="6367307"/>
            <a:ext cx="1953921" cy="461665"/>
          </a:xfrm>
          <a:prstGeom prst="rect">
            <a:avLst/>
          </a:prstGeom>
          <a:noFill/>
        </p:spPr>
        <p:txBody>
          <a:bodyPr wrap="square" rtlCol="0">
            <a:spAutoFit/>
          </a:bodyPr>
          <a:lstStyle/>
          <a:p>
            <a:r>
              <a:rPr lang="en-US" sz="2400" dirty="0">
                <a:ln w="12700">
                  <a:solidFill>
                    <a:schemeClr val="tx1"/>
                  </a:solidFill>
                  <a:prstDash val="solid"/>
                </a:ln>
                <a:solidFill>
                  <a:srgbClr val="9B95FF"/>
                </a:solidFill>
                <a:effectLst>
                  <a:outerShdw dist="38100" dir="2640000" algn="bl" rotWithShape="0">
                    <a:schemeClr val="accent1"/>
                  </a:outerShdw>
                </a:effectLst>
                <a:latin typeface="Snap ITC" panose="04040A07060A02020202" pitchFamily="82" charset="0"/>
              </a:rPr>
              <a:t>Credits</a:t>
            </a:r>
            <a:endParaRPr lang="en-US" sz="2400" dirty="0"/>
          </a:p>
        </p:txBody>
      </p:sp>
      <p:pic>
        <p:nvPicPr>
          <p:cNvPr id="21" name="Picture 20">
            <a:hlinkClick r:id="rId12" action="ppaction://hlinksldjump"/>
            <a:extLst>
              <a:ext uri="{FF2B5EF4-FFF2-40B4-BE49-F238E27FC236}">
                <a16:creationId xmlns:a16="http://schemas.microsoft.com/office/drawing/2014/main" id="{DE285C94-FA15-476E-A979-F0714C8AA35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Tree>
    <p:extLst>
      <p:ext uri="{BB962C8B-B14F-4D97-AF65-F5344CB8AC3E}">
        <p14:creationId xmlns:p14="http://schemas.microsoft.com/office/powerpoint/2010/main" val="2805670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500"/>
                            </p:stCondLst>
                            <p:childTnLst>
                              <p:par>
                                <p:cTn id="13" presetID="34" presetClass="emph" presetSubtype="0" fill="hold" grpId="1" nodeType="afterEffect">
                                  <p:stCondLst>
                                    <p:cond delay="0"/>
                                  </p:stCondLst>
                                  <p:iterate type="lt">
                                    <p:tmPct val="10000"/>
                                  </p:iterate>
                                  <p:childTnLst>
                                    <p:animMotion origin="layout" path="M -2.08333E-7 -3.33333E-6 L -2.08333E-7 -0.07222 " pathEditMode="relative" rAng="0" ptsTypes="AA">
                                      <p:cBhvr>
                                        <p:cTn id="14" dur="250" accel="50000" decel="50000" autoRev="1" fill="hold">
                                          <p:stCondLst>
                                            <p:cond delay="0"/>
                                          </p:stCondLst>
                                        </p:cTn>
                                        <p:tgtEl>
                                          <p:spTgt spid="5"/>
                                        </p:tgtEl>
                                        <p:attrNameLst>
                                          <p:attrName>ppt_x</p:attrName>
                                          <p:attrName>ppt_y</p:attrName>
                                        </p:attrNameLst>
                                      </p:cBhvr>
                                      <p:rCtr x="0" y="-3611"/>
                                    </p:animMotion>
                                    <p:animRot by="1500000">
                                      <p:cBhvr>
                                        <p:cTn id="15" dur="125" fill="hold">
                                          <p:stCondLst>
                                            <p:cond delay="0"/>
                                          </p:stCondLst>
                                        </p:cTn>
                                        <p:tgtEl>
                                          <p:spTgt spid="5"/>
                                        </p:tgtEl>
                                        <p:attrNameLst>
                                          <p:attrName>r</p:attrName>
                                        </p:attrNameLst>
                                      </p:cBhvr>
                                    </p:animRot>
                                    <p:animRot by="-1500000">
                                      <p:cBhvr>
                                        <p:cTn id="16" dur="125" fill="hold">
                                          <p:stCondLst>
                                            <p:cond delay="125"/>
                                          </p:stCondLst>
                                        </p:cTn>
                                        <p:tgtEl>
                                          <p:spTgt spid="5"/>
                                        </p:tgtEl>
                                        <p:attrNameLst>
                                          <p:attrName>r</p:attrName>
                                        </p:attrNameLst>
                                      </p:cBhvr>
                                    </p:animRot>
                                    <p:animRot by="-1500000">
                                      <p:cBhvr>
                                        <p:cTn id="17" dur="125" fill="hold">
                                          <p:stCondLst>
                                            <p:cond delay="250"/>
                                          </p:stCondLst>
                                        </p:cTn>
                                        <p:tgtEl>
                                          <p:spTgt spid="5"/>
                                        </p:tgtEl>
                                        <p:attrNameLst>
                                          <p:attrName>r</p:attrName>
                                        </p:attrNameLst>
                                      </p:cBhvr>
                                    </p:animRot>
                                    <p:animRot by="1500000">
                                      <p:cBhvr>
                                        <p:cTn id="18" dur="125" fill="hold">
                                          <p:stCondLst>
                                            <p:cond delay="375"/>
                                          </p:stCondLst>
                                        </p:cTn>
                                        <p:tgtEl>
                                          <p:spTgt spid="5"/>
                                        </p:tgtEl>
                                        <p:attrNameLst>
                                          <p:attrName>r</p:attrName>
                                        </p:attrNameLst>
                                      </p:cBhvr>
                                    </p:animRot>
                                  </p:childTnLst>
                                </p:cTn>
                              </p:par>
                            </p:childTnLst>
                          </p:cTn>
                        </p:par>
                        <p:par>
                          <p:cTn id="19" fill="hold">
                            <p:stCondLst>
                              <p:cond delay="2350"/>
                            </p:stCondLst>
                            <p:childTnLst>
                              <p:par>
                                <p:cTn id="20" presetID="30" presetClass="emph" presetSubtype="0" fill="hold" grpId="2" nodeType="afterEffect">
                                  <p:stCondLst>
                                    <p:cond delay="0"/>
                                  </p:stCondLst>
                                  <p:iterate type="lt">
                                    <p:tmPct val="0"/>
                                  </p:iterate>
                                  <p:childTnLst>
                                    <p:animClr clrSpc="hsl" dir="cw">
                                      <p:cBhvr override="childStyle">
                                        <p:cTn id="21" dur="1250" fill="hold"/>
                                        <p:tgtEl>
                                          <p:spTgt spid="5"/>
                                        </p:tgtEl>
                                        <p:attrNameLst>
                                          <p:attrName>style.color</p:attrName>
                                        </p:attrNameLst>
                                      </p:cBhvr>
                                      <p:by>
                                        <p:hsl h="0" s="12549" l="25098"/>
                                      </p:by>
                                    </p:animClr>
                                    <p:animClr clrSpc="hsl" dir="cw">
                                      <p:cBhvr>
                                        <p:cTn id="22" dur="1250" fill="hold"/>
                                        <p:tgtEl>
                                          <p:spTgt spid="5"/>
                                        </p:tgtEl>
                                        <p:attrNameLst>
                                          <p:attrName>fillcolor</p:attrName>
                                        </p:attrNameLst>
                                      </p:cBhvr>
                                      <p:by>
                                        <p:hsl h="0" s="12549" l="25098"/>
                                      </p:by>
                                    </p:animClr>
                                    <p:animClr clrSpc="hsl" dir="cw">
                                      <p:cBhvr>
                                        <p:cTn id="23" dur="1250" fill="hold"/>
                                        <p:tgtEl>
                                          <p:spTgt spid="5"/>
                                        </p:tgtEl>
                                        <p:attrNameLst>
                                          <p:attrName>stroke.color</p:attrName>
                                        </p:attrNameLst>
                                      </p:cBhvr>
                                      <p:by>
                                        <p:hsl h="0" s="12549" l="25098"/>
                                      </p:by>
                                    </p:animClr>
                                    <p:set>
                                      <p:cBhvr>
                                        <p:cTn id="24" dur="1250" fill="hold"/>
                                        <p:tgtEl>
                                          <p:spTgt spid="5"/>
                                        </p:tgtEl>
                                        <p:attrNameLst>
                                          <p:attrName>fill.type</p:attrName>
                                        </p:attrNameLst>
                                      </p:cBhvr>
                                      <p:to>
                                        <p:strVal val="solid"/>
                                      </p:to>
                                    </p:set>
                                  </p:childTnLst>
                                </p:cTn>
                              </p:par>
                            </p:childTnLst>
                          </p:cTn>
                        </p:par>
                        <p:par>
                          <p:cTn id="25" fill="hold">
                            <p:stCondLst>
                              <p:cond delay="36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10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10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1000"/>
                                        <p:tgtEl>
                                          <p:spTgt spid="4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1000"/>
                                        <p:tgtEl>
                                          <p:spTgt spid="4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1000"/>
                                        <p:tgtEl>
                                          <p:spTgt spid="1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1000"/>
                                        <p:tgtEl>
                                          <p:spTgt spid="4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1000"/>
                                        <p:tgtEl>
                                          <p:spTgt spid="1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1000"/>
                                        <p:tgtEl>
                                          <p:spTgt spid="42"/>
                                        </p:tgtEl>
                                      </p:cBhvr>
                                    </p:animEffect>
                                  </p:childTnLst>
                                </p:cTn>
                              </p:par>
                            </p:childTnLst>
                          </p:cTn>
                        </p:par>
                        <p:par>
                          <p:cTn id="56" fill="hold">
                            <p:stCondLst>
                              <p:cond delay="4600"/>
                            </p:stCondLst>
                            <p:childTnLst>
                              <p:par>
                                <p:cTn id="57" presetID="22" presetClass="entr" presetSubtype="2"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right)">
                                      <p:cBhvr>
                                        <p:cTn id="59" dur="1000"/>
                                        <p:tgtEl>
                                          <p:spTgt spid="1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1000"/>
                                        <p:tgtEl>
                                          <p:spTgt spid="43"/>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right)">
                                      <p:cBhvr>
                                        <p:cTn id="65" dur="1000"/>
                                        <p:tgtEl>
                                          <p:spTgt spid="15"/>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1000"/>
                                        <p:tgtEl>
                                          <p:spTgt spid="49"/>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10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right)">
                                      <p:cBhvr>
                                        <p:cTn id="74" dur="1000"/>
                                        <p:tgtEl>
                                          <p:spTgt spid="4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right)">
                                      <p:cBhvr>
                                        <p:cTn id="77" dur="1000"/>
                                        <p:tgtEl>
                                          <p:spTgt spid="17"/>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right)">
                                      <p:cBhvr>
                                        <p:cTn id="80" dur="1000"/>
                                        <p:tgtEl>
                                          <p:spTgt spid="50"/>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right)">
                                      <p:cBhvr>
                                        <p:cTn id="83" dur="1000"/>
                                        <p:tgtEl>
                                          <p:spTgt spid="18"/>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wipe(right)">
                                      <p:cBhvr>
                                        <p:cTn id="86" dur="1000"/>
                                        <p:tgtEl>
                                          <p:spTgt spid="45"/>
                                        </p:tgtEl>
                                      </p:cBhvr>
                                    </p:animEffect>
                                  </p:childTnLst>
                                </p:cTn>
                              </p:par>
                            </p:childTnLst>
                          </p:cTn>
                        </p:par>
                        <p:par>
                          <p:cTn id="87" fill="hold">
                            <p:stCondLst>
                              <p:cond delay="5600"/>
                            </p:stCondLst>
                            <p:childTnLst>
                              <p:par>
                                <p:cTn id="88" presetID="22" presetClass="entr" presetSubtype="4"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down)">
                                      <p:cBhvr>
                                        <p:cTn id="90" dur="500"/>
                                        <p:tgtEl>
                                          <p:spTgt spid="20"/>
                                        </p:tgtEl>
                                      </p:cBhvr>
                                    </p:animEffect>
                                  </p:childTnLst>
                                </p:cTn>
                              </p:par>
                            </p:childTnLst>
                          </p:cTn>
                        </p:par>
                        <p:par>
                          <p:cTn id="91" fill="hold">
                            <p:stCondLst>
                              <p:cond delay="6100"/>
                            </p:stCondLst>
                            <p:childTnLst>
                              <p:par>
                                <p:cTn id="92" presetID="22" presetClass="entr" presetSubtype="4"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down)">
                                      <p:cBhvr>
                                        <p:cTn id="94" dur="500"/>
                                        <p:tgtEl>
                                          <p:spTgt spid="48"/>
                                        </p:tgtEl>
                                      </p:cBhvr>
                                    </p:animEffect>
                                  </p:childTnLst>
                                </p:cTn>
                              </p:par>
                            </p:childTnLst>
                          </p:cTn>
                        </p:par>
                        <p:par>
                          <p:cTn id="95" fill="hold">
                            <p:stCondLst>
                              <p:cond delay="6600"/>
                            </p:stCondLst>
                            <p:childTnLst>
                              <p:par>
                                <p:cTn id="96" presetID="53" presetClass="entr" presetSubtype="16"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animEffect transition="in" filter="fade">
                                      <p:cBhvr>
                                        <p:cTn id="10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0" grpId="0" animBg="1"/>
      <p:bldP spid="49" grpId="0" animBg="1"/>
      <p:bldP spid="48" grpId="0" animBg="1"/>
      <p:bldP spid="47" grpId="0" animBg="1"/>
      <p:bldP spid="46" grpId="0" animBg="1"/>
      <p:bldP spid="45" grpId="0" animBg="1"/>
      <p:bldP spid="44" grpId="0" animBg="1"/>
      <p:bldP spid="43" grpId="0" animBg="1"/>
      <p:bldP spid="42" grpId="0" animBg="1"/>
      <p:bldP spid="40" grpId="0" animBg="1"/>
      <p:bldP spid="5" grpId="0"/>
      <p:bldP spid="5" grpId="1"/>
      <p:bldP spid="5" grpId="2"/>
      <p:bldP spid="23" grpId="0" animBg="1"/>
      <p:bldP spid="8" grpId="0"/>
      <p:bldP spid="9" grpId="0"/>
      <p:bldP spid="10" grpId="0"/>
      <p:bldP spid="11" grpId="0"/>
      <p:bldP spid="13" grpId="0"/>
      <p:bldP spid="14" grpId="0"/>
      <p:bldP spid="15" grpId="0"/>
      <p:bldP spid="16" grpId="0"/>
      <p:bldP spid="17" grpId="0"/>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0D7C5E4-18D9-47BE-A4A9-C44959B638B8}"/>
              </a:ext>
            </a:extLst>
          </p:cNvPr>
          <p:cNvSpPr txBox="1">
            <a:spLocks/>
          </p:cNvSpPr>
          <p:nvPr/>
        </p:nvSpPr>
        <p:spPr>
          <a:xfrm>
            <a:off x="1223275" y="525054"/>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Videos</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 can be:</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6" name="Picture 5">
            <a:hlinkClick r:id="rId2" action="ppaction://hlinksldjump"/>
            <a:extLst>
              <a:ext uri="{FF2B5EF4-FFF2-40B4-BE49-F238E27FC236}">
                <a16:creationId xmlns:a16="http://schemas.microsoft.com/office/drawing/2014/main" id="{9C800F34-7AEA-4829-8D23-773040D033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7" name="Action Button: Go Home 6">
            <a:hlinkClick r:id="rId4" action="ppaction://hlinksldjump" highlightClick="1"/>
            <a:extLst>
              <a:ext uri="{FF2B5EF4-FFF2-40B4-BE49-F238E27FC236}">
                <a16:creationId xmlns:a16="http://schemas.microsoft.com/office/drawing/2014/main" id="{BCB412BB-B2EA-4B9F-B627-90C2C9F817E4}"/>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7F0ABE50-8A8A-44EA-B436-46AD2C4A053E}"/>
              </a:ext>
            </a:extLst>
          </p:cNvPr>
          <p:cNvSpPr txBox="1">
            <a:spLocks/>
          </p:cNvSpPr>
          <p:nvPr/>
        </p:nvSpPr>
        <p:spPr>
          <a:xfrm>
            <a:off x="-1909244" y="2127165"/>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Long or short</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11" name="Content Placeholder 2">
            <a:extLst>
              <a:ext uri="{FF2B5EF4-FFF2-40B4-BE49-F238E27FC236}">
                <a16:creationId xmlns:a16="http://schemas.microsoft.com/office/drawing/2014/main" id="{E773C301-0CF8-4437-83D3-6B7CEA20F098}"/>
              </a:ext>
            </a:extLst>
          </p:cNvPr>
          <p:cNvSpPr txBox="1">
            <a:spLocks/>
          </p:cNvSpPr>
          <p:nvPr/>
        </p:nvSpPr>
        <p:spPr>
          <a:xfrm>
            <a:off x="3678156" y="3882418"/>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Happy or sad</a:t>
            </a:r>
            <a:endParaRPr lang="en-US" sz="4800" b="1" dirty="0">
              <a:ln w="0">
                <a:solidFill>
                  <a:schemeClr val="tx1"/>
                </a:solidFill>
              </a:ln>
              <a:solidFill>
                <a:srgbClr val="E3FFB9"/>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12" name="Content Placeholder 2">
            <a:extLst>
              <a:ext uri="{FF2B5EF4-FFF2-40B4-BE49-F238E27FC236}">
                <a16:creationId xmlns:a16="http://schemas.microsoft.com/office/drawing/2014/main" id="{25991CD5-598F-4473-A024-5C6FD1062F1B}"/>
              </a:ext>
            </a:extLst>
          </p:cNvPr>
          <p:cNvSpPr txBox="1">
            <a:spLocks/>
          </p:cNvSpPr>
          <p:nvPr/>
        </p:nvSpPr>
        <p:spPr>
          <a:xfrm>
            <a:off x="-1909244" y="5768073"/>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Big or small</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9218" name="Picture 2" descr="Image result for happy">
            <a:extLst>
              <a:ext uri="{FF2B5EF4-FFF2-40B4-BE49-F238E27FC236}">
                <a16:creationId xmlns:a16="http://schemas.microsoft.com/office/drawing/2014/main" id="{7557F1F4-5165-482F-BF9B-37A05D2C3F4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1666" y="3353506"/>
            <a:ext cx="2373457" cy="1977881"/>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sad face">
            <a:extLst>
              <a:ext uri="{FF2B5EF4-FFF2-40B4-BE49-F238E27FC236}">
                <a16:creationId xmlns:a16="http://schemas.microsoft.com/office/drawing/2014/main" id="{21651D60-106E-412F-A0D8-8A7A27CF086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40599" y="3353505"/>
            <a:ext cx="2373458" cy="19778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hlinkClick r:id="" action="ppaction://hlinkshowjump?jump=previousslide"/>
            <a:extLst>
              <a:ext uri="{FF2B5EF4-FFF2-40B4-BE49-F238E27FC236}">
                <a16:creationId xmlns:a16="http://schemas.microsoft.com/office/drawing/2014/main" id="{E0F09749-D444-4BDF-9348-1400A4958D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
        <p:nvSpPr>
          <p:cNvPr id="13" name="Content Placeholder 2">
            <a:extLst>
              <a:ext uri="{FF2B5EF4-FFF2-40B4-BE49-F238E27FC236}">
                <a16:creationId xmlns:a16="http://schemas.microsoft.com/office/drawing/2014/main" id="{391B4720-5108-4D57-97B3-417AFD3BD8AD}"/>
              </a:ext>
            </a:extLst>
          </p:cNvPr>
          <p:cNvSpPr txBox="1">
            <a:spLocks/>
          </p:cNvSpPr>
          <p:nvPr/>
        </p:nvSpPr>
        <p:spPr>
          <a:xfrm>
            <a:off x="1950003" y="2197224"/>
            <a:ext cx="8291991" cy="2393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smtClean="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But, the bigger the video, the more space it takes up</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2052" name="Picture 4" descr="Image result for stack of film reel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 y="4602670"/>
            <a:ext cx="4648200"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302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218"/>
                                        </p:tgtEl>
                                        <p:attrNameLst>
                                          <p:attrName>style.visibility</p:attrName>
                                        </p:attrNameLst>
                                      </p:cBhvr>
                                      <p:to>
                                        <p:strVal val="visible"/>
                                      </p:to>
                                    </p:set>
                                    <p:anim calcmode="lin" valueType="num">
                                      <p:cBhvr additive="base">
                                        <p:cTn id="24" dur="500" fill="hold"/>
                                        <p:tgtEl>
                                          <p:spTgt spid="9218"/>
                                        </p:tgtEl>
                                        <p:attrNameLst>
                                          <p:attrName>ppt_x</p:attrName>
                                        </p:attrNameLst>
                                      </p:cBhvr>
                                      <p:tavLst>
                                        <p:tav tm="0">
                                          <p:val>
                                            <p:strVal val="0-#ppt_w/2"/>
                                          </p:val>
                                        </p:tav>
                                        <p:tav tm="100000">
                                          <p:val>
                                            <p:strVal val="#ppt_x"/>
                                          </p:val>
                                        </p:tav>
                                      </p:tavLst>
                                    </p:anim>
                                    <p:anim calcmode="lin" valueType="num">
                                      <p:cBhvr additive="base">
                                        <p:cTn id="25" dur="500" fill="hold"/>
                                        <p:tgtEl>
                                          <p:spTgt spid="9218"/>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9222"/>
                                        </p:tgtEl>
                                        <p:attrNameLst>
                                          <p:attrName>style.visibility</p:attrName>
                                        </p:attrNameLst>
                                      </p:cBhvr>
                                      <p:to>
                                        <p:strVal val="visible"/>
                                      </p:to>
                                    </p:set>
                                    <p:anim calcmode="lin" valueType="num">
                                      <p:cBhvr additive="base">
                                        <p:cTn id="28" dur="500" fill="hold"/>
                                        <p:tgtEl>
                                          <p:spTgt spid="9222"/>
                                        </p:tgtEl>
                                        <p:attrNameLst>
                                          <p:attrName>ppt_x</p:attrName>
                                        </p:attrNameLst>
                                      </p:cBhvr>
                                      <p:tavLst>
                                        <p:tav tm="0">
                                          <p:val>
                                            <p:strVal val="0-#ppt_w/2"/>
                                          </p:val>
                                        </p:tav>
                                        <p:tav tm="100000">
                                          <p:val>
                                            <p:strVal val="#ppt_x"/>
                                          </p:val>
                                        </p:tav>
                                      </p:tavLst>
                                    </p:anim>
                                    <p:anim calcmode="lin" valueType="num">
                                      <p:cBhvr additive="base">
                                        <p:cTn id="29" dur="500" fill="hold"/>
                                        <p:tgtEl>
                                          <p:spTgt spid="922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5"/>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10"/>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9218"/>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9222"/>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12"/>
                                        </p:tgtEl>
                                        <p:attrNameLst>
                                          <p:attrName>style.visibility</p:attrName>
                                        </p:attrNameLst>
                                      </p:cBhvr>
                                      <p:to>
                                        <p:strVal val="hidden"/>
                                      </p:to>
                                    </p:set>
                                  </p:childTnLst>
                                </p:cTn>
                              </p:par>
                            </p:childTnLst>
                          </p:cTn>
                        </p:par>
                        <p:par>
                          <p:cTn id="50" fill="hold">
                            <p:stCondLst>
                              <p:cond delay="0"/>
                            </p:stCondLst>
                            <p:childTnLst>
                              <p:par>
                                <p:cTn id="51" presetID="26"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80">
                                          <p:stCondLst>
                                            <p:cond delay="0"/>
                                          </p:stCondLst>
                                        </p:cTn>
                                        <p:tgtEl>
                                          <p:spTgt spid="13"/>
                                        </p:tgtEl>
                                      </p:cBhvr>
                                    </p:animEffect>
                                    <p:anim calcmode="lin" valueType="num">
                                      <p:cBhvr>
                                        <p:cTn id="5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9" dur="26">
                                          <p:stCondLst>
                                            <p:cond delay="650"/>
                                          </p:stCondLst>
                                        </p:cTn>
                                        <p:tgtEl>
                                          <p:spTgt spid="13"/>
                                        </p:tgtEl>
                                      </p:cBhvr>
                                      <p:to x="100000" y="60000"/>
                                    </p:animScale>
                                    <p:animScale>
                                      <p:cBhvr>
                                        <p:cTn id="60" dur="166" decel="50000">
                                          <p:stCondLst>
                                            <p:cond delay="676"/>
                                          </p:stCondLst>
                                        </p:cTn>
                                        <p:tgtEl>
                                          <p:spTgt spid="13"/>
                                        </p:tgtEl>
                                      </p:cBhvr>
                                      <p:to x="100000" y="100000"/>
                                    </p:animScale>
                                    <p:animScale>
                                      <p:cBhvr>
                                        <p:cTn id="61" dur="26">
                                          <p:stCondLst>
                                            <p:cond delay="1312"/>
                                          </p:stCondLst>
                                        </p:cTn>
                                        <p:tgtEl>
                                          <p:spTgt spid="13"/>
                                        </p:tgtEl>
                                      </p:cBhvr>
                                      <p:to x="100000" y="80000"/>
                                    </p:animScale>
                                    <p:animScale>
                                      <p:cBhvr>
                                        <p:cTn id="62" dur="166" decel="50000">
                                          <p:stCondLst>
                                            <p:cond delay="1338"/>
                                          </p:stCondLst>
                                        </p:cTn>
                                        <p:tgtEl>
                                          <p:spTgt spid="13"/>
                                        </p:tgtEl>
                                      </p:cBhvr>
                                      <p:to x="100000" y="100000"/>
                                    </p:animScale>
                                    <p:animScale>
                                      <p:cBhvr>
                                        <p:cTn id="63" dur="26">
                                          <p:stCondLst>
                                            <p:cond delay="1642"/>
                                          </p:stCondLst>
                                        </p:cTn>
                                        <p:tgtEl>
                                          <p:spTgt spid="13"/>
                                        </p:tgtEl>
                                      </p:cBhvr>
                                      <p:to x="100000" y="90000"/>
                                    </p:animScale>
                                    <p:animScale>
                                      <p:cBhvr>
                                        <p:cTn id="64" dur="166" decel="50000">
                                          <p:stCondLst>
                                            <p:cond delay="1668"/>
                                          </p:stCondLst>
                                        </p:cTn>
                                        <p:tgtEl>
                                          <p:spTgt spid="13"/>
                                        </p:tgtEl>
                                      </p:cBhvr>
                                      <p:to x="100000" y="100000"/>
                                    </p:animScale>
                                    <p:animScale>
                                      <p:cBhvr>
                                        <p:cTn id="65" dur="26">
                                          <p:stCondLst>
                                            <p:cond delay="1808"/>
                                          </p:stCondLst>
                                        </p:cTn>
                                        <p:tgtEl>
                                          <p:spTgt spid="13"/>
                                        </p:tgtEl>
                                      </p:cBhvr>
                                      <p:to x="100000" y="95000"/>
                                    </p:animScale>
                                    <p:animScale>
                                      <p:cBhvr>
                                        <p:cTn id="66" dur="166" decel="50000">
                                          <p:stCondLst>
                                            <p:cond delay="1834"/>
                                          </p:stCondLst>
                                        </p:cTn>
                                        <p:tgtEl>
                                          <p:spTgt spid="13"/>
                                        </p:tgtEl>
                                      </p:cBhvr>
                                      <p:to x="100000" y="100000"/>
                                    </p:animScale>
                                  </p:childTnLst>
                                </p:cTn>
                              </p:par>
                              <p:par>
                                <p:cTn id="67" presetID="6" presetClass="emph" presetSubtype="0" fill="hold" grpId="1" nodeType="withEffect">
                                  <p:stCondLst>
                                    <p:cond delay="1200"/>
                                  </p:stCondLst>
                                  <p:childTnLst>
                                    <p:animScale>
                                      <p:cBhvr>
                                        <p:cTn id="68" dur="2000" fill="hold"/>
                                        <p:tgtEl>
                                          <p:spTgt spid="13"/>
                                        </p:tgtEl>
                                      </p:cBhvr>
                                      <p:by x="150000" y="150000"/>
                                    </p:animScale>
                                  </p:childTnLst>
                                </p:cTn>
                              </p:par>
                              <p:par>
                                <p:cTn id="69" presetID="2" presetClass="entr" presetSubtype="4" fill="hold" nodeType="withEffect">
                                  <p:stCondLst>
                                    <p:cond delay="1200"/>
                                  </p:stCondLst>
                                  <p:childTnLst>
                                    <p:set>
                                      <p:cBhvr>
                                        <p:cTn id="70" dur="1" fill="hold">
                                          <p:stCondLst>
                                            <p:cond delay="0"/>
                                          </p:stCondLst>
                                        </p:cTn>
                                        <p:tgtEl>
                                          <p:spTgt spid="2052"/>
                                        </p:tgtEl>
                                        <p:attrNameLst>
                                          <p:attrName>style.visibility</p:attrName>
                                        </p:attrNameLst>
                                      </p:cBhvr>
                                      <p:to>
                                        <p:strVal val="visible"/>
                                      </p:to>
                                    </p:set>
                                    <p:anim calcmode="lin" valueType="num">
                                      <p:cBhvr additive="base">
                                        <p:cTn id="71" dur="500" fill="hold"/>
                                        <p:tgtEl>
                                          <p:spTgt spid="2052"/>
                                        </p:tgtEl>
                                        <p:attrNameLst>
                                          <p:attrName>ppt_x</p:attrName>
                                        </p:attrNameLst>
                                      </p:cBhvr>
                                      <p:tavLst>
                                        <p:tav tm="0">
                                          <p:val>
                                            <p:strVal val="#ppt_x"/>
                                          </p:val>
                                        </p:tav>
                                        <p:tav tm="100000">
                                          <p:val>
                                            <p:strVal val="#ppt_x"/>
                                          </p:val>
                                        </p:tav>
                                      </p:tavLst>
                                    </p:anim>
                                    <p:anim calcmode="lin" valueType="num">
                                      <p:cBhvr additive="base">
                                        <p:cTn id="72" dur="500" fill="hold"/>
                                        <p:tgtEl>
                                          <p:spTgt spid="2052"/>
                                        </p:tgtEl>
                                        <p:attrNameLst>
                                          <p:attrName>ppt_y</p:attrName>
                                        </p:attrNameLst>
                                      </p:cBhvr>
                                      <p:tavLst>
                                        <p:tav tm="0">
                                          <p:val>
                                            <p:strVal val="1+#ppt_h/2"/>
                                          </p:val>
                                        </p:tav>
                                        <p:tav tm="100000">
                                          <p:val>
                                            <p:strVal val="#ppt_y"/>
                                          </p:val>
                                        </p:tav>
                                      </p:tavLst>
                                    </p:anim>
                                  </p:childTnLst>
                                </p:cTn>
                              </p:par>
                            </p:childTnLst>
                          </p:cTn>
                        </p:par>
                        <p:par>
                          <p:cTn id="73" fill="hold">
                            <p:stCondLst>
                              <p:cond delay="3200"/>
                            </p:stCondLst>
                            <p:childTnLst>
                              <p:par>
                                <p:cTn id="74" presetID="53" presetClass="entr" presetSubtype="16" fill="hold"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fltVal val="0"/>
                                          </p:val>
                                        </p:tav>
                                        <p:tav tm="100000">
                                          <p:val>
                                            <p:strVal val="#ppt_h"/>
                                          </p:val>
                                        </p:tav>
                                      </p:tavLst>
                                    </p:anim>
                                    <p:animEffect transition="in" filter="fade">
                                      <p:cBhvr>
                                        <p:cTn id="78" dur="500"/>
                                        <p:tgtEl>
                                          <p:spTgt spid="6"/>
                                        </p:tgtEl>
                                      </p:cBhvr>
                                    </p:animEffect>
                                  </p:childTnLst>
                                </p:cTn>
                              </p:par>
                              <p:par>
                                <p:cTn id="79" presetID="2" presetClass="entr" presetSubtype="8" fill="hold" grpId="0" nodeType="with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additive="base">
                                        <p:cTn id="81" dur="500" fill="hold"/>
                                        <p:tgtEl>
                                          <p:spTgt spid="7"/>
                                        </p:tgtEl>
                                        <p:attrNameLst>
                                          <p:attrName>ppt_x</p:attrName>
                                        </p:attrNameLst>
                                      </p:cBhvr>
                                      <p:tavLst>
                                        <p:tav tm="0">
                                          <p:val>
                                            <p:strVal val="0-#ppt_w/2"/>
                                          </p:val>
                                        </p:tav>
                                        <p:tav tm="100000">
                                          <p:val>
                                            <p:strVal val="#ppt_x"/>
                                          </p:val>
                                        </p:tav>
                                      </p:tavLst>
                                    </p:anim>
                                    <p:anim calcmode="lin" valueType="num">
                                      <p:cBhvr additive="base">
                                        <p:cTn id="82" dur="500" fill="hold"/>
                                        <p:tgtEl>
                                          <p:spTgt spid="7"/>
                                        </p:tgtEl>
                                        <p:attrNameLst>
                                          <p:attrName>ppt_y</p:attrName>
                                        </p:attrNameLst>
                                      </p:cBhvr>
                                      <p:tavLst>
                                        <p:tav tm="0">
                                          <p:val>
                                            <p:strVal val="#ppt_y"/>
                                          </p:val>
                                        </p:tav>
                                        <p:tav tm="100000">
                                          <p:val>
                                            <p:strVal val="#ppt_y"/>
                                          </p:val>
                                        </p:tav>
                                      </p:tavLst>
                                    </p:anim>
                                  </p:childTnLst>
                                </p:cTn>
                              </p:par>
                              <p:par>
                                <p:cTn id="83" presetID="53" presetClass="entr" presetSubtype="16" fill="hold"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10" grpId="0"/>
      <p:bldP spid="10" grpId="1"/>
      <p:bldP spid="11" grpId="0"/>
      <p:bldP spid="11" grpId="1"/>
      <p:bldP spid="12" grpId="0"/>
      <p:bldP spid="12" grpId="1"/>
      <p:bldP spid="13" grpId="0"/>
      <p:bldP spid="13"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A6FD506-5E63-47FC-AB87-C949C0A70B3B}"/>
              </a:ext>
            </a:extLst>
          </p:cNvPr>
          <p:cNvSpPr txBox="1">
            <a:spLocks/>
          </p:cNvSpPr>
          <p:nvPr/>
        </p:nvSpPr>
        <p:spPr>
          <a:xfrm>
            <a:off x="1171284" y="195613"/>
            <a:ext cx="10058400" cy="17584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Videos</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can also be super fun, like this one!</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pic>
        <p:nvPicPr>
          <p:cNvPr id="5" name="Online Media 3">
            <a:hlinkClick r:id="" action="ppaction://media"/>
            <a:extLst>
              <a:ext uri="{FF2B5EF4-FFF2-40B4-BE49-F238E27FC236}">
                <a16:creationId xmlns:a16="http://schemas.microsoft.com/office/drawing/2014/main" id="{6537A321-8B45-4376-894F-83CE0D7FCF2E}"/>
              </a:ext>
            </a:extLst>
          </p:cNvPr>
          <p:cNvPicPr>
            <a:picLocks noGrp="1" noRot="1" noChangeAspect="1"/>
          </p:cNvPicPr>
          <p:nvPr>
            <p:ph idx="1"/>
            <a:videoFile r:link="rId1"/>
          </p:nvPr>
        </p:nvPicPr>
        <p:blipFill>
          <a:blip r:embed="rId3"/>
          <a:stretch>
            <a:fillRect/>
          </a:stretch>
        </p:blipFill>
        <p:spPr>
          <a:xfrm>
            <a:off x="2906823" y="1469971"/>
            <a:ext cx="7213620" cy="4057661"/>
          </a:xfrm>
          <a:prstGeom prst="rect">
            <a:avLst/>
          </a:prstGeom>
        </p:spPr>
      </p:pic>
      <p:pic>
        <p:nvPicPr>
          <p:cNvPr id="6" name="Picture 5">
            <a:hlinkClick r:id="rId4" action="ppaction://hlinksldjump"/>
            <a:extLst>
              <a:ext uri="{FF2B5EF4-FFF2-40B4-BE49-F238E27FC236}">
                <a16:creationId xmlns:a16="http://schemas.microsoft.com/office/drawing/2014/main" id="{73B27784-5D58-4E87-A39B-A3F739AC08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7" name="Action Button: Go Home 6">
            <a:hlinkClick r:id="rId6" action="ppaction://hlinksldjump" highlightClick="1"/>
            <a:extLst>
              <a:ext uri="{FF2B5EF4-FFF2-40B4-BE49-F238E27FC236}">
                <a16:creationId xmlns:a16="http://schemas.microsoft.com/office/drawing/2014/main" id="{129831C6-55EC-4056-85E5-7A041C4AFE53}"/>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 action="ppaction://hlinkshowjump?jump=previousslide"/>
            <a:extLst>
              <a:ext uri="{FF2B5EF4-FFF2-40B4-BE49-F238E27FC236}">
                <a16:creationId xmlns:a16="http://schemas.microsoft.com/office/drawing/2014/main" id="{773B780E-5949-46ED-B70B-06641482B1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494006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8D2A3E5-55E2-4817-B58E-BF6ED71DC5F0}"/>
              </a:ext>
            </a:extLst>
          </p:cNvPr>
          <p:cNvSpPr txBox="1">
            <a:spLocks/>
          </p:cNvSpPr>
          <p:nvPr/>
        </p:nvSpPr>
        <p:spPr>
          <a:xfrm>
            <a:off x="1461836" y="0"/>
            <a:ext cx="9851254" cy="3145396"/>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There are </a:t>
            </a:r>
            <a:r>
              <a:rPr lang="en-US" sz="60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rules</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for Using Words, Pictures, Sound, Cartoons, and Videos! </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2" action="ppaction://hlinksldjump" highlightClick="1"/>
            <a:extLst>
              <a:ext uri="{FF2B5EF4-FFF2-40B4-BE49-F238E27FC236}">
                <a16:creationId xmlns:a16="http://schemas.microsoft.com/office/drawing/2014/main" id="{FC4E959D-5C33-45FD-AEE9-904B4A5BC2C6}"/>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3" action="ppaction://hlinksldjump"/>
            <a:extLst>
              <a:ext uri="{FF2B5EF4-FFF2-40B4-BE49-F238E27FC236}">
                <a16:creationId xmlns:a16="http://schemas.microsoft.com/office/drawing/2014/main" id="{77B31D7D-D650-4695-9E83-8F32B779CC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8" name="Title 1">
            <a:extLst>
              <a:ext uri="{FF2B5EF4-FFF2-40B4-BE49-F238E27FC236}">
                <a16:creationId xmlns:a16="http://schemas.microsoft.com/office/drawing/2014/main" id="{CE9B30DD-045D-41EB-ABC7-1FD11E914FD1}"/>
              </a:ext>
            </a:extLst>
          </p:cNvPr>
          <p:cNvSpPr txBox="1">
            <a:spLocks/>
          </p:cNvSpPr>
          <p:nvPr/>
        </p:nvSpPr>
        <p:spPr>
          <a:xfrm>
            <a:off x="3210841" y="2703681"/>
            <a:ext cx="6026641" cy="378047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These rules are called </a:t>
            </a:r>
            <a:r>
              <a:rPr lang="en-US" sz="60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Copyrights</a:t>
            </a:r>
            <a:endParaRPr lang="en-US" dirty="0">
              <a:ln w="0">
                <a:solidFill>
                  <a:schemeClr val="tx1"/>
                </a:solidFill>
              </a:ln>
              <a:solidFill>
                <a:srgbClr val="92E8CD"/>
              </a:solidFill>
              <a:effectLst>
                <a:outerShdw blurRad="38100" dist="25400" dir="5400000" algn="ctr" rotWithShape="0">
                  <a:srgbClr val="6E747A">
                    <a:alpha val="43000"/>
                  </a:srgbClr>
                </a:outerShdw>
              </a:effectLst>
            </a:endParaRPr>
          </a:p>
        </p:txBody>
      </p:sp>
      <p:pic>
        <p:nvPicPr>
          <p:cNvPr id="9" name="Picture 8">
            <a:extLst>
              <a:ext uri="{FF2B5EF4-FFF2-40B4-BE49-F238E27FC236}">
                <a16:creationId xmlns:a16="http://schemas.microsoft.com/office/drawing/2014/main" id="{F046D716-0CE2-4615-9001-1E93DA97E7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313" y="5335132"/>
            <a:ext cx="1880120" cy="1642823"/>
          </a:xfrm>
          <a:prstGeom prst="rect">
            <a:avLst/>
          </a:prstGeom>
        </p:spPr>
      </p:pic>
      <p:sp>
        <p:nvSpPr>
          <p:cNvPr id="10" name="Speech Bubble: Oval 9">
            <a:extLst>
              <a:ext uri="{FF2B5EF4-FFF2-40B4-BE49-F238E27FC236}">
                <a16:creationId xmlns:a16="http://schemas.microsoft.com/office/drawing/2014/main" id="{F67D7A48-88E1-4D78-9BA9-A71AC949A9E6}"/>
              </a:ext>
            </a:extLst>
          </p:cNvPr>
          <p:cNvSpPr/>
          <p:nvPr/>
        </p:nvSpPr>
        <p:spPr>
          <a:xfrm>
            <a:off x="-1" y="3145396"/>
            <a:ext cx="3657602" cy="1739756"/>
          </a:xfrm>
          <a:prstGeom prst="wedgeEllipseCallout">
            <a:avLst>
              <a:gd name="adj1" fmla="val -10733"/>
              <a:gd name="adj2" fmla="val 68604"/>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n>
                  <a:solidFill>
                    <a:schemeClr val="tx1"/>
                  </a:solidFill>
                </a:ln>
                <a:solidFill>
                  <a:schemeClr val="bg1"/>
                </a:solidFill>
                <a:latin typeface="Snap ITC" panose="04040A07060A02020202" pitchFamily="82" charset="0"/>
              </a:rPr>
              <a:t>Rules are not meant to be broken!</a:t>
            </a:r>
          </a:p>
        </p:txBody>
      </p:sp>
      <p:pic>
        <p:nvPicPr>
          <p:cNvPr id="11" name="Picture 10">
            <a:hlinkClick r:id="" action="ppaction://hlinkshowjump?jump=previousslide"/>
            <a:extLst>
              <a:ext uri="{FF2B5EF4-FFF2-40B4-BE49-F238E27FC236}">
                <a16:creationId xmlns:a16="http://schemas.microsoft.com/office/drawing/2014/main" id="{76FE3E64-595A-4108-948B-1F60020E2F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327093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53" presetClass="entr" presetSubtype="1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D98F785-1219-4A49-BB37-8A6C2A7F023F}"/>
              </a:ext>
            </a:extLst>
          </p:cNvPr>
          <p:cNvSpPr txBox="1">
            <a:spLocks/>
          </p:cNvSpPr>
          <p:nvPr/>
        </p:nvSpPr>
        <p:spPr>
          <a:xfrm>
            <a:off x="1640909" y="0"/>
            <a:ext cx="9745449" cy="1941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#1 Copyright </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rule:</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5" name="Content Placeholder 2">
            <a:extLst>
              <a:ext uri="{FF2B5EF4-FFF2-40B4-BE49-F238E27FC236}">
                <a16:creationId xmlns:a16="http://schemas.microsoft.com/office/drawing/2014/main" id="{E7900046-9BEB-438F-9F20-BB0D227AAB9C}"/>
              </a:ext>
            </a:extLst>
          </p:cNvPr>
          <p:cNvSpPr txBox="1">
            <a:spLocks/>
          </p:cNvSpPr>
          <p:nvPr/>
        </p:nvSpPr>
        <p:spPr>
          <a:xfrm>
            <a:off x="1750564" y="1183846"/>
            <a:ext cx="9526137" cy="1515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Do </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not</a:t>
            </a: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 take what is </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not</a:t>
            </a: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 yours!</a:t>
            </a:r>
          </a:p>
          <a:p>
            <a:pPr marL="0" indent="0" algn="ctr">
              <a:buFont typeface="Arial" panose="020B0604020202020204" pitchFamily="34" charset="0"/>
              <a:buNone/>
            </a:pP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6" name="Speech Bubble: Oval 5">
            <a:extLst>
              <a:ext uri="{FF2B5EF4-FFF2-40B4-BE49-F238E27FC236}">
                <a16:creationId xmlns:a16="http://schemas.microsoft.com/office/drawing/2014/main" id="{23C563BF-1482-4930-AE63-EFEE3DD5B4D9}"/>
              </a:ext>
            </a:extLst>
          </p:cNvPr>
          <p:cNvSpPr/>
          <p:nvPr/>
        </p:nvSpPr>
        <p:spPr>
          <a:xfrm>
            <a:off x="-1" y="3145396"/>
            <a:ext cx="3657602" cy="1739756"/>
          </a:xfrm>
          <a:prstGeom prst="wedgeEllipseCallout">
            <a:avLst>
              <a:gd name="adj1" fmla="val -10733"/>
              <a:gd name="adj2" fmla="val 68604"/>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ln>
                  <a:solidFill>
                    <a:schemeClr val="tx1"/>
                  </a:solidFill>
                </a:ln>
                <a:solidFill>
                  <a:schemeClr val="bg1"/>
                </a:solidFill>
                <a:latin typeface="Snap ITC" panose="04040A07060A02020202" pitchFamily="82" charset="0"/>
              </a:rPr>
              <a:t>Rules are not meant to be broken!</a:t>
            </a:r>
          </a:p>
        </p:txBody>
      </p:sp>
      <p:pic>
        <p:nvPicPr>
          <p:cNvPr id="7" name="Picture 6">
            <a:extLst>
              <a:ext uri="{FF2B5EF4-FFF2-40B4-BE49-F238E27FC236}">
                <a16:creationId xmlns:a16="http://schemas.microsoft.com/office/drawing/2014/main" id="{C6921B6E-2DA2-4377-88FB-BD0CBFBDBE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44" y="5225027"/>
            <a:ext cx="1619365" cy="1632973"/>
          </a:xfrm>
          <a:prstGeom prst="rect">
            <a:avLst/>
          </a:prstGeom>
        </p:spPr>
      </p:pic>
      <p:pic>
        <p:nvPicPr>
          <p:cNvPr id="8" name="Picture 7">
            <a:extLst>
              <a:ext uri="{FF2B5EF4-FFF2-40B4-BE49-F238E27FC236}">
                <a16:creationId xmlns:a16="http://schemas.microsoft.com/office/drawing/2014/main" id="{29927419-4F50-4A80-A6F1-630E8E910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4708" y="5215177"/>
            <a:ext cx="1880120" cy="1642823"/>
          </a:xfrm>
          <a:prstGeom prst="rect">
            <a:avLst/>
          </a:prstGeom>
        </p:spPr>
      </p:pic>
      <p:sp>
        <p:nvSpPr>
          <p:cNvPr id="9" name="Speech Bubble: Oval 8">
            <a:extLst>
              <a:ext uri="{FF2B5EF4-FFF2-40B4-BE49-F238E27FC236}">
                <a16:creationId xmlns:a16="http://schemas.microsoft.com/office/drawing/2014/main" id="{2139D2FC-348C-4606-8EF2-738CEF226A86}"/>
              </a:ext>
            </a:extLst>
          </p:cNvPr>
          <p:cNvSpPr/>
          <p:nvPr/>
        </p:nvSpPr>
        <p:spPr>
          <a:xfrm>
            <a:off x="4267199" y="3095272"/>
            <a:ext cx="3657602" cy="1739756"/>
          </a:xfrm>
          <a:prstGeom prst="wedgeEllipseCallout">
            <a:avLst>
              <a:gd name="adj1" fmla="val 13240"/>
              <a:gd name="adj2" fmla="val 69324"/>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a:solidFill>
                    <a:schemeClr val="tx1"/>
                  </a:solidFill>
                </a:ln>
                <a:solidFill>
                  <a:schemeClr val="bg1"/>
                </a:solidFill>
                <a:latin typeface="Snap ITC" panose="04040A07060A02020202" pitchFamily="82" charset="0"/>
              </a:rPr>
              <a:t>I already said that!</a:t>
            </a:r>
          </a:p>
        </p:txBody>
      </p:sp>
      <p:sp>
        <p:nvSpPr>
          <p:cNvPr id="10" name="Action Button: Go Home 9">
            <a:hlinkClick r:id="rId4" action="ppaction://hlinksldjump" highlightClick="1"/>
            <a:extLst>
              <a:ext uri="{FF2B5EF4-FFF2-40B4-BE49-F238E27FC236}">
                <a16:creationId xmlns:a16="http://schemas.microsoft.com/office/drawing/2014/main" id="{E6E020F2-E853-40BA-BBC6-65FD2295C24C}"/>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hlinkClick r:id="rId5" action="ppaction://hlinksldjump"/>
            <a:extLst>
              <a:ext uri="{FF2B5EF4-FFF2-40B4-BE49-F238E27FC236}">
                <a16:creationId xmlns:a16="http://schemas.microsoft.com/office/drawing/2014/main" id="{1046DB29-B8C2-4661-A355-F668E26F43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12" name="Picture 11">
            <a:hlinkClick r:id="" action="ppaction://hlinkshowjump?jump=previousslide"/>
            <a:extLst>
              <a:ext uri="{FF2B5EF4-FFF2-40B4-BE49-F238E27FC236}">
                <a16:creationId xmlns:a16="http://schemas.microsoft.com/office/drawing/2014/main" id="{6EBF5607-B225-487C-8216-DD4B18FB1D7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864198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01778E2-07CF-49D9-842B-09B8A143F500}"/>
              </a:ext>
            </a:extLst>
          </p:cNvPr>
          <p:cNvSpPr txBox="1">
            <a:spLocks/>
          </p:cNvSpPr>
          <p:nvPr/>
        </p:nvSpPr>
        <p:spPr>
          <a:xfrm>
            <a:off x="1066800" y="2625664"/>
            <a:ext cx="10058400" cy="1908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000" dirty="0">
                <a:ln w="0">
                  <a:solidFill>
                    <a:schemeClr val="tx1"/>
                  </a:solidFill>
                </a:ln>
                <a:solidFill>
                  <a:srgbClr val="9B95FF"/>
                </a:solidFill>
                <a:effectLst>
                  <a:outerShdw blurRad="60007" dir="2000400" sy="-30000" kx="-800400" algn="bl" rotWithShape="0">
                    <a:prstClr val="black">
                      <a:alpha val="20000"/>
                    </a:prstClr>
                  </a:outerShdw>
                </a:effectLst>
                <a:latin typeface="Snap ITC" panose="04040A07060A02020202" pitchFamily="82" charset="0"/>
              </a:rPr>
              <a:t>A Quick Recap! </a:t>
            </a:r>
            <a:endParaRPr lang="en-US" sz="8000" b="1" dirty="0">
              <a:ln w="12700">
                <a:solidFill>
                  <a:schemeClr val="accent1"/>
                </a:solidFill>
                <a:prstDash val="solid"/>
              </a:ln>
              <a:solidFill>
                <a:srgbClr val="9B95FF"/>
              </a:solidFill>
              <a:effectLst>
                <a:outerShdw blurRad="60007" dir="2000400" sy="-30000" kx="-800400" algn="bl" rotWithShape="0">
                  <a:prstClr val="black">
                    <a:alpha val="20000"/>
                  </a:prstClr>
                </a:outerShdw>
              </a:effectLst>
              <a:latin typeface="Snap ITC" panose="04040A07060A02020202" pitchFamily="82" charset="0"/>
            </a:endParaRPr>
          </a:p>
        </p:txBody>
      </p:sp>
      <p:sp>
        <p:nvSpPr>
          <p:cNvPr id="5" name="Action Button: Go Home 4">
            <a:hlinkClick r:id="rId2" action="ppaction://hlinksldjump" highlightClick="1"/>
            <a:extLst>
              <a:ext uri="{FF2B5EF4-FFF2-40B4-BE49-F238E27FC236}">
                <a16:creationId xmlns:a16="http://schemas.microsoft.com/office/drawing/2014/main" id="{C5219B2B-D932-40DE-AA42-E83B42AC6E1C}"/>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hlinkClick r:id="rId3" action="ppaction://hlinksldjump"/>
            <a:extLst>
              <a:ext uri="{FF2B5EF4-FFF2-40B4-BE49-F238E27FC236}">
                <a16:creationId xmlns:a16="http://schemas.microsoft.com/office/drawing/2014/main" id="{B1B94A7B-BECE-4717-9797-44CCA010FD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7" name="Picture 6">
            <a:hlinkClick r:id="" action="ppaction://hlinkshowjump?jump=previousslide"/>
            <a:extLst>
              <a:ext uri="{FF2B5EF4-FFF2-40B4-BE49-F238E27FC236}">
                <a16:creationId xmlns:a16="http://schemas.microsoft.com/office/drawing/2014/main" id="{A3AFD2B8-C966-4F50-A20E-D9EB712F71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4011204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0B4178-CB02-4EA9-8EC9-6EC1B1E2087F}"/>
              </a:ext>
            </a:extLst>
          </p:cNvPr>
          <p:cNvSpPr>
            <a:spLocks noGrp="1"/>
          </p:cNvSpPr>
          <p:nvPr>
            <p:ph type="title"/>
          </p:nvPr>
        </p:nvSpPr>
        <p:spPr>
          <a:xfrm>
            <a:off x="3051672" y="167834"/>
            <a:ext cx="5989293"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Words (Text)</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90A3D546-3365-48F4-81B8-C38C88CCBE58}"/>
              </a:ext>
            </a:extLst>
          </p:cNvPr>
          <p:cNvSpPr txBox="1">
            <a:spLocks/>
          </p:cNvSpPr>
          <p:nvPr/>
        </p:nvSpPr>
        <p:spPr>
          <a:xfrm>
            <a:off x="880780" y="1309933"/>
            <a:ext cx="10067807" cy="271417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We use </a:t>
            </a:r>
            <a:r>
              <a:rPr lang="en-US" sz="60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Text </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to write words on the computer</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3" action="ppaction://hlinksldjump" highlightClick="1"/>
            <a:extLst>
              <a:ext uri="{FF2B5EF4-FFF2-40B4-BE49-F238E27FC236}">
                <a16:creationId xmlns:a16="http://schemas.microsoft.com/office/drawing/2014/main" id="{271235AE-44D4-4165-88EB-8547490C9B98}"/>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4" action="ppaction://hlinksldjump"/>
            <a:extLst>
              <a:ext uri="{FF2B5EF4-FFF2-40B4-BE49-F238E27FC236}">
                <a16:creationId xmlns:a16="http://schemas.microsoft.com/office/drawing/2014/main" id="{491ED187-29A9-4410-8EE6-304C8F5373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5122" name="Picture 2" descr="Image result for typing on computer cartoon">
            <a:extLst>
              <a:ext uri="{FF2B5EF4-FFF2-40B4-BE49-F238E27FC236}">
                <a16:creationId xmlns:a16="http://schemas.microsoft.com/office/drawing/2014/main" id="{2A7716FB-110F-4CC8-BE34-9809BB865D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732" y="3675744"/>
            <a:ext cx="4022604" cy="328748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6A2CD02-66E5-420B-80D6-2BBA07B4EA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3353" y="4092943"/>
            <a:ext cx="1880120" cy="1642823"/>
          </a:xfrm>
          <a:prstGeom prst="rect">
            <a:avLst/>
          </a:prstGeom>
        </p:spPr>
      </p:pic>
      <p:sp>
        <p:nvSpPr>
          <p:cNvPr id="13" name="Title 1">
            <a:extLst>
              <a:ext uri="{FF2B5EF4-FFF2-40B4-BE49-F238E27FC236}">
                <a16:creationId xmlns:a16="http://schemas.microsoft.com/office/drawing/2014/main" id="{4E4EDE42-EF49-4EFF-A4A2-81C1EEAC534B}"/>
              </a:ext>
            </a:extLst>
          </p:cNvPr>
          <p:cNvSpPr txBox="1">
            <a:spLocks/>
          </p:cNvSpPr>
          <p:nvPr/>
        </p:nvSpPr>
        <p:spPr>
          <a:xfrm rot="806917">
            <a:off x="1864944" y="4484004"/>
            <a:ext cx="2373457" cy="119380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3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To: </a:t>
            </a:r>
          </a:p>
          <a:p>
            <a:pPr algn="ctr"/>
            <a:r>
              <a:rPr lang="en-US" sz="3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Henry</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10" name="Picture 9">
            <a:hlinkClick r:id="" action="ppaction://hlinkshowjump?jump=previousslide"/>
            <a:extLst>
              <a:ext uri="{FF2B5EF4-FFF2-40B4-BE49-F238E27FC236}">
                <a16:creationId xmlns:a16="http://schemas.microsoft.com/office/drawing/2014/main" id="{8B1399A0-1568-46FD-AEE7-16B1DB033BF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4066926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ppt_x"/>
                                          </p:val>
                                        </p:tav>
                                        <p:tav tm="100000">
                                          <p:val>
                                            <p:strVal val="#ppt_x"/>
                                          </p:val>
                                        </p:tav>
                                      </p:tavLst>
                                    </p:anim>
                                    <p:anim calcmode="lin" valueType="num">
                                      <p:cBhvr additive="base">
                                        <p:cTn id="19" dur="1000" fill="hold"/>
                                        <p:tgtEl>
                                          <p:spTgt spid="9"/>
                                        </p:tgtEl>
                                        <p:attrNameLst>
                                          <p:attrName>ppt_y</p:attrName>
                                        </p:attrNameLst>
                                      </p:cBhvr>
                                      <p:tavLst>
                                        <p:tav tm="0">
                                          <p:val>
                                            <p:strVal val="1+#ppt_h/2"/>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1000"/>
                                        <p:tgtEl>
                                          <p:spTgt spid="5122"/>
                                        </p:tgtEl>
                                      </p:cBhvr>
                                    </p:animEffect>
                                    <p:anim calcmode="lin" valueType="num">
                                      <p:cBhvr>
                                        <p:cTn id="23" dur="1000" fill="hold"/>
                                        <p:tgtEl>
                                          <p:spTgt spid="5122"/>
                                        </p:tgtEl>
                                        <p:attrNameLst>
                                          <p:attrName>ppt_x</p:attrName>
                                        </p:attrNameLst>
                                      </p:cBhvr>
                                      <p:tavLst>
                                        <p:tav tm="0">
                                          <p:val>
                                            <p:strVal val="#ppt_x"/>
                                          </p:val>
                                        </p:tav>
                                        <p:tav tm="100000">
                                          <p:val>
                                            <p:strVal val="#ppt_x"/>
                                          </p:val>
                                        </p:tav>
                                      </p:tavLst>
                                    </p:anim>
                                    <p:anim calcmode="lin" valueType="num">
                                      <p:cBhvr>
                                        <p:cTn id="24" dur="1000" fill="hold"/>
                                        <p:tgtEl>
                                          <p:spTgt spid="512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2" name="179385__brettkux__typing.wav"/>
                                        </p:tgtEl>
                                      </p:cMediaNode>
                                    </p:audio>
                                  </p:sub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8E0200F-2935-4C08-8D90-D38B5359181E}"/>
              </a:ext>
            </a:extLst>
          </p:cNvPr>
          <p:cNvSpPr>
            <a:spLocks noGrp="1"/>
          </p:cNvSpPr>
          <p:nvPr>
            <p:ph type="title"/>
          </p:nvPr>
        </p:nvSpPr>
        <p:spPr>
          <a:xfrm>
            <a:off x="2288867" y="148813"/>
            <a:ext cx="7919692"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Pictures (Images)</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7" name="Title 1">
            <a:extLst>
              <a:ext uri="{FF2B5EF4-FFF2-40B4-BE49-F238E27FC236}">
                <a16:creationId xmlns:a16="http://schemas.microsoft.com/office/drawing/2014/main" id="{135D15AD-7FFB-4E96-B121-6EF80D02C0E7}"/>
              </a:ext>
            </a:extLst>
          </p:cNvPr>
          <p:cNvSpPr txBox="1">
            <a:spLocks/>
          </p:cNvSpPr>
          <p:nvPr/>
        </p:nvSpPr>
        <p:spPr>
          <a:xfrm>
            <a:off x="1755153" y="1037771"/>
            <a:ext cx="8681693" cy="324394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Images</a:t>
            </a: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are pictures of anything</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8" name="Action Button: Go Home 7">
            <a:hlinkClick r:id="rId7" action="ppaction://hlinksldjump" highlightClick="1"/>
            <a:extLst>
              <a:ext uri="{FF2B5EF4-FFF2-40B4-BE49-F238E27FC236}">
                <a16:creationId xmlns:a16="http://schemas.microsoft.com/office/drawing/2014/main" id="{8D8B2C9C-745C-422C-990D-E0BC4BA313C4}"/>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hlinkClick r:id="rId8" action="ppaction://hlinksldjump"/>
            <a:extLst>
              <a:ext uri="{FF2B5EF4-FFF2-40B4-BE49-F238E27FC236}">
                <a16:creationId xmlns:a16="http://schemas.microsoft.com/office/drawing/2014/main" id="{C1AABE37-F235-4853-B45B-9D77EB22DAB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8196" name="Picture 4" descr="Image result for dog">
            <a:extLst>
              <a:ext uri="{FF2B5EF4-FFF2-40B4-BE49-F238E27FC236}">
                <a16:creationId xmlns:a16="http://schemas.microsoft.com/office/drawing/2014/main" id="{3A8C7A0E-9A90-452B-90AC-FC5C4167B25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68633" y="3672115"/>
            <a:ext cx="4780080" cy="318174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03C091A7-2900-4530-87D3-07AEA9E6334D}"/>
              </a:ext>
            </a:extLst>
          </p:cNvPr>
          <p:cNvSpPr txBox="1">
            <a:spLocks/>
          </p:cNvSpPr>
          <p:nvPr/>
        </p:nvSpPr>
        <p:spPr>
          <a:xfrm>
            <a:off x="6037870" y="4660642"/>
            <a:ext cx="3723989" cy="1814286"/>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Your dog</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8200" name="Picture 8" descr="bird animal pet beak cat feline tabby fauna close up whiskers eye vertebrate yawning fangs macro photography small to medium sized cats cat like mammal">
            <a:extLst>
              <a:ext uri="{FF2B5EF4-FFF2-40B4-BE49-F238E27FC236}">
                <a16:creationId xmlns:a16="http://schemas.microsoft.com/office/drawing/2014/main" id="{B70C2522-9A7D-42EB-97FA-2E10AEEF973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68633" y="3672115"/>
            <a:ext cx="4780080" cy="318672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8DBD672D-CC43-4534-B12D-56BC9C21AB3E}"/>
              </a:ext>
            </a:extLst>
          </p:cNvPr>
          <p:cNvSpPr txBox="1">
            <a:spLocks/>
          </p:cNvSpPr>
          <p:nvPr/>
        </p:nvSpPr>
        <p:spPr>
          <a:xfrm>
            <a:off x="6037870" y="4667901"/>
            <a:ext cx="3723989" cy="1814286"/>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Your cat</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15" name="Picture 14">
            <a:extLst>
              <a:ext uri="{FF2B5EF4-FFF2-40B4-BE49-F238E27FC236}">
                <a16:creationId xmlns:a16="http://schemas.microsoft.com/office/drawing/2014/main" id="{AF403F15-DA95-4E6F-A8F8-DA1E54B9E67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43601" y="4795013"/>
            <a:ext cx="1880120" cy="1642823"/>
          </a:xfrm>
          <a:prstGeom prst="rect">
            <a:avLst/>
          </a:prstGeom>
        </p:spPr>
      </p:pic>
      <p:pic>
        <p:nvPicPr>
          <p:cNvPr id="16" name="Picture 15">
            <a:extLst>
              <a:ext uri="{FF2B5EF4-FFF2-40B4-BE49-F238E27FC236}">
                <a16:creationId xmlns:a16="http://schemas.microsoft.com/office/drawing/2014/main" id="{6CC01B89-D447-4235-870C-670EB83C0BB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18505" y="4898544"/>
            <a:ext cx="1619365" cy="1632973"/>
          </a:xfrm>
          <a:prstGeom prst="rect">
            <a:avLst/>
          </a:prstGeom>
        </p:spPr>
      </p:pic>
      <p:sp>
        <p:nvSpPr>
          <p:cNvPr id="17" name="Title 1">
            <a:extLst>
              <a:ext uri="{FF2B5EF4-FFF2-40B4-BE49-F238E27FC236}">
                <a16:creationId xmlns:a16="http://schemas.microsoft.com/office/drawing/2014/main" id="{C4984798-D981-482C-A650-1AB80E7E2D5A}"/>
              </a:ext>
            </a:extLst>
          </p:cNvPr>
          <p:cNvSpPr txBox="1">
            <a:spLocks/>
          </p:cNvSpPr>
          <p:nvPr/>
        </p:nvSpPr>
        <p:spPr>
          <a:xfrm>
            <a:off x="5798311" y="4539719"/>
            <a:ext cx="4246576" cy="2095758"/>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Zach and Henry</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18" name="Title 1">
            <a:extLst>
              <a:ext uri="{FF2B5EF4-FFF2-40B4-BE49-F238E27FC236}">
                <a16:creationId xmlns:a16="http://schemas.microsoft.com/office/drawing/2014/main" id="{03E6B781-DBE9-4987-B36C-B66A0978CE74}"/>
              </a:ext>
            </a:extLst>
          </p:cNvPr>
          <p:cNvSpPr txBox="1">
            <a:spLocks/>
          </p:cNvSpPr>
          <p:nvPr/>
        </p:nvSpPr>
        <p:spPr>
          <a:xfrm>
            <a:off x="1103086" y="4326814"/>
            <a:ext cx="8710462" cy="2095758"/>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Or even your own creation!</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2" name="362652__trngle__cat-meow (1)">
            <a:hlinkClick r:id="" action="ppaction://media"/>
            <a:extLst>
              <a:ext uri="{FF2B5EF4-FFF2-40B4-BE49-F238E27FC236}">
                <a16:creationId xmlns:a16="http://schemas.microsoft.com/office/drawing/2014/main" id="{E291A3BC-6ACA-450D-8027-3FA6C977D0C6}"/>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0" y="-783921"/>
            <a:ext cx="609600" cy="609600"/>
          </a:xfrm>
          <a:prstGeom prst="rect">
            <a:avLst/>
          </a:prstGeom>
        </p:spPr>
      </p:pic>
      <p:pic>
        <p:nvPicPr>
          <p:cNvPr id="19" name="Picture 18">
            <a:hlinkClick r:id="" action="ppaction://hlinkshowjump?jump=previousslide"/>
            <a:extLst>
              <a:ext uri="{FF2B5EF4-FFF2-40B4-BE49-F238E27FC236}">
                <a16:creationId xmlns:a16="http://schemas.microsoft.com/office/drawing/2014/main" id="{7C736CE2-2550-47DA-BF47-1FF4647E599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443779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196"/>
                                        </p:tgtEl>
                                        <p:attrNameLst>
                                          <p:attrName>style.visibility</p:attrName>
                                        </p:attrNameLst>
                                      </p:cBhvr>
                                      <p:to>
                                        <p:strVal val="visible"/>
                                      </p:to>
                                    </p:set>
                                    <p:anim calcmode="lin" valueType="num">
                                      <p:cBhvr additive="base">
                                        <p:cTn id="25" dur="1000" fill="hold"/>
                                        <p:tgtEl>
                                          <p:spTgt spid="8196"/>
                                        </p:tgtEl>
                                        <p:attrNameLst>
                                          <p:attrName>ppt_x</p:attrName>
                                        </p:attrNameLst>
                                      </p:cBhvr>
                                      <p:tavLst>
                                        <p:tav tm="0">
                                          <p:val>
                                            <p:strVal val="#ppt_x"/>
                                          </p:val>
                                        </p:tav>
                                        <p:tav tm="100000">
                                          <p:val>
                                            <p:strVal val="#ppt_x"/>
                                          </p:val>
                                        </p:tav>
                                      </p:tavLst>
                                    </p:anim>
                                    <p:anim calcmode="lin" valueType="num">
                                      <p:cBhvr additive="base">
                                        <p:cTn id="26" dur="1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5" name="325478__n-audioman__beagle-bark-interior-hard-walls-05.wav"/>
                                        </p:tgtEl>
                                      </p:cMediaNode>
                                    </p:audio>
                                  </p:sub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par>
                          <p:cTn id="31" fill="hold">
                            <p:stCondLst>
                              <p:cond delay="0"/>
                            </p:stCondLst>
                            <p:childTnLst>
                              <p:par>
                                <p:cTn id="32" presetID="1" presetClass="exit" presetSubtype="0" fill="hold" nodeType="afterEffect">
                                  <p:stCondLst>
                                    <p:cond delay="0"/>
                                  </p:stCondLst>
                                  <p:childTnLst>
                                    <p:set>
                                      <p:cBhvr>
                                        <p:cTn id="33" dur="1" fill="hold">
                                          <p:stCondLst>
                                            <p:cond delay="0"/>
                                          </p:stCondLst>
                                        </p:cTn>
                                        <p:tgtEl>
                                          <p:spTgt spid="8196"/>
                                        </p:tgtEl>
                                        <p:attrNameLst>
                                          <p:attrName>style.visibility</p:attrName>
                                        </p:attrNameLst>
                                      </p:cBhvr>
                                      <p:to>
                                        <p:strVal val="hidden"/>
                                      </p:to>
                                    </p:set>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200"/>
                                        </p:tgtEl>
                                        <p:attrNameLst>
                                          <p:attrName>style.visibility</p:attrName>
                                        </p:attrNameLst>
                                      </p:cBhvr>
                                      <p:to>
                                        <p:strVal val="visible"/>
                                      </p:to>
                                    </p:set>
                                    <p:animEffect transition="in" filter="fade">
                                      <p:cBhvr>
                                        <p:cTn id="41" dur="1000"/>
                                        <p:tgtEl>
                                          <p:spTgt spid="8200"/>
                                        </p:tgtEl>
                                      </p:cBhvr>
                                    </p:animEffect>
                                    <p:anim calcmode="lin" valueType="num">
                                      <p:cBhvr>
                                        <p:cTn id="42" dur="1000" fill="hold"/>
                                        <p:tgtEl>
                                          <p:spTgt spid="8200"/>
                                        </p:tgtEl>
                                        <p:attrNameLst>
                                          <p:attrName>ppt_x</p:attrName>
                                        </p:attrNameLst>
                                      </p:cBhvr>
                                      <p:tavLst>
                                        <p:tav tm="0">
                                          <p:val>
                                            <p:strVal val="#ppt_x"/>
                                          </p:val>
                                        </p:tav>
                                        <p:tav tm="100000">
                                          <p:val>
                                            <p:strVal val="#ppt_x"/>
                                          </p:val>
                                        </p:tav>
                                      </p:tavLst>
                                    </p:anim>
                                    <p:anim calcmode="lin" valueType="num">
                                      <p:cBhvr>
                                        <p:cTn id="43" dur="1000" fill="hold"/>
                                        <p:tgtEl>
                                          <p:spTgt spid="8200"/>
                                        </p:tgtEl>
                                        <p:attrNameLst>
                                          <p:attrName>ppt_y</p:attrName>
                                        </p:attrNameLst>
                                      </p:cBhvr>
                                      <p:tavLst>
                                        <p:tav tm="0">
                                          <p:val>
                                            <p:strVal val="#ppt_y+.1"/>
                                          </p:val>
                                        </p:tav>
                                        <p:tav tm="100000">
                                          <p:val>
                                            <p:strVal val="#ppt_y"/>
                                          </p:val>
                                        </p:tav>
                                      </p:tavLst>
                                    </p:anim>
                                  </p:childTnLst>
                                </p:cTn>
                              </p:par>
                              <p:par>
                                <p:cTn id="44" presetID="1" presetClass="mediacall" presetSubtype="0" fill="hold" nodeType="withEffect">
                                  <p:stCondLst>
                                    <p:cond delay="0"/>
                                  </p:stCondLst>
                                  <p:childTnLst>
                                    <p:cmd type="call" cmd="playFrom(0.0)">
                                      <p:cBhvr>
                                        <p:cTn id="45" dur="1" fill="hold"/>
                                        <p:tgtEl>
                                          <p:spTgt spid="2"/>
                                        </p:tgtEl>
                                      </p:cBhvr>
                                    </p:cmd>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14"/>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8200"/>
                                        </p:tgtEl>
                                        <p:attrNameLst>
                                          <p:attrName>style.visibility</p:attrName>
                                        </p:attrNameLst>
                                      </p:cBhvr>
                                      <p:to>
                                        <p:strVal val="hidden"/>
                                      </p:to>
                                    </p:set>
                                  </p:childTnLst>
                                  <p:subTnLst>
                                    <p:audio>
                                      <p:cMediaNode>
                                        <p:cTn display="0" masterRel="sameClick">
                                          <p:stCondLst>
                                            <p:cond evt="begin" delay="0">
                                              <p:tn val="50"/>
                                            </p:cond>
                                          </p:stCondLst>
                                          <p:endCondLst>
                                            <p:cond evt="onStopAudio" delay="0">
                                              <p:tgtEl>
                                                <p:sldTgt/>
                                              </p:tgtEl>
                                            </p:cond>
                                          </p:endCondLst>
                                        </p:cTn>
                                        <p:tgtEl>
                                          <p:sndTgt r:embed="rId6" name="362652__trngle__cat-meow (1).wav"/>
                                        </p:tgtEl>
                                      </p:cMediaNode>
                                    </p:audio>
                                  </p:subTnLst>
                                </p:cTn>
                              </p:par>
                              <p:par>
                                <p:cTn id="52" presetID="2" presetClass="entr" presetSubtype="4"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anim calcmode="lin" valueType="num">
                                      <p:cBhvr>
                                        <p:cTn id="63" dur="500" fill="hold"/>
                                        <p:tgtEl>
                                          <p:spTgt spid="17"/>
                                        </p:tgtEl>
                                        <p:attrNameLst>
                                          <p:attrName>ppt_x</p:attrName>
                                        </p:attrNameLst>
                                      </p:cBhvr>
                                      <p:tavLst>
                                        <p:tav tm="0">
                                          <p:val>
                                            <p:strVal val="#ppt_x"/>
                                          </p:val>
                                        </p:tav>
                                        <p:tav tm="100000">
                                          <p:val>
                                            <p:strVal val="#ppt_x"/>
                                          </p:val>
                                        </p:tav>
                                      </p:tavLst>
                                    </p:anim>
                                    <p:anim calcmode="lin" valueType="num">
                                      <p:cBhvr>
                                        <p:cTn id="6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5"/>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7"/>
                                        </p:tgtEl>
                                        <p:attrNameLst>
                                          <p:attrName>style.visibility</p:attrName>
                                        </p:attrNameLst>
                                      </p:cBhvr>
                                      <p:to>
                                        <p:strVal val="hidden"/>
                                      </p:to>
                                    </p:set>
                                  </p:childTnLst>
                                </p:cTn>
                              </p:par>
                            </p:childTnLst>
                          </p:cTn>
                        </p:par>
                        <p:par>
                          <p:cTn id="73" fill="hold">
                            <p:stCondLst>
                              <p:cond delay="0"/>
                            </p:stCondLst>
                            <p:childTnLst>
                              <p:par>
                                <p:cTn id="74" presetID="42"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750"/>
                                        <p:tgtEl>
                                          <p:spTgt spid="18"/>
                                        </p:tgtEl>
                                      </p:cBhvr>
                                    </p:animEffect>
                                    <p:anim calcmode="lin" valueType="num">
                                      <p:cBhvr>
                                        <p:cTn id="77" dur="750" fill="hold"/>
                                        <p:tgtEl>
                                          <p:spTgt spid="18"/>
                                        </p:tgtEl>
                                        <p:attrNameLst>
                                          <p:attrName>ppt_x</p:attrName>
                                        </p:attrNameLst>
                                      </p:cBhvr>
                                      <p:tavLst>
                                        <p:tav tm="0">
                                          <p:val>
                                            <p:strVal val="#ppt_x"/>
                                          </p:val>
                                        </p:tav>
                                        <p:tav tm="100000">
                                          <p:val>
                                            <p:strVal val="#ppt_x"/>
                                          </p:val>
                                        </p:tav>
                                      </p:tavLst>
                                    </p:anim>
                                    <p:anim calcmode="lin" valueType="num">
                                      <p:cBhvr>
                                        <p:cTn id="78" dur="750" fill="hold"/>
                                        <p:tgtEl>
                                          <p:spTgt spid="18"/>
                                        </p:tgtEl>
                                        <p:attrNameLst>
                                          <p:attrName>ppt_y</p:attrName>
                                        </p:attrNameLst>
                                      </p:cBhvr>
                                      <p:tavLst>
                                        <p:tav tm="0">
                                          <p:val>
                                            <p:strVal val="#ppt_y+.1"/>
                                          </p:val>
                                        </p:tav>
                                        <p:tav tm="100000">
                                          <p:val>
                                            <p:strVal val="#ppt_y"/>
                                          </p:val>
                                        </p:tav>
                                      </p:tavLst>
                                    </p:anim>
                                  </p:childTnLst>
                                </p:cTn>
                              </p:par>
                            </p:childTnLst>
                          </p:cTn>
                        </p:par>
                        <p:par>
                          <p:cTn id="79" fill="hold">
                            <p:stCondLst>
                              <p:cond delay="750"/>
                            </p:stCondLst>
                            <p:childTnLst>
                              <p:par>
                                <p:cTn id="80" presetID="2" presetClass="entr" presetSubtype="8"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0-#ppt_w/2"/>
                                          </p:val>
                                        </p:tav>
                                        <p:tav tm="100000">
                                          <p:val>
                                            <p:strVal val="#ppt_x"/>
                                          </p:val>
                                        </p:tav>
                                      </p:tavLst>
                                    </p:anim>
                                    <p:anim calcmode="lin" valueType="num">
                                      <p:cBhvr additive="base">
                                        <p:cTn id="83" dur="500" fill="hold"/>
                                        <p:tgtEl>
                                          <p:spTgt spid="8"/>
                                        </p:tgtEl>
                                        <p:attrNameLst>
                                          <p:attrName>ppt_y</p:attrName>
                                        </p:attrNameLst>
                                      </p:cBhvr>
                                      <p:tavLst>
                                        <p:tav tm="0">
                                          <p:val>
                                            <p:strVal val="#ppt_y"/>
                                          </p:val>
                                        </p:tav>
                                        <p:tav tm="100000">
                                          <p:val>
                                            <p:strVal val="#ppt_y"/>
                                          </p:val>
                                        </p:tav>
                                      </p:tavLst>
                                    </p:anim>
                                  </p:childTnLst>
                                </p:cTn>
                              </p:par>
                              <p:par>
                                <p:cTn id="84" presetID="53" presetClass="entr" presetSubtype="16"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p:cTn id="86" dur="500" fill="hold"/>
                                        <p:tgtEl>
                                          <p:spTgt spid="9"/>
                                        </p:tgtEl>
                                        <p:attrNameLst>
                                          <p:attrName>ppt_w</p:attrName>
                                        </p:attrNameLst>
                                      </p:cBhvr>
                                      <p:tavLst>
                                        <p:tav tm="0">
                                          <p:val>
                                            <p:fltVal val="0"/>
                                          </p:val>
                                        </p:tav>
                                        <p:tav tm="100000">
                                          <p:val>
                                            <p:strVal val="#ppt_w"/>
                                          </p:val>
                                        </p:tav>
                                      </p:tavLst>
                                    </p:anim>
                                    <p:anim calcmode="lin" valueType="num">
                                      <p:cBhvr>
                                        <p:cTn id="87" dur="500" fill="hold"/>
                                        <p:tgtEl>
                                          <p:spTgt spid="9"/>
                                        </p:tgtEl>
                                        <p:attrNameLst>
                                          <p:attrName>ppt_h</p:attrName>
                                        </p:attrNameLst>
                                      </p:cBhvr>
                                      <p:tavLst>
                                        <p:tav tm="0">
                                          <p:val>
                                            <p:fltVal val="0"/>
                                          </p:val>
                                        </p:tav>
                                        <p:tav tm="100000">
                                          <p:val>
                                            <p:strVal val="#ppt_h"/>
                                          </p:val>
                                        </p:tav>
                                      </p:tavLst>
                                    </p:anim>
                                    <p:animEffect transition="in" filter="fade">
                                      <p:cBhvr>
                                        <p:cTn id="88" dur="500"/>
                                        <p:tgtEl>
                                          <p:spTgt spid="9"/>
                                        </p:tgtEl>
                                      </p:cBhvr>
                                    </p:animEffect>
                                  </p:childTnLst>
                                </p:cTn>
                              </p:par>
                              <p:par>
                                <p:cTn id="89" presetID="53" presetClass="entr" presetSubtype="16"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4" fill="hold" display="0">
                  <p:stCondLst>
                    <p:cond delay="indefinite"/>
                  </p:stCondLst>
                  <p:endCondLst>
                    <p:cond evt="onStopAudio" delay="0">
                      <p:tgtEl>
                        <p:sldTgt/>
                      </p:tgtEl>
                    </p:cond>
                  </p:endCondLst>
                </p:cTn>
                <p:tgtEl>
                  <p:spTgt spid="2"/>
                </p:tgtEl>
              </p:cMediaNode>
            </p:audio>
          </p:childTnLst>
        </p:cTn>
      </p:par>
    </p:tnLst>
    <p:bldLst>
      <p:bldP spid="4" grpId="0"/>
      <p:bldP spid="7" grpId="0"/>
      <p:bldP spid="8" grpId="0" animBg="1"/>
      <p:bldP spid="11" grpId="0"/>
      <p:bldP spid="11" grpId="1"/>
      <p:bldP spid="14" grpId="0"/>
      <p:bldP spid="14" grpId="1"/>
      <p:bldP spid="17" grpId="0"/>
      <p:bldP spid="17" grpId="1"/>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pic>
        <p:nvPicPr>
          <p:cNvPr id="1026" name="Picture 2" descr="Image result for music">
            <a:extLst>
              <a:ext uri="{FF2B5EF4-FFF2-40B4-BE49-F238E27FC236}">
                <a16:creationId xmlns:a16="http://schemas.microsoft.com/office/drawing/2014/main" id="{00E5727E-6227-4FBE-8D57-1EC2626B39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63463"/>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0A47B036-5E1A-44F8-9403-860AD35476B3}"/>
              </a:ext>
            </a:extLst>
          </p:cNvPr>
          <p:cNvSpPr>
            <a:spLocks noGrp="1"/>
          </p:cNvSpPr>
          <p:nvPr>
            <p:ph type="title"/>
          </p:nvPr>
        </p:nvSpPr>
        <p:spPr>
          <a:xfrm>
            <a:off x="2288867" y="148813"/>
            <a:ext cx="7919692"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Sound (Audio)</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D7706E15-4A67-4E4A-BD1C-8B972A84B5CB}"/>
              </a:ext>
            </a:extLst>
          </p:cNvPr>
          <p:cNvSpPr txBox="1">
            <a:spLocks/>
          </p:cNvSpPr>
          <p:nvPr/>
        </p:nvSpPr>
        <p:spPr>
          <a:xfrm>
            <a:off x="1144577" y="1676598"/>
            <a:ext cx="9902845" cy="433589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Audio </a:t>
            </a:r>
            <a:r>
              <a:rPr lang="en-US" sz="54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is the sound that we hear with our ears.</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8" name="Action Button: Go Home 7">
            <a:hlinkClick r:id="rId5" action="ppaction://hlinksldjump" highlightClick="1"/>
            <a:extLst>
              <a:ext uri="{FF2B5EF4-FFF2-40B4-BE49-F238E27FC236}">
                <a16:creationId xmlns:a16="http://schemas.microsoft.com/office/drawing/2014/main" id="{881B41CB-2992-4B62-BE43-92E18626C927}"/>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hlinkClick r:id="rId6" action="ppaction://hlinksldjump"/>
            <a:extLst>
              <a:ext uri="{FF2B5EF4-FFF2-40B4-BE49-F238E27FC236}">
                <a16:creationId xmlns:a16="http://schemas.microsoft.com/office/drawing/2014/main" id="{2B20067F-7EBE-441B-A522-E7663C61CFE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7" name="186942__lemoncreme__piano-melody">
            <a:hlinkClick r:id="" action="ppaction://media"/>
            <a:extLst>
              <a:ext uri="{FF2B5EF4-FFF2-40B4-BE49-F238E27FC236}">
                <a16:creationId xmlns:a16="http://schemas.microsoft.com/office/drawing/2014/main" id="{3B2D7AFF-B3EB-448A-82E8-82678307815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46743" y="-687888"/>
            <a:ext cx="609600" cy="609600"/>
          </a:xfrm>
          <a:prstGeom prst="rect">
            <a:avLst/>
          </a:prstGeom>
        </p:spPr>
      </p:pic>
      <p:pic>
        <p:nvPicPr>
          <p:cNvPr id="10" name="Picture 9">
            <a:hlinkClick r:id="" action="ppaction://hlinkshowjump?jump=previousslide"/>
            <a:extLst>
              <a:ext uri="{FF2B5EF4-FFF2-40B4-BE49-F238E27FC236}">
                <a16:creationId xmlns:a16="http://schemas.microsoft.com/office/drawing/2014/main" id="{58D0F46D-C4FE-4D3D-B96F-12BAAFE5F49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179287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5" presetClass="entr" presetSubtype="0" fill="hold" nodeType="after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2000"/>
                                        <p:tgtEl>
                                          <p:spTgt spid="1026"/>
                                        </p:tgtEl>
                                      </p:cBhvr>
                                    </p:animEffect>
                                    <p:anim calcmode="lin" valueType="num">
                                      <p:cBhvr>
                                        <p:cTn id="21" dur="2000" fill="hold"/>
                                        <p:tgtEl>
                                          <p:spTgt spid="1026"/>
                                        </p:tgtEl>
                                        <p:attrNameLst>
                                          <p:attrName>ppt_w</p:attrName>
                                        </p:attrNameLst>
                                      </p:cBhvr>
                                      <p:tavLst>
                                        <p:tav tm="0" fmla="#ppt_w*sin(2.5*pi*$)">
                                          <p:val>
                                            <p:fltVal val="0"/>
                                          </p:val>
                                        </p:tav>
                                        <p:tav tm="100000">
                                          <p:val>
                                            <p:fltVal val="1"/>
                                          </p:val>
                                        </p:tav>
                                      </p:tavLst>
                                    </p:anim>
                                    <p:anim calcmode="lin" valueType="num">
                                      <p:cBhvr>
                                        <p:cTn id="22" dur="2000" fill="hold"/>
                                        <p:tgtEl>
                                          <p:spTgt spid="1026"/>
                                        </p:tgtEl>
                                        <p:attrNameLst>
                                          <p:attrName>ppt_h</p:attrName>
                                        </p:attrNameLst>
                                      </p:cBhvr>
                                      <p:tavLst>
                                        <p:tav tm="0">
                                          <p:val>
                                            <p:strVal val="#ppt_h"/>
                                          </p:val>
                                        </p:tav>
                                        <p:tav tm="100000">
                                          <p:val>
                                            <p:strVal val="#ppt_h"/>
                                          </p:val>
                                        </p:tav>
                                      </p:tavLst>
                                    </p:anim>
                                  </p:childTnLst>
                                </p:cTn>
                              </p:par>
                              <p:par>
                                <p:cTn id="23" presetID="1" presetClass="mediacall" presetSubtype="0" fill="hold" nodeType="withEffect">
                                  <p:stCondLst>
                                    <p:cond delay="0"/>
                                  </p:stCondLst>
                                  <p:childTnLst>
                                    <p:cmd type="call" cmd="playFrom(0.0)">
                                      <p:cBhvr>
                                        <p:cTn id="24" dur="1" fill="hold"/>
                                        <p:tgtEl>
                                          <p:spTgt spid="7"/>
                                        </p:tgtEl>
                                      </p:cBhvr>
                                    </p:cmd>
                                  </p:childTnLst>
                                </p:cTn>
                              </p:par>
                            </p:childTnLst>
                          </p:cTn>
                        </p:par>
                        <p:par>
                          <p:cTn id="25" fill="hold">
                            <p:stCondLst>
                              <p:cond delay="3000"/>
                            </p:stCondLst>
                            <p:childTnLst>
                              <p:par>
                                <p:cTn id="26" presetID="26" presetClass="emph" presetSubtype="0" fill="hold" nodeType="afterEffect">
                                  <p:stCondLst>
                                    <p:cond delay="0"/>
                                  </p:stCondLst>
                                  <p:childTnLst>
                                    <p:animEffect transition="out" filter="fade">
                                      <p:cBhvr>
                                        <p:cTn id="27" dur="1600" tmFilter="0, 0; .2, .5; .8, .5; 1, 0"/>
                                        <p:tgtEl>
                                          <p:spTgt spid="1026"/>
                                        </p:tgtEl>
                                      </p:cBhvr>
                                    </p:animEffect>
                                    <p:animScale>
                                      <p:cBhvr>
                                        <p:cTn id="28" dur="800" autoRev="1" fill="hold"/>
                                        <p:tgtEl>
                                          <p:spTgt spid="1026"/>
                                        </p:tgtEl>
                                      </p:cBhvr>
                                      <p:by x="105000" y="105000"/>
                                    </p:animScale>
                                  </p:childTnLst>
                                </p:cTn>
                              </p:par>
                            </p:childTnLst>
                          </p:cTn>
                        </p:par>
                        <p:par>
                          <p:cTn id="29" fill="hold">
                            <p:stCondLst>
                              <p:cond delay="4600"/>
                            </p:stCondLst>
                            <p:childTnLst>
                              <p:par>
                                <p:cTn id="30" presetID="45"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2000"/>
                                        <p:tgtEl>
                                          <p:spTgt spid="1026"/>
                                        </p:tgtEl>
                                      </p:cBhvr>
                                    </p:animEffect>
                                    <p:anim calcmode="lin" valueType="num">
                                      <p:cBhvr>
                                        <p:cTn id="33" dur="2000" fill="hold"/>
                                        <p:tgtEl>
                                          <p:spTgt spid="1026"/>
                                        </p:tgtEl>
                                        <p:attrNameLst>
                                          <p:attrName>ppt_w</p:attrName>
                                        </p:attrNameLst>
                                      </p:cBhvr>
                                      <p:tavLst>
                                        <p:tav tm="0" fmla="#ppt_w*sin(2.5*pi*$)">
                                          <p:val>
                                            <p:fltVal val="0"/>
                                          </p:val>
                                        </p:tav>
                                        <p:tav tm="100000">
                                          <p:val>
                                            <p:fltVal val="1"/>
                                          </p:val>
                                        </p:tav>
                                      </p:tavLst>
                                    </p:anim>
                                    <p:anim calcmode="lin" valueType="num">
                                      <p:cBhvr>
                                        <p:cTn id="34" dur="2000" fill="hold"/>
                                        <p:tgtEl>
                                          <p:spTgt spid="1026"/>
                                        </p:tgtEl>
                                        <p:attrNameLst>
                                          <p:attrName>ppt_h</p:attrName>
                                        </p:attrNameLst>
                                      </p:cBhvr>
                                      <p:tavLst>
                                        <p:tav tm="0">
                                          <p:val>
                                            <p:strVal val="#ppt_h"/>
                                          </p:val>
                                        </p:tav>
                                        <p:tav tm="100000">
                                          <p:val>
                                            <p:strVal val="#ppt_h"/>
                                          </p:val>
                                        </p:tav>
                                      </p:tavLst>
                                    </p:anim>
                                  </p:childTnLst>
                                </p:cTn>
                              </p:par>
                            </p:childTnLst>
                          </p:cTn>
                        </p:par>
                        <p:par>
                          <p:cTn id="35" fill="hold">
                            <p:stCondLst>
                              <p:cond delay="6600"/>
                            </p:stCondLst>
                            <p:childTnLst>
                              <p:par>
                                <p:cTn id="36" presetID="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0" fill="hold" display="0">
                  <p:stCondLst>
                    <p:cond delay="indefinite"/>
                  </p:stCondLst>
                  <p:endCondLst>
                    <p:cond evt="onStopAudio" delay="0">
                      <p:tgtEl>
                        <p:sldTgt/>
                      </p:tgtEl>
                    </p:cond>
                  </p:endCondLst>
                </p:cTn>
                <p:tgtEl>
                  <p:spTgt spid="7"/>
                </p:tgtEl>
              </p:cMediaNode>
            </p:audio>
          </p:childTnLst>
        </p:cTn>
      </p:par>
    </p:tnLst>
    <p:bldLst>
      <p:bldP spid="4" grpId="0"/>
      <p:bldP spid="5"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pic>
        <p:nvPicPr>
          <p:cNvPr id="4102" name="Picture 6" descr="Image result for gif">
            <a:extLst>
              <a:ext uri="{FF2B5EF4-FFF2-40B4-BE49-F238E27FC236}">
                <a16:creationId xmlns:a16="http://schemas.microsoft.com/office/drawing/2014/main" id="{73C9D266-3209-469B-B78D-6C36E36B52A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52986" y="3474499"/>
            <a:ext cx="3048001" cy="304800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42CA9B62-6BF0-4586-956C-466AFA4FFD11}"/>
              </a:ext>
            </a:extLst>
          </p:cNvPr>
          <p:cNvSpPr txBox="1">
            <a:spLocks/>
          </p:cNvSpPr>
          <p:nvPr/>
        </p:nvSpPr>
        <p:spPr>
          <a:xfrm>
            <a:off x="1503123" y="249203"/>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Animation</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 is like the cartoons we watch on TV</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5" name="Content Placeholder 2">
            <a:extLst>
              <a:ext uri="{FF2B5EF4-FFF2-40B4-BE49-F238E27FC236}">
                <a16:creationId xmlns:a16="http://schemas.microsoft.com/office/drawing/2014/main" id="{41BFC413-A724-431F-94A1-674C466EE478}"/>
              </a:ext>
            </a:extLst>
          </p:cNvPr>
          <p:cNvSpPr txBox="1">
            <a:spLocks/>
          </p:cNvSpPr>
          <p:nvPr/>
        </p:nvSpPr>
        <p:spPr>
          <a:xfrm>
            <a:off x="1503123" y="1791992"/>
            <a:ext cx="9745449"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They are moving pictures</a:t>
            </a: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6" name="Action Button: Go Home 5">
            <a:hlinkClick r:id="rId3" action="ppaction://hlinksldjump" highlightClick="1"/>
            <a:extLst>
              <a:ext uri="{FF2B5EF4-FFF2-40B4-BE49-F238E27FC236}">
                <a16:creationId xmlns:a16="http://schemas.microsoft.com/office/drawing/2014/main" id="{AC988526-108F-4E46-AB4A-57ECFB83066C}"/>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4" action="ppaction://hlinksldjump"/>
            <a:extLst>
              <a:ext uri="{FF2B5EF4-FFF2-40B4-BE49-F238E27FC236}">
                <a16:creationId xmlns:a16="http://schemas.microsoft.com/office/drawing/2014/main" id="{0B3778C0-CCDE-4A80-B105-79477FD075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4098" name="Picture 2" descr="Image result for animation">
            <a:extLst>
              <a:ext uri="{FF2B5EF4-FFF2-40B4-BE49-F238E27FC236}">
                <a16:creationId xmlns:a16="http://schemas.microsoft.com/office/drawing/2014/main" id="{C3758595-8A0C-404B-A141-C5D853C30431}"/>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6684" y="3402031"/>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gif">
            <a:extLst>
              <a:ext uri="{FF2B5EF4-FFF2-40B4-BE49-F238E27FC236}">
                <a16:creationId xmlns:a16="http://schemas.microsoft.com/office/drawing/2014/main" id="{04304C75-F6DF-4150-B4AA-012F400778C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845491" y="3429000"/>
            <a:ext cx="3048001" cy="30480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 action="ppaction://hlinkshowjump?jump=previousslide"/>
            <a:extLst>
              <a:ext uri="{FF2B5EF4-FFF2-40B4-BE49-F238E27FC236}">
                <a16:creationId xmlns:a16="http://schemas.microsoft.com/office/drawing/2014/main" id="{E1B74EEC-FFEA-4C1B-9F33-997C73EFDF7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03496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100"/>
                                        </p:tgtEl>
                                        <p:attrNameLst>
                                          <p:attrName>style.visibility</p:attrName>
                                        </p:attrNameLst>
                                      </p:cBhvr>
                                      <p:to>
                                        <p:strVal val="visible"/>
                                      </p:to>
                                    </p:set>
                                    <p:animEffect transition="in" filter="fade">
                                      <p:cBhvr>
                                        <p:cTn id="25" dur="500"/>
                                        <p:tgtEl>
                                          <p:spTgt spid="4100"/>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fade">
                                      <p:cBhvr>
                                        <p:cTn id="29" dur="500"/>
                                        <p:tgtEl>
                                          <p:spTgt spid="4102"/>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868A15-BA79-43D8-82C4-74DB64489610}"/>
              </a:ext>
            </a:extLst>
          </p:cNvPr>
          <p:cNvSpPr txBox="1">
            <a:spLocks/>
          </p:cNvSpPr>
          <p:nvPr/>
        </p:nvSpPr>
        <p:spPr>
          <a:xfrm>
            <a:off x="1324050" y="-773084"/>
            <a:ext cx="9851254" cy="259438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Videos</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B69FB215-1C79-424B-9F5E-9DE34884A1BC}"/>
              </a:ext>
            </a:extLst>
          </p:cNvPr>
          <p:cNvSpPr txBox="1">
            <a:spLocks/>
          </p:cNvSpPr>
          <p:nvPr/>
        </p:nvSpPr>
        <p:spPr>
          <a:xfrm>
            <a:off x="1170373" y="524109"/>
            <a:ext cx="10158608" cy="360749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3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Videos</a:t>
            </a:r>
            <a:r>
              <a:rPr lang="en-US" sz="5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are like animation.</a:t>
            </a:r>
          </a:p>
          <a:p>
            <a:pPr algn="ctr"/>
            <a:r>
              <a:rPr lang="en-US" sz="49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They are pictures in motion that can tell a story. </a:t>
            </a: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2" action="ppaction://hlinksldjump" highlightClick="1"/>
            <a:extLst>
              <a:ext uri="{FF2B5EF4-FFF2-40B4-BE49-F238E27FC236}">
                <a16:creationId xmlns:a16="http://schemas.microsoft.com/office/drawing/2014/main" id="{EC70ED8B-8317-4BB6-9B4D-DA6A4E84446F}"/>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3" action="ppaction://hlinksldjump"/>
            <a:extLst>
              <a:ext uri="{FF2B5EF4-FFF2-40B4-BE49-F238E27FC236}">
                <a16:creationId xmlns:a16="http://schemas.microsoft.com/office/drawing/2014/main" id="{83E228E6-CE39-4A6A-97A1-627B4BD829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7170" name="Picture 2" descr="Image result for cartoon video camera">
            <a:extLst>
              <a:ext uri="{FF2B5EF4-FFF2-40B4-BE49-F238E27FC236}">
                <a16:creationId xmlns:a16="http://schemas.microsoft.com/office/drawing/2014/main" id="{3631E075-5B44-42A4-840E-C92B846FE44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71359" y="4195799"/>
            <a:ext cx="2576839" cy="265805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F6D7CA5-8761-4F39-8495-B052535E1B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313" y="5335132"/>
            <a:ext cx="1880120" cy="1642823"/>
          </a:xfrm>
          <a:prstGeom prst="rect">
            <a:avLst/>
          </a:prstGeom>
        </p:spPr>
      </p:pic>
      <p:pic>
        <p:nvPicPr>
          <p:cNvPr id="10" name="Picture 9">
            <a:extLst>
              <a:ext uri="{FF2B5EF4-FFF2-40B4-BE49-F238E27FC236}">
                <a16:creationId xmlns:a16="http://schemas.microsoft.com/office/drawing/2014/main" id="{3FE63759-8A96-4CF4-AFD3-F062290037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72346" y="5340056"/>
            <a:ext cx="1619365" cy="1632973"/>
          </a:xfrm>
          <a:prstGeom prst="rect">
            <a:avLst/>
          </a:prstGeom>
        </p:spPr>
      </p:pic>
      <p:sp>
        <p:nvSpPr>
          <p:cNvPr id="11" name="Speech Bubble: Oval 10">
            <a:extLst>
              <a:ext uri="{FF2B5EF4-FFF2-40B4-BE49-F238E27FC236}">
                <a16:creationId xmlns:a16="http://schemas.microsoft.com/office/drawing/2014/main" id="{70EAD232-9EC0-4A86-834B-C000912BB680}"/>
              </a:ext>
            </a:extLst>
          </p:cNvPr>
          <p:cNvSpPr/>
          <p:nvPr/>
        </p:nvSpPr>
        <p:spPr>
          <a:xfrm>
            <a:off x="0" y="3145396"/>
            <a:ext cx="2771158" cy="1699162"/>
          </a:xfrm>
          <a:prstGeom prst="wedgeEllipseCallout">
            <a:avLst>
              <a:gd name="adj1" fmla="val -4226"/>
              <a:gd name="adj2" fmla="val 76524"/>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a:solidFill>
                    <a:schemeClr val="tx1"/>
                  </a:solidFill>
                </a:ln>
                <a:solidFill>
                  <a:schemeClr val="bg1"/>
                </a:solidFill>
                <a:latin typeface="Snap ITC" panose="04040A07060A02020202" pitchFamily="82" charset="0"/>
              </a:rPr>
              <a:t>Don’t look at the camera, Henry!</a:t>
            </a:r>
          </a:p>
        </p:txBody>
      </p:sp>
      <p:sp>
        <p:nvSpPr>
          <p:cNvPr id="12" name="Speech Bubble: Oval 11">
            <a:extLst>
              <a:ext uri="{FF2B5EF4-FFF2-40B4-BE49-F238E27FC236}">
                <a16:creationId xmlns:a16="http://schemas.microsoft.com/office/drawing/2014/main" id="{A0B3F361-39BE-4C6E-A7A0-21A42D40B6DD}"/>
              </a:ext>
            </a:extLst>
          </p:cNvPr>
          <p:cNvSpPr/>
          <p:nvPr/>
        </p:nvSpPr>
        <p:spPr>
          <a:xfrm>
            <a:off x="4708571" y="3570883"/>
            <a:ext cx="2373457" cy="1495614"/>
          </a:xfrm>
          <a:prstGeom prst="wedgeEllipseCallout">
            <a:avLst>
              <a:gd name="adj1" fmla="val 19361"/>
              <a:gd name="adj2" fmla="val 74112"/>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n>
                  <a:solidFill>
                    <a:schemeClr val="tx1"/>
                  </a:solidFill>
                </a:ln>
                <a:solidFill>
                  <a:schemeClr val="bg1"/>
                </a:solidFill>
                <a:latin typeface="Snap ITC" panose="04040A07060A02020202" pitchFamily="82" charset="0"/>
              </a:rPr>
              <a:t>Sorry!</a:t>
            </a:r>
          </a:p>
        </p:txBody>
      </p:sp>
      <p:pic>
        <p:nvPicPr>
          <p:cNvPr id="13" name="Picture 12">
            <a:hlinkClick r:id="" action="ppaction://hlinkshowjump?jump=previousslide"/>
            <a:extLst>
              <a:ext uri="{FF2B5EF4-FFF2-40B4-BE49-F238E27FC236}">
                <a16:creationId xmlns:a16="http://schemas.microsoft.com/office/drawing/2014/main" id="{4A6A1020-4E74-4C4C-BDE9-48C161EE1B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352327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 calcmode="lin" valueType="num">
                                      <p:cBhvr additive="base">
                                        <p:cTn id="21" dur="500" fill="hold"/>
                                        <p:tgtEl>
                                          <p:spTgt spid="7170"/>
                                        </p:tgtEl>
                                        <p:attrNameLst>
                                          <p:attrName>ppt_x</p:attrName>
                                        </p:attrNameLst>
                                      </p:cBhvr>
                                      <p:tavLst>
                                        <p:tav tm="0">
                                          <p:val>
                                            <p:strVal val="#ppt_x"/>
                                          </p:val>
                                        </p:tav>
                                        <p:tav tm="100000">
                                          <p:val>
                                            <p:strVal val="#ppt_x"/>
                                          </p:val>
                                        </p:tav>
                                      </p:tavLst>
                                    </p:anim>
                                    <p:anim calcmode="lin" valueType="num">
                                      <p:cBhvr additive="base">
                                        <p:cTn id="22" dur="500" fill="hold"/>
                                        <p:tgtEl>
                                          <p:spTgt spid="717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0-#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par>
                                <p:cTn id="47" presetID="53" presetClass="entr" presetSubtype="1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6433" y="373473"/>
            <a:ext cx="4159685" cy="6636924"/>
          </a:xfrm>
        </p:spPr>
        <p:txBody>
          <a:bodyPr>
            <a:normAutofit/>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Words</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Pictures</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Sound</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Cartoons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Videos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3" name="Content Placeholder 2"/>
          <p:cNvSpPr>
            <a:spLocks noGrp="1"/>
          </p:cNvSpPr>
          <p:nvPr>
            <p:ph idx="1"/>
          </p:nvPr>
        </p:nvSpPr>
        <p:spPr>
          <a:xfrm>
            <a:off x="5323563" y="2911933"/>
            <a:ext cx="6914888" cy="1315233"/>
          </a:xfrm>
        </p:spPr>
        <p:txBody>
          <a:bodyPr/>
          <a:lstStyle/>
          <a:p>
            <a:pPr marL="0" indent="0" algn="ctr">
              <a:buNone/>
            </a:pPr>
            <a:r>
              <a:rPr lang="en-US"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
            </a:r>
            <a:br>
              <a:rPr lang="en-US"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br>
            <a:r>
              <a:rPr lang="en-US" sz="4600" b="1" dirty="0" err="1">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Mul</a:t>
            </a:r>
            <a:r>
              <a:rPr lang="en-US" sz="46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 – </a:t>
            </a:r>
            <a:r>
              <a:rPr lang="en-US" sz="4600" b="1" dirty="0" err="1">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ti</a:t>
            </a:r>
            <a:r>
              <a:rPr lang="en-US" sz="46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 – me - di - a</a:t>
            </a:r>
            <a:endParaRPr lang="en-US" sz="4600" dirty="0"/>
          </a:p>
        </p:txBody>
      </p:sp>
      <p:pic>
        <p:nvPicPr>
          <p:cNvPr id="1026" name="Picture 2" descr="Image result for equal sign">
            <a:extLst>
              <a:ext uri="{FF2B5EF4-FFF2-40B4-BE49-F238E27FC236}">
                <a16:creationId xmlns:a16="http://schemas.microsoft.com/office/drawing/2014/main" id="{1EC00498-8994-4005-BA80-680EB80BD6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8116" y="3307439"/>
            <a:ext cx="1400880" cy="91972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E3448698-0841-495B-B7D5-AA924A118B59}"/>
              </a:ext>
            </a:extLst>
          </p:cNvPr>
          <p:cNvSpPr txBox="1">
            <a:spLocks/>
          </p:cNvSpPr>
          <p:nvPr/>
        </p:nvSpPr>
        <p:spPr>
          <a:xfrm>
            <a:off x="3089233" y="5448454"/>
            <a:ext cx="6914888" cy="13152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
            </a:r>
            <a:br>
              <a:rPr lang="en-US"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br>
            <a:r>
              <a:rPr lang="en-US" sz="46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Snap ITC" panose="04040A07060A02020202" pitchFamily="82" charset="0"/>
              </a:rPr>
              <a:t>Multimedia!</a:t>
            </a:r>
            <a:endParaRPr lang="en-US" sz="4600" dirty="0"/>
          </a:p>
        </p:txBody>
      </p:sp>
      <p:pic>
        <p:nvPicPr>
          <p:cNvPr id="7" name="Picture 6">
            <a:extLst>
              <a:ext uri="{FF2B5EF4-FFF2-40B4-BE49-F238E27FC236}">
                <a16:creationId xmlns:a16="http://schemas.microsoft.com/office/drawing/2014/main" id="{95D6CF54-6E3C-4FA7-9021-41DBBC7C62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4805819" y="-350161"/>
            <a:ext cx="1619365" cy="1632973"/>
          </a:xfrm>
          <a:prstGeom prst="rect">
            <a:avLst/>
          </a:prstGeom>
        </p:spPr>
      </p:pic>
      <p:sp>
        <p:nvSpPr>
          <p:cNvPr id="8" name="Speech Bubble: Oval 7">
            <a:extLst>
              <a:ext uri="{FF2B5EF4-FFF2-40B4-BE49-F238E27FC236}">
                <a16:creationId xmlns:a16="http://schemas.microsoft.com/office/drawing/2014/main" id="{26C79250-A715-4AA3-86EF-51D01835D85C}"/>
              </a:ext>
            </a:extLst>
          </p:cNvPr>
          <p:cNvSpPr/>
          <p:nvPr/>
        </p:nvSpPr>
        <p:spPr>
          <a:xfrm>
            <a:off x="7151693" y="316581"/>
            <a:ext cx="3608165" cy="2345766"/>
          </a:xfrm>
          <a:prstGeom prst="wedgeEllipseCallout">
            <a:avLst>
              <a:gd name="adj1" fmla="val -69659"/>
              <a:gd name="adj2" fmla="val -35062"/>
            </a:avLst>
          </a:prstGeom>
          <a:solidFill>
            <a:srgbClr val="E880A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a:solidFill>
                    <a:schemeClr val="tx1"/>
                  </a:solidFill>
                </a:ln>
                <a:solidFill>
                  <a:schemeClr val="bg1"/>
                </a:solidFill>
                <a:latin typeface="Snap ITC" panose="04040A07060A02020202" pitchFamily="82" charset="0"/>
              </a:rPr>
              <a:t>Isn’t there a big word for this</a:t>
            </a:r>
            <a:r>
              <a:rPr lang="en-US" sz="3200" b="1" dirty="0">
                <a:ln>
                  <a:solidFill>
                    <a:schemeClr val="tx1"/>
                  </a:solidFill>
                </a:ln>
                <a:solidFill>
                  <a:schemeClr val="bg1"/>
                </a:solidFill>
              </a:rPr>
              <a:t>?</a:t>
            </a:r>
          </a:p>
        </p:txBody>
      </p:sp>
      <p:pic>
        <p:nvPicPr>
          <p:cNvPr id="12" name="Picture 11">
            <a:hlinkClick r:id="rId5" action="ppaction://hlinksldjump"/>
            <a:extLst>
              <a:ext uri="{FF2B5EF4-FFF2-40B4-BE49-F238E27FC236}">
                <a16:creationId xmlns:a16="http://schemas.microsoft.com/office/drawing/2014/main" id="{00643345-AA97-455E-9208-08224E96E5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14" name="Action Button: Go Home 13">
            <a:hlinkClick r:id="rId7" action="ppaction://hlinksldjump" highlightClick="1"/>
            <a:extLst>
              <a:ext uri="{FF2B5EF4-FFF2-40B4-BE49-F238E27FC236}">
                <a16:creationId xmlns:a16="http://schemas.microsoft.com/office/drawing/2014/main" id="{1E2C5BD4-7EAD-4BBF-9F7E-111D2EF39CB2}"/>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hlinkClick r:id="" action="ppaction://hlinkshowjump?jump=previousslide"/>
            <a:extLst>
              <a:ext uri="{FF2B5EF4-FFF2-40B4-BE49-F238E27FC236}">
                <a16:creationId xmlns:a16="http://schemas.microsoft.com/office/drawing/2014/main" id="{CA00B26A-8C5F-4CDD-88C8-8C40B9014C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215753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2000"/>
                                        <p:tgtEl>
                                          <p:spTgt spid="1026"/>
                                        </p:tgtEl>
                                      </p:cBhvr>
                                    </p:animEffect>
                                    <p:anim calcmode="lin" valueType="num">
                                      <p:cBhvr>
                                        <p:cTn id="24" dur="2000" fill="hold"/>
                                        <p:tgtEl>
                                          <p:spTgt spid="1026"/>
                                        </p:tgtEl>
                                        <p:attrNameLst>
                                          <p:attrName>ppt_w</p:attrName>
                                        </p:attrNameLst>
                                      </p:cBhvr>
                                      <p:tavLst>
                                        <p:tav tm="0" fmla="#ppt_w*sin(2.5*pi*$)">
                                          <p:val>
                                            <p:fltVal val="0"/>
                                          </p:val>
                                        </p:tav>
                                        <p:tav tm="100000">
                                          <p:val>
                                            <p:fltVal val="1"/>
                                          </p:val>
                                        </p:tav>
                                      </p:tavLst>
                                    </p:anim>
                                    <p:anim calcmode="lin" valueType="num">
                                      <p:cBhvr>
                                        <p:cTn id="25" dur="2000" fill="hold"/>
                                        <p:tgtEl>
                                          <p:spTgt spid="1026"/>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wipe(left)">
                                      <p:cBhvr>
                                        <p:cTn id="29" dur="500"/>
                                        <p:tgtEl>
                                          <p:spTgt spid="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iterate type="lt">
                                    <p:tmPct val="0"/>
                                  </p:iterate>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34" presetClass="emph" presetSubtype="0" fill="hold" grpId="1" nodeType="afterEffect">
                                  <p:stCondLst>
                                    <p:cond delay="0"/>
                                  </p:stCondLst>
                                  <p:iterate type="lt">
                                    <p:tmPct val="10000"/>
                                  </p:iterate>
                                  <p:childTnLst>
                                    <p:animMotion origin="layout" path="M 8.33333E-7 2.22222E-6 L 8.33333E-7 -0.07222 " pathEditMode="relative" rAng="0" ptsTypes="AA">
                                      <p:cBhvr>
                                        <p:cTn id="39" dur="250" accel="50000" decel="50000" autoRev="1" fill="hold">
                                          <p:stCondLst>
                                            <p:cond delay="0"/>
                                          </p:stCondLst>
                                        </p:cTn>
                                        <p:tgtEl>
                                          <p:spTgt spid="5"/>
                                        </p:tgtEl>
                                        <p:attrNameLst>
                                          <p:attrName>ppt_x</p:attrName>
                                          <p:attrName>ppt_y</p:attrName>
                                        </p:attrNameLst>
                                      </p:cBhvr>
                                      <p:rCtr x="0" y="-3611"/>
                                    </p:animMotion>
                                    <p:animRot by="1500000">
                                      <p:cBhvr>
                                        <p:cTn id="40" dur="125" fill="hold">
                                          <p:stCondLst>
                                            <p:cond delay="0"/>
                                          </p:stCondLst>
                                        </p:cTn>
                                        <p:tgtEl>
                                          <p:spTgt spid="5"/>
                                        </p:tgtEl>
                                        <p:attrNameLst>
                                          <p:attrName>r</p:attrName>
                                        </p:attrNameLst>
                                      </p:cBhvr>
                                    </p:animRot>
                                    <p:animRot by="-1500000">
                                      <p:cBhvr>
                                        <p:cTn id="41" dur="125" fill="hold">
                                          <p:stCondLst>
                                            <p:cond delay="125"/>
                                          </p:stCondLst>
                                        </p:cTn>
                                        <p:tgtEl>
                                          <p:spTgt spid="5"/>
                                        </p:tgtEl>
                                        <p:attrNameLst>
                                          <p:attrName>r</p:attrName>
                                        </p:attrNameLst>
                                      </p:cBhvr>
                                    </p:animRot>
                                    <p:animRot by="-1500000">
                                      <p:cBhvr>
                                        <p:cTn id="42" dur="125" fill="hold">
                                          <p:stCondLst>
                                            <p:cond delay="250"/>
                                          </p:stCondLst>
                                        </p:cTn>
                                        <p:tgtEl>
                                          <p:spTgt spid="5"/>
                                        </p:tgtEl>
                                        <p:attrNameLst>
                                          <p:attrName>r</p:attrName>
                                        </p:attrNameLst>
                                      </p:cBhvr>
                                    </p:animRot>
                                    <p:animRot by="1500000">
                                      <p:cBhvr>
                                        <p:cTn id="43" dur="125" fill="hold">
                                          <p:stCondLst>
                                            <p:cond delay="375"/>
                                          </p:stCondLst>
                                        </p:cTn>
                                        <p:tgtEl>
                                          <p:spTgt spid="5"/>
                                        </p:tgtEl>
                                        <p:attrNameLst>
                                          <p:attrName>r</p:attrName>
                                        </p:attrNameLst>
                                      </p:cBhvr>
                                    </p:animRot>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0-#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par>
                                <p:cTn id="54" presetID="53" presetClass="entr" presetSubtype="16"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5" grpId="1"/>
      <p:bldP spid="8"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A91B232-0D68-4300-8CCC-487D123F1639}"/>
              </a:ext>
            </a:extLst>
          </p:cNvPr>
          <p:cNvSpPr txBox="1">
            <a:spLocks/>
          </p:cNvSpPr>
          <p:nvPr/>
        </p:nvSpPr>
        <p:spPr>
          <a:xfrm>
            <a:off x="764036" y="701458"/>
            <a:ext cx="10663925" cy="33068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66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Good</a:t>
            </a:r>
            <a:r>
              <a:rPr lang="en-US" sz="66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 Job, </a:t>
            </a:r>
            <a:r>
              <a:rPr lang="en-US" sz="66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Everyone!</a:t>
            </a:r>
            <a:endParaRPr lang="en-US" sz="66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11266" name="Picture 2" descr="Image result for dancing">
            <a:extLst>
              <a:ext uri="{FF2B5EF4-FFF2-40B4-BE49-F238E27FC236}">
                <a16:creationId xmlns:a16="http://schemas.microsoft.com/office/drawing/2014/main" id="{A237560E-0531-40C7-88B7-70ED30D837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9" y="2049963"/>
            <a:ext cx="9144000" cy="4743450"/>
          </a:xfrm>
          <a:prstGeom prst="rect">
            <a:avLst/>
          </a:prstGeom>
          <a:noFill/>
          <a:extLst>
            <a:ext uri="{909E8E84-426E-40DD-AFC4-6F175D3DCCD1}">
              <a14:hiddenFill xmlns:a14="http://schemas.microsoft.com/office/drawing/2010/main">
                <a:solidFill>
                  <a:srgbClr val="FFFFFF"/>
                </a:solidFill>
              </a14:hiddenFill>
            </a:ext>
          </a:extLst>
        </p:spPr>
      </p:pic>
      <p:sp>
        <p:nvSpPr>
          <p:cNvPr id="6" name="Action Button: Go Home 5">
            <a:hlinkClick r:id="rId4" action="ppaction://hlinksldjump" highlightClick="1"/>
            <a:extLst>
              <a:ext uri="{FF2B5EF4-FFF2-40B4-BE49-F238E27FC236}">
                <a16:creationId xmlns:a16="http://schemas.microsoft.com/office/drawing/2014/main" id="{78666475-AC57-4383-9E24-995C070C1B93}"/>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5" action="ppaction://hlinksldjump"/>
            <a:extLst>
              <a:ext uri="{FF2B5EF4-FFF2-40B4-BE49-F238E27FC236}">
                <a16:creationId xmlns:a16="http://schemas.microsoft.com/office/drawing/2014/main" id="{7B2A2D41-E901-41D5-9143-E6C1FCA2623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8" name="Picture 7">
            <a:hlinkClick r:id="" action="ppaction://hlinkshowjump?jump=previousslide"/>
            <a:extLst>
              <a:ext uri="{FF2B5EF4-FFF2-40B4-BE49-F238E27FC236}">
                <a16:creationId xmlns:a16="http://schemas.microsoft.com/office/drawing/2014/main" id="{0F52F26C-6EA5-400A-9FBF-086C3AC5D7B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905995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1266"/>
                                        </p:tgtEl>
                                        <p:attrNameLst>
                                          <p:attrName>style.visibility</p:attrName>
                                        </p:attrNameLst>
                                      </p:cBhvr>
                                      <p:to>
                                        <p:strVal val="visible"/>
                                      </p:to>
                                    </p:set>
                                    <p:anim calcmode="lin" valueType="num">
                                      <p:cBhvr>
                                        <p:cTn id="13" dur="1000" fill="hold"/>
                                        <p:tgtEl>
                                          <p:spTgt spid="11266"/>
                                        </p:tgtEl>
                                        <p:attrNameLst>
                                          <p:attrName>ppt_w</p:attrName>
                                        </p:attrNameLst>
                                      </p:cBhvr>
                                      <p:tavLst>
                                        <p:tav tm="0">
                                          <p:val>
                                            <p:fltVal val="0"/>
                                          </p:val>
                                        </p:tav>
                                        <p:tav tm="100000">
                                          <p:val>
                                            <p:strVal val="#ppt_w"/>
                                          </p:val>
                                        </p:tav>
                                      </p:tavLst>
                                    </p:anim>
                                    <p:anim calcmode="lin" valueType="num">
                                      <p:cBhvr>
                                        <p:cTn id="14" dur="1000" fill="hold"/>
                                        <p:tgtEl>
                                          <p:spTgt spid="11266"/>
                                        </p:tgtEl>
                                        <p:attrNameLst>
                                          <p:attrName>ppt_h</p:attrName>
                                        </p:attrNameLst>
                                      </p:cBhvr>
                                      <p:tavLst>
                                        <p:tav tm="0">
                                          <p:val>
                                            <p:fltVal val="0"/>
                                          </p:val>
                                        </p:tav>
                                        <p:tav tm="100000">
                                          <p:val>
                                            <p:strVal val="#ppt_h"/>
                                          </p:val>
                                        </p:tav>
                                      </p:tavLst>
                                    </p:anim>
                                    <p:anim calcmode="lin" valueType="num">
                                      <p:cBhvr>
                                        <p:cTn id="15" dur="1000" fill="hold"/>
                                        <p:tgtEl>
                                          <p:spTgt spid="11266"/>
                                        </p:tgtEl>
                                        <p:attrNameLst>
                                          <p:attrName>style.rotation</p:attrName>
                                        </p:attrNameLst>
                                      </p:cBhvr>
                                      <p:tavLst>
                                        <p:tav tm="0">
                                          <p:val>
                                            <p:fltVal val="90"/>
                                          </p:val>
                                        </p:tav>
                                        <p:tav tm="100000">
                                          <p:val>
                                            <p:fltVal val="0"/>
                                          </p:val>
                                        </p:tav>
                                      </p:tavLst>
                                    </p:anim>
                                    <p:animEffect transition="in" filter="fade">
                                      <p:cBhvr>
                                        <p:cTn id="16" dur="1000"/>
                                        <p:tgtEl>
                                          <p:spTgt spid="11266"/>
                                        </p:tgtEl>
                                      </p:cBhvr>
                                    </p:animEffect>
                                  </p:childTnLst>
                                  <p:subTnLst>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6A99B4D-7167-462A-B1DA-B58752221D43}"/>
              </a:ext>
            </a:extLst>
          </p:cNvPr>
          <p:cNvSpPr txBox="1">
            <a:spLocks/>
          </p:cNvSpPr>
          <p:nvPr/>
        </p:nvSpPr>
        <p:spPr>
          <a:xfrm>
            <a:off x="2076189" y="233192"/>
            <a:ext cx="8039622" cy="93172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0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Credits</a:t>
            </a:r>
            <a:endParaRPr lang="en-US" sz="80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5" name="Content Placeholder 2">
            <a:extLst>
              <a:ext uri="{FF2B5EF4-FFF2-40B4-BE49-F238E27FC236}">
                <a16:creationId xmlns:a16="http://schemas.microsoft.com/office/drawing/2014/main" id="{9FC21DA2-6885-460E-8652-1933E8890434}"/>
              </a:ext>
            </a:extLst>
          </p:cNvPr>
          <p:cNvSpPr txBox="1">
            <a:spLocks/>
          </p:cNvSpPr>
          <p:nvPr/>
        </p:nvSpPr>
        <p:spPr>
          <a:xfrm>
            <a:off x="1247492" y="1400669"/>
            <a:ext cx="11452964" cy="562867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dirty="0" err="1">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Pixabay</a:t>
            </a:r>
            <a:endParaRPr lang="en-US" sz="40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endParaRPr>
          </a:p>
          <a:p>
            <a:pPr marL="0" indent="0">
              <a:buNone/>
            </a:pPr>
            <a:r>
              <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Wikimedia Commons</a:t>
            </a:r>
          </a:p>
          <a:p>
            <a:pPr marL="0" indent="0">
              <a:buNone/>
            </a:pPr>
            <a:r>
              <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Wikipedia</a:t>
            </a:r>
          </a:p>
          <a:p>
            <a:pPr marL="0" indent="0">
              <a:buNone/>
            </a:pPr>
            <a:r>
              <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Public Domain Pictures</a:t>
            </a:r>
          </a:p>
          <a:p>
            <a:pPr marL="0" indent="0">
              <a:buNone/>
            </a:pPr>
            <a:r>
              <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Flickr</a:t>
            </a:r>
          </a:p>
          <a:p>
            <a:pPr marL="0" indent="0">
              <a:buNone/>
            </a:pPr>
            <a:r>
              <a:rPr lang="en-US" sz="4000" b="1" dirty="0" err="1">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Pxhere</a:t>
            </a:r>
            <a:endPar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endParaRPr>
          </a:p>
          <a:p>
            <a:pPr marL="0" indent="0">
              <a:buNone/>
            </a:pPr>
            <a:r>
              <a:rPr lang="en-US" sz="4000" b="1" dirty="0" err="1">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Pngimg</a:t>
            </a:r>
            <a:endPar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endParaRPr>
          </a:p>
          <a:p>
            <a:pPr marL="0" indent="0">
              <a:buNone/>
            </a:pPr>
            <a:r>
              <a:rPr lang="en-US" sz="4000" b="1" dirty="0" err="1">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FreeSound</a:t>
            </a:r>
            <a:endPar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endParaRPr>
          </a:p>
          <a:p>
            <a:pPr marL="0" indent="0">
              <a:buNone/>
            </a:pPr>
            <a:r>
              <a:rPr lang="en-US" sz="4000" b="1" dirty="0" err="1">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Youtube</a:t>
            </a:r>
            <a:r>
              <a:rPr lang="en-US" sz="40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a:t>
            </a:r>
            <a:r>
              <a:rPr lang="en-US" sz="2200" b="1"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(Exact links in notes section of this slide)</a:t>
            </a:r>
            <a:endParaRPr lang="en-US" sz="40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6" name="Action Button: Go Home 5">
            <a:hlinkClick r:id="rId3" action="ppaction://hlinksldjump" highlightClick="1"/>
            <a:extLst>
              <a:ext uri="{FF2B5EF4-FFF2-40B4-BE49-F238E27FC236}">
                <a16:creationId xmlns:a16="http://schemas.microsoft.com/office/drawing/2014/main" id="{10ABFB1F-8AC1-4655-A086-4840164378D7}"/>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 action="ppaction://hlinkshowjump?jump=previousslide"/>
            <a:extLst>
              <a:ext uri="{FF2B5EF4-FFF2-40B4-BE49-F238E27FC236}">
                <a16:creationId xmlns:a16="http://schemas.microsoft.com/office/drawing/2014/main" id="{16702A13-B95E-4E15-BD42-F27864A490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546571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EFB7E8-0228-47C2-BB0D-B18B2D47B8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11538">
            <a:off x="-457673" y="2230535"/>
            <a:ext cx="1880120" cy="1642823"/>
          </a:xfrm>
          <a:prstGeom prst="rect">
            <a:avLst/>
          </a:prstGeom>
        </p:spPr>
      </p:pic>
      <p:sp>
        <p:nvSpPr>
          <p:cNvPr id="5" name="Speech Bubble: Oval 4">
            <a:extLst>
              <a:ext uri="{FF2B5EF4-FFF2-40B4-BE49-F238E27FC236}">
                <a16:creationId xmlns:a16="http://schemas.microsoft.com/office/drawing/2014/main" id="{D2DCB6E3-34D9-47FC-9292-E5A47A3B653C}"/>
              </a:ext>
            </a:extLst>
          </p:cNvPr>
          <p:cNvSpPr/>
          <p:nvPr/>
        </p:nvSpPr>
        <p:spPr>
          <a:xfrm>
            <a:off x="2121599" y="809185"/>
            <a:ext cx="5152657" cy="2025606"/>
          </a:xfrm>
          <a:prstGeom prst="wedgeEllipseCallout">
            <a:avLst>
              <a:gd name="adj1" fmla="val -57805"/>
              <a:gd name="adj2" fmla="val 28181"/>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n>
                  <a:solidFill>
                    <a:schemeClr val="tx1"/>
                  </a:solidFill>
                </a:ln>
                <a:solidFill>
                  <a:schemeClr val="bg1"/>
                </a:solidFill>
                <a:latin typeface="Snap ITC" panose="04040A07060A02020202" pitchFamily="82" charset="0"/>
              </a:rPr>
              <a:t>Multimedia? </a:t>
            </a:r>
            <a:r>
              <a:rPr lang="en-US" sz="3200" dirty="0">
                <a:ln>
                  <a:solidFill>
                    <a:schemeClr val="tx1"/>
                  </a:solidFill>
                </a:ln>
                <a:solidFill>
                  <a:schemeClr val="bg1"/>
                </a:solidFill>
                <a:latin typeface="Snap ITC" panose="04040A07060A02020202" pitchFamily="82" charset="0"/>
              </a:rPr>
              <a:t>What’s that?</a:t>
            </a:r>
            <a:endParaRPr lang="en-US" sz="3600" b="1" dirty="0">
              <a:ln>
                <a:solidFill>
                  <a:schemeClr val="tx1"/>
                </a:solidFill>
              </a:ln>
              <a:solidFill>
                <a:schemeClr val="bg1"/>
              </a:solidFill>
            </a:endParaRPr>
          </a:p>
        </p:txBody>
      </p:sp>
      <p:sp>
        <p:nvSpPr>
          <p:cNvPr id="6" name="Action Button: Go Home 5">
            <a:hlinkClick r:id="rId3" action="ppaction://hlinksldjump" highlightClick="1"/>
            <a:extLst>
              <a:ext uri="{FF2B5EF4-FFF2-40B4-BE49-F238E27FC236}">
                <a16:creationId xmlns:a16="http://schemas.microsoft.com/office/drawing/2014/main" id="{6162BBC9-500B-4237-A66E-B82B4F57AAF2}"/>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BA4FC602-0246-433D-BEA1-87389EB5D645}"/>
              </a:ext>
            </a:extLst>
          </p:cNvPr>
          <p:cNvSpPr txBox="1">
            <a:spLocks/>
          </p:cNvSpPr>
          <p:nvPr/>
        </p:nvSpPr>
        <p:spPr>
          <a:xfrm>
            <a:off x="4539938" y="3163098"/>
            <a:ext cx="8563033" cy="5318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Multimedia is:</a:t>
            </a:r>
            <a:endParaRPr lang="en-US" sz="36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8" name="Content Placeholder 2">
            <a:extLst>
              <a:ext uri="{FF2B5EF4-FFF2-40B4-BE49-F238E27FC236}">
                <a16:creationId xmlns:a16="http://schemas.microsoft.com/office/drawing/2014/main" id="{ED12CEA6-F2B1-461E-8497-BD1CB1AC2502}"/>
              </a:ext>
            </a:extLst>
          </p:cNvPr>
          <p:cNvSpPr txBox="1">
            <a:spLocks/>
          </p:cNvSpPr>
          <p:nvPr/>
        </p:nvSpPr>
        <p:spPr>
          <a:xfrm>
            <a:off x="2121600" y="3895720"/>
            <a:ext cx="9062314" cy="13266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Many forms of media</a:t>
            </a:r>
            <a:endParaRPr lang="en-US" sz="36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lgn="ctr">
              <a:buFont typeface="Arial" panose="020B0604020202020204" pitchFamily="34" charset="0"/>
              <a:buNone/>
            </a:pP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9" name="Picture 8">
            <a:extLst>
              <a:ext uri="{FF2B5EF4-FFF2-40B4-BE49-F238E27FC236}">
                <a16:creationId xmlns:a16="http://schemas.microsoft.com/office/drawing/2014/main" id="{8774A350-73FB-4CD4-B297-55DA762BCA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93992">
            <a:off x="6186566" y="5602886"/>
            <a:ext cx="1619365" cy="1632973"/>
          </a:xfrm>
          <a:prstGeom prst="rect">
            <a:avLst/>
          </a:prstGeom>
        </p:spPr>
      </p:pic>
      <p:sp>
        <p:nvSpPr>
          <p:cNvPr id="10" name="Speech Bubble: Oval 9">
            <a:extLst>
              <a:ext uri="{FF2B5EF4-FFF2-40B4-BE49-F238E27FC236}">
                <a16:creationId xmlns:a16="http://schemas.microsoft.com/office/drawing/2014/main" id="{98C73C95-032F-410C-8442-388A043C2550}"/>
              </a:ext>
            </a:extLst>
          </p:cNvPr>
          <p:cNvSpPr/>
          <p:nvPr/>
        </p:nvSpPr>
        <p:spPr>
          <a:xfrm>
            <a:off x="1865331" y="4832394"/>
            <a:ext cx="3946100" cy="2025606"/>
          </a:xfrm>
          <a:prstGeom prst="wedgeEllipseCallout">
            <a:avLst>
              <a:gd name="adj1" fmla="val 56554"/>
              <a:gd name="adj2" fmla="val 24397"/>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n>
                  <a:solidFill>
                    <a:schemeClr val="tx1"/>
                  </a:solidFill>
                </a:ln>
                <a:solidFill>
                  <a:schemeClr val="bg1"/>
                </a:solidFill>
                <a:latin typeface="Snap ITC" panose="04040A07060A02020202" pitchFamily="82" charset="0"/>
              </a:rPr>
              <a:t>What do you mean by that?</a:t>
            </a:r>
            <a:endParaRPr lang="en-US" sz="3600" b="1" dirty="0">
              <a:ln>
                <a:solidFill>
                  <a:schemeClr val="tx1"/>
                </a:solidFill>
              </a:ln>
              <a:solidFill>
                <a:schemeClr val="bg1"/>
              </a:solidFill>
            </a:endParaRPr>
          </a:p>
        </p:txBody>
      </p:sp>
      <p:pic>
        <p:nvPicPr>
          <p:cNvPr id="11" name="Picture 10">
            <a:hlinkClick r:id="rId5" action="ppaction://hlinksldjump"/>
            <a:extLst>
              <a:ext uri="{FF2B5EF4-FFF2-40B4-BE49-F238E27FC236}">
                <a16:creationId xmlns:a16="http://schemas.microsoft.com/office/drawing/2014/main" id="{5A37AEFB-C913-41FC-AAE5-E09A40869A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2050" name="Picture 2" descr="Camera, Film, Games, Multimedia, Multimedia Icon">
            <a:extLst>
              <a:ext uri="{FF2B5EF4-FFF2-40B4-BE49-F238E27FC236}">
                <a16:creationId xmlns:a16="http://schemas.microsoft.com/office/drawing/2014/main" id="{5E24AAE1-94F6-446A-8440-3DC8D6D0E21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12788" y="43889"/>
            <a:ext cx="2879212" cy="25561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hlinkClick r:id="" action="ppaction://hlinkshowjump?jump=previousslide"/>
            <a:extLst>
              <a:ext uri="{FF2B5EF4-FFF2-40B4-BE49-F238E27FC236}">
                <a16:creationId xmlns:a16="http://schemas.microsoft.com/office/drawing/2014/main" id="{640A262C-5D45-4213-9EC6-C4F3C35EB66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638046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additive="base">
                                        <p:cTn id="27" dur="500" fill="hold"/>
                                        <p:tgtEl>
                                          <p:spTgt spid="2050"/>
                                        </p:tgtEl>
                                        <p:attrNameLst>
                                          <p:attrName>ppt_x</p:attrName>
                                        </p:attrNameLst>
                                      </p:cBhvr>
                                      <p:tavLst>
                                        <p:tav tm="0">
                                          <p:val>
                                            <p:strVal val="1+#ppt_w/2"/>
                                          </p:val>
                                        </p:tav>
                                        <p:tav tm="100000">
                                          <p:val>
                                            <p:strVal val="#ppt_x"/>
                                          </p:val>
                                        </p:tav>
                                      </p:tavLst>
                                    </p:anim>
                                    <p:anim calcmode="lin" valueType="num">
                                      <p:cBhvr additive="base">
                                        <p:cTn id="28" dur="500" fill="hold"/>
                                        <p:tgtEl>
                                          <p:spTgt spid="2050"/>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6" presetClass="emph" presetSubtype="0" fill="hold" grpId="1" nodeType="afterEffect">
                                  <p:stCondLst>
                                    <p:cond delay="0"/>
                                  </p:stCondLst>
                                  <p:childTnLst>
                                    <p:animScale>
                                      <p:cBhvr>
                                        <p:cTn id="31" dur="2000" fill="hold"/>
                                        <p:tgtEl>
                                          <p:spTgt spid="8"/>
                                        </p:tgtEl>
                                      </p:cBhvr>
                                      <p:by x="150000" y="15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par>
                                <p:cTn id="53" presetID="53" presetClass="entr" presetSubtype="16"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8" grpId="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880AC"/>
            </a:gs>
            <a:gs pos="60000">
              <a:srgbClr val="E3FFB9"/>
            </a:gs>
            <a:gs pos="35000">
              <a:srgbClr val="F4C4D9"/>
            </a:gs>
            <a:gs pos="87000">
              <a:srgbClr val="CEFF88"/>
            </a:gs>
            <a:gs pos="100000">
              <a:srgbClr val="CEFF88"/>
            </a:gs>
          </a:gsLst>
          <a:lin ang="5400000" scaled="1"/>
          <a:tileRect/>
        </a:gradFill>
        <a:effectLst/>
      </p:bgPr>
    </p:bg>
    <p:spTree>
      <p:nvGrpSpPr>
        <p:cNvPr id="1" name=""/>
        <p:cNvGrpSpPr/>
        <p:nvPr/>
      </p:nvGrpSpPr>
      <p:grpSpPr>
        <a:xfrm>
          <a:off x="0" y="0"/>
          <a:ext cx="0" cy="0"/>
          <a:chOff x="0" y="0"/>
          <a:chExt cx="0" cy="0"/>
        </a:xfrm>
      </p:grpSpPr>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8672" y="1544869"/>
            <a:ext cx="2804474" cy="1866728"/>
          </a:xfrm>
          <a:prstGeom prst="rect">
            <a:avLst/>
          </a:prstGeom>
        </p:spPr>
      </p:pic>
      <p:sp>
        <p:nvSpPr>
          <p:cNvPr id="5" name="TextBox 4"/>
          <p:cNvSpPr txBox="1"/>
          <p:nvPr/>
        </p:nvSpPr>
        <p:spPr>
          <a:xfrm>
            <a:off x="4669932" y="183262"/>
            <a:ext cx="4046220" cy="1200329"/>
          </a:xfrm>
          <a:prstGeom prst="rect">
            <a:avLst/>
          </a:prstGeom>
          <a:noFill/>
        </p:spPr>
        <p:txBody>
          <a:bodyPr wrap="square" rtlCol="0">
            <a:spAutoFit/>
          </a:bodyPr>
          <a:lstStyle/>
          <a:p>
            <a:endParaRPr 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a:p>
            <a:r>
              <a:rPr lang="en-US" sz="2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Pictures </a:t>
            </a:r>
            <a:r>
              <a:rPr lang="en-US" sz="24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(Images)</a:t>
            </a:r>
          </a:p>
          <a:p>
            <a:endParaRPr lang="en-US" sz="2400" dirty="0"/>
          </a:p>
        </p:txBody>
      </p:sp>
      <p:sp>
        <p:nvSpPr>
          <p:cNvPr id="8" name="Rectangle 7"/>
          <p:cNvSpPr/>
          <p:nvPr/>
        </p:nvSpPr>
        <p:spPr>
          <a:xfrm>
            <a:off x="1616295" y="3760503"/>
            <a:ext cx="2803328" cy="954107"/>
          </a:xfrm>
          <a:prstGeom prst="rect">
            <a:avLst/>
          </a:prstGeom>
        </p:spPr>
        <p:txBody>
          <a:bodyPr wrap="square">
            <a:spAutoFit/>
          </a:bodyPr>
          <a:lstStyle/>
          <a:p>
            <a:pPr algn="ctr"/>
            <a:r>
              <a:rPr lang="en-US" sz="28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Cartoons </a:t>
            </a:r>
          </a:p>
          <a:p>
            <a:pPr algn="ctr"/>
            <a:r>
              <a:rPr lang="en-US" sz="28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(Animation)</a:t>
            </a:r>
          </a:p>
        </p:txBody>
      </p:sp>
      <p:pic>
        <p:nvPicPr>
          <p:cNvPr id="9" name="Picture 8">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4858" y="1488827"/>
            <a:ext cx="2804474" cy="2004030"/>
          </a:xfrm>
          <a:prstGeom prst="rect">
            <a:avLst/>
          </a:prstGeom>
        </p:spPr>
      </p:pic>
      <p:sp>
        <p:nvSpPr>
          <p:cNvPr id="10" name="TextBox 9"/>
          <p:cNvSpPr txBox="1"/>
          <p:nvPr/>
        </p:nvSpPr>
        <p:spPr>
          <a:xfrm>
            <a:off x="8765682" y="1007578"/>
            <a:ext cx="3147060" cy="523220"/>
          </a:xfrm>
          <a:prstGeom prst="rect">
            <a:avLst/>
          </a:prstGeom>
          <a:noFill/>
        </p:spPr>
        <p:txBody>
          <a:bodyPr wrap="square" rtlCol="0">
            <a:spAutoFit/>
          </a:bodyPr>
          <a:lstStyle/>
          <a:p>
            <a:r>
              <a:rPr lang="en-US" sz="28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Sound </a:t>
            </a:r>
            <a:r>
              <a:rPr lang="en-US" sz="2800"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(Audio)</a:t>
            </a:r>
          </a:p>
        </p:txBody>
      </p:sp>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16152" y="1567349"/>
            <a:ext cx="3196590" cy="1961241"/>
          </a:xfrm>
          <a:prstGeom prst="rect">
            <a:avLst/>
          </a:prstGeom>
        </p:spPr>
      </p:pic>
      <p:pic>
        <p:nvPicPr>
          <p:cNvPr id="12" name="Picture 11">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16295" y="4714610"/>
            <a:ext cx="2778834" cy="2081863"/>
          </a:xfrm>
          <a:prstGeom prst="rect">
            <a:avLst/>
          </a:prstGeom>
          <a:noFill/>
        </p:spPr>
      </p:pic>
      <p:pic>
        <p:nvPicPr>
          <p:cNvPr id="13" name="Picture 12">
            <a:hlinkClick r:id="rId11"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60812" y="4594263"/>
            <a:ext cx="3101047" cy="2322555"/>
          </a:xfrm>
          <a:prstGeom prst="rect">
            <a:avLst/>
          </a:prstGeom>
        </p:spPr>
      </p:pic>
      <p:sp>
        <p:nvSpPr>
          <p:cNvPr id="16" name="Rectangle 15"/>
          <p:cNvSpPr/>
          <p:nvPr/>
        </p:nvSpPr>
        <p:spPr>
          <a:xfrm>
            <a:off x="7681760" y="4008904"/>
            <a:ext cx="1347009" cy="531802"/>
          </a:xfrm>
          <a:prstGeom prst="rect">
            <a:avLst/>
          </a:prstGeom>
        </p:spPr>
        <p:txBody>
          <a:bodyPr wrap="square">
            <a:spAutoFit/>
          </a:bodyPr>
          <a:lstStyle/>
          <a:p>
            <a:r>
              <a:rPr lang="en-US" sz="28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Video</a:t>
            </a:r>
            <a:endParaRPr lang="en-US" sz="2800" b="1" dirty="0">
              <a:ln w="0">
                <a:solidFill>
                  <a:schemeClr val="tx1"/>
                </a:solidFill>
              </a:ln>
              <a:solidFill>
                <a:srgbClr val="9B95FF"/>
              </a:solidFill>
              <a:effectLst>
                <a:outerShdw dist="38100" dir="2640000" algn="bl" rotWithShape="0">
                  <a:schemeClr val="accent1"/>
                </a:outerShdw>
              </a:effectLst>
              <a:latin typeface="Snap ITC" panose="04040A07060A02020202" pitchFamily="82" charset="0"/>
            </a:endParaRPr>
          </a:p>
        </p:txBody>
      </p:sp>
      <p:sp>
        <p:nvSpPr>
          <p:cNvPr id="14" name="TextBox 13">
            <a:hlinkClick r:id="rId5" action="ppaction://hlinksldjump"/>
          </p:cNvPr>
          <p:cNvSpPr txBox="1"/>
          <p:nvPr/>
        </p:nvSpPr>
        <p:spPr>
          <a:xfrm>
            <a:off x="4804858" y="1582901"/>
            <a:ext cx="2778834" cy="1815882"/>
          </a:xfrm>
          <a:prstGeom prst="rect">
            <a:avLst/>
          </a:prstGeom>
          <a:noFill/>
        </p:spPr>
        <p:txBody>
          <a:bodyPr wrap="square" rtlCol="0">
            <a:spAutoFit/>
          </a:bodyPr>
          <a:lstStyle/>
          <a:p>
            <a:pPr algn="ctr"/>
            <a:r>
              <a:rPr lang="en-US" sz="2800" dirty="0">
                <a:ln w="0"/>
                <a:solidFill>
                  <a:schemeClr val="accent1"/>
                </a:solidFill>
                <a:effectLst>
                  <a:outerShdw blurRad="38100" dist="25400" dir="5400000" algn="ctr" rotWithShape="0">
                    <a:srgbClr val="6E747A">
                      <a:alpha val="43000"/>
                    </a:srgbClr>
                  </a:outerShdw>
                </a:effectLst>
                <a:latin typeface="Snap ITC" panose="04040A07060A02020202" pitchFamily="82" charset="0"/>
              </a:rPr>
              <a:t>These are the </a:t>
            </a:r>
            <a:r>
              <a:rPr lang="en-US" sz="2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rPr>
              <a:t>five parts </a:t>
            </a:r>
            <a:r>
              <a:rPr lang="en-US" sz="2800" dirty="0">
                <a:ln w="0"/>
                <a:solidFill>
                  <a:schemeClr val="accent1"/>
                </a:solidFill>
                <a:effectLst>
                  <a:outerShdw blurRad="38100" dist="25400" dir="5400000" algn="ctr" rotWithShape="0">
                    <a:srgbClr val="6E747A">
                      <a:alpha val="43000"/>
                    </a:srgbClr>
                  </a:outerShdw>
                </a:effectLst>
                <a:latin typeface="Snap ITC" panose="04040A07060A02020202" pitchFamily="82" charset="0"/>
              </a:rPr>
              <a:t>of multimedia</a:t>
            </a:r>
            <a:endParaRPr lang="en-US" sz="2800" dirty="0">
              <a:latin typeface="Snap ITC" panose="04040A07060A02020202" pitchFamily="82" charset="0"/>
            </a:endParaRPr>
          </a:p>
        </p:txBody>
      </p:sp>
      <p:sp>
        <p:nvSpPr>
          <p:cNvPr id="17" name="Action Button: Go Home 16">
            <a:hlinkClick r:id="rId13" action="ppaction://hlinksldjump" highlightClick="1"/>
            <a:extLst>
              <a:ext uri="{FF2B5EF4-FFF2-40B4-BE49-F238E27FC236}">
                <a16:creationId xmlns:a16="http://schemas.microsoft.com/office/drawing/2014/main" id="{DF0C6129-E2C2-413B-A370-B0132A805DD4}"/>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258672" y="1020215"/>
            <a:ext cx="2917518" cy="497946"/>
          </a:xfrm>
        </p:spPr>
        <p:txBody>
          <a:bodyPr>
            <a:normAutofit/>
          </a:bodyPr>
          <a:lstStyle/>
          <a:p>
            <a:pPr marL="0" indent="0">
              <a:buNone/>
            </a:pPr>
            <a:r>
              <a:rPr lang="en-US"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Words </a:t>
            </a:r>
            <a:r>
              <a:rPr lang="en-US" b="1" dirty="0">
                <a:ln w="12700">
                  <a:solidFill>
                    <a:schemeClr val="tx1"/>
                  </a:solidFill>
                  <a:prstDash val="solid"/>
                </a:ln>
                <a:solidFill>
                  <a:srgbClr val="C4C1FF"/>
                </a:solidFill>
                <a:effectLst>
                  <a:outerShdw dist="38100" dir="2640000" algn="bl" rotWithShape="0">
                    <a:schemeClr val="accent1"/>
                  </a:outerShdw>
                </a:effectLst>
                <a:latin typeface="Snap ITC" panose="04040A07060A02020202" pitchFamily="82" charset="0"/>
              </a:rPr>
              <a:t>(Text)</a:t>
            </a:r>
          </a:p>
          <a:p>
            <a:pPr marL="0" indent="0">
              <a:buNone/>
            </a:pPr>
            <a:endParaRPr lang="en-U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18" name="Picture 17">
            <a:hlinkClick r:id="rId3" action="ppaction://hlinksldjump"/>
            <a:extLst>
              <a:ext uri="{FF2B5EF4-FFF2-40B4-BE49-F238E27FC236}">
                <a16:creationId xmlns:a16="http://schemas.microsoft.com/office/drawing/2014/main" id="{BCF09AA4-196C-4EE4-9FB1-071064F7B2C9}"/>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19" name="Content Placeholder 2">
            <a:extLst>
              <a:ext uri="{FF2B5EF4-FFF2-40B4-BE49-F238E27FC236}">
                <a16:creationId xmlns:a16="http://schemas.microsoft.com/office/drawing/2014/main" id="{735ADAC6-8796-40D9-8664-82AE303FE375}"/>
              </a:ext>
            </a:extLst>
          </p:cNvPr>
          <p:cNvSpPr txBox="1">
            <a:spLocks/>
          </p:cNvSpPr>
          <p:nvPr/>
        </p:nvSpPr>
        <p:spPr>
          <a:xfrm>
            <a:off x="2459524" y="74919"/>
            <a:ext cx="8919676" cy="53180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Click on any picture  to learn more!</a:t>
            </a:r>
            <a:endParaRPr lang="en-US" sz="3600" b="1" dirty="0">
              <a:ln w="0">
                <a:solidFill>
                  <a:schemeClr val="tx1"/>
                </a:solidFill>
              </a:ln>
              <a:solidFill>
                <a:srgbClr val="9B95FF"/>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36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sp>
        <p:nvSpPr>
          <p:cNvPr id="20" name="Content Placeholder 2">
            <a:extLst>
              <a:ext uri="{FF2B5EF4-FFF2-40B4-BE49-F238E27FC236}">
                <a16:creationId xmlns:a16="http://schemas.microsoft.com/office/drawing/2014/main" id="{8409373A-C801-47B2-A4C8-CEA3C9FBBCAB}"/>
              </a:ext>
            </a:extLst>
          </p:cNvPr>
          <p:cNvSpPr txBox="1">
            <a:spLocks/>
          </p:cNvSpPr>
          <p:nvPr/>
        </p:nvSpPr>
        <p:spPr>
          <a:xfrm>
            <a:off x="4812093" y="40880"/>
            <a:ext cx="8563033" cy="5318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Media</a:t>
            </a:r>
            <a:r>
              <a:rPr lang="en-US" sz="3600" dirty="0">
                <a:ln w="0">
                  <a:solidFill>
                    <a:schemeClr val="tx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t>
            </a:r>
            <a:r>
              <a:rPr lang="en-US" sz="36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is …</a:t>
            </a:r>
            <a:endParaRPr lang="en-US" sz="3600" b="1" dirty="0">
              <a:ln w="0">
                <a:solidFill>
                  <a:schemeClr val="tx1"/>
                </a:solidFill>
              </a:ln>
              <a:solidFill>
                <a:srgbClr val="9B95FF"/>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pic>
        <p:nvPicPr>
          <p:cNvPr id="24" name="Picture 23">
            <a:hlinkClick r:id="" action="ppaction://hlinkshowjump?jump=previousslide"/>
            <a:extLst>
              <a:ext uri="{FF2B5EF4-FFF2-40B4-BE49-F238E27FC236}">
                <a16:creationId xmlns:a16="http://schemas.microsoft.com/office/drawing/2014/main" id="{11DB90AD-BC4E-4BA2-8035-98DB0F30E5B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517315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childTnLst>
                                  <p:subTnLst>
                                    <p:audio>
                                      <p:cMediaNode>
                                        <p:cTn display="0" masterRel="sameClick">
                                          <p:stCondLst>
                                            <p:cond evt="begin" delay="0">
                                              <p:tn val="27"/>
                                            </p:cond>
                                          </p:stCondLst>
                                          <p:endCondLst>
                                            <p:cond evt="onStopAudio" delay="0">
                                              <p:tgtEl>
                                                <p:sldTgt/>
                                              </p:tgtEl>
                                            </p:cond>
                                          </p:endCondLst>
                                        </p:cTn>
                                        <p:tgtEl>
                                          <p:sndTgt r:embed="rId2" name="chimes.wav"/>
                                        </p:tgtEl>
                                      </p:cMediaNode>
                                    </p:audio>
                                  </p:sub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childTnLst>
                                </p:cTn>
                              </p:par>
                            </p:childTnLst>
                          </p:cTn>
                        </p:par>
                        <p:par>
                          <p:cTn id="44" fill="hold">
                            <p:stCondLst>
                              <p:cond delay="5500"/>
                            </p:stCondLst>
                            <p:childTnLst>
                              <p:par>
                                <p:cTn id="45" presetID="3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par>
                          <p:cTn id="51" fill="hold">
                            <p:stCondLst>
                              <p:cond delay="6500"/>
                            </p:stCondLst>
                            <p:childTnLst>
                              <p:par>
                                <p:cTn id="52" presetID="6" presetClass="emph" presetSubtype="0" fill="hold" grpId="1" nodeType="afterEffect">
                                  <p:stCondLst>
                                    <p:cond delay="0"/>
                                  </p:stCondLst>
                                  <p:childTnLst>
                                    <p:animScale>
                                      <p:cBhvr>
                                        <p:cTn id="53" dur="2000" fill="hold"/>
                                        <p:tgtEl>
                                          <p:spTgt spid="14"/>
                                        </p:tgtEl>
                                      </p:cBhvr>
                                      <p:by x="150000" y="150000"/>
                                    </p:animScale>
                                  </p:childTnLst>
                                </p:cTn>
                              </p:par>
                              <p:par>
                                <p:cTn id="54" presetID="24" presetClass="emph" presetSubtype="0" fill="hold" grpId="2" nodeType="withEffect">
                                  <p:stCondLst>
                                    <p:cond delay="0"/>
                                  </p:stCondLst>
                                  <p:childTnLst>
                                    <p:animClr clrSpc="hsl" dir="cw">
                                      <p:cBhvr override="childStyle">
                                        <p:cTn id="55" dur="1300" fill="hold"/>
                                        <p:tgtEl>
                                          <p:spTgt spid="14"/>
                                        </p:tgtEl>
                                        <p:attrNameLst>
                                          <p:attrName>style.color</p:attrName>
                                        </p:attrNameLst>
                                      </p:cBhvr>
                                      <p:by>
                                        <p:hsl h="0" s="-12549" l="-25098"/>
                                      </p:by>
                                    </p:animClr>
                                    <p:animClr clrSpc="hsl" dir="cw">
                                      <p:cBhvr>
                                        <p:cTn id="56" dur="1300" fill="hold"/>
                                        <p:tgtEl>
                                          <p:spTgt spid="14"/>
                                        </p:tgtEl>
                                        <p:attrNameLst>
                                          <p:attrName>fillcolor</p:attrName>
                                        </p:attrNameLst>
                                      </p:cBhvr>
                                      <p:by>
                                        <p:hsl h="0" s="-12549" l="-25098"/>
                                      </p:by>
                                    </p:animClr>
                                    <p:animClr clrSpc="hsl" dir="cw">
                                      <p:cBhvr>
                                        <p:cTn id="57" dur="1300" fill="hold"/>
                                        <p:tgtEl>
                                          <p:spTgt spid="14"/>
                                        </p:tgtEl>
                                        <p:attrNameLst>
                                          <p:attrName>stroke.color</p:attrName>
                                        </p:attrNameLst>
                                      </p:cBhvr>
                                      <p:by>
                                        <p:hsl h="0" s="-12549" l="-25098"/>
                                      </p:by>
                                    </p:animClr>
                                    <p:set>
                                      <p:cBhvr>
                                        <p:cTn id="58" dur="1300" fill="hold"/>
                                        <p:tgtEl>
                                          <p:spTgt spid="14"/>
                                        </p:tgtEl>
                                        <p:attrNameLst>
                                          <p:attrName>fill.type</p:attrName>
                                        </p:attrNameLst>
                                      </p:cBhvr>
                                      <p:to>
                                        <p:strVal val="solid"/>
                                      </p:to>
                                    </p:set>
                                  </p:childTnLst>
                                </p:cTn>
                              </p:par>
                              <p:par>
                                <p:cTn id="59" presetID="6" presetClass="emph" presetSubtype="0" fill="hold" nodeType="withEffect">
                                  <p:stCondLst>
                                    <p:cond delay="0"/>
                                  </p:stCondLst>
                                  <p:childTnLst>
                                    <p:animScale>
                                      <p:cBhvr>
                                        <p:cTn id="60" dur="2000" fill="hold"/>
                                        <p:tgtEl>
                                          <p:spTgt spid="9"/>
                                        </p:tgtEl>
                                      </p:cBhvr>
                                      <p:by x="150000" y="150000"/>
                                    </p:animScale>
                                  </p:childTnLst>
                                </p:cTn>
                              </p:par>
                              <p:par>
                                <p:cTn id="61" presetID="1" presetClass="exit"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hidden"/>
                                      </p:to>
                                    </p:set>
                                  </p:childTnLst>
                                </p:cTn>
                              </p:par>
                            </p:childTnLst>
                          </p:cTn>
                        </p:par>
                        <p:par>
                          <p:cTn id="63" fill="hold">
                            <p:stCondLst>
                              <p:cond delay="8500"/>
                            </p:stCondLst>
                            <p:childTnLst>
                              <p:par>
                                <p:cTn id="64" presetID="2" presetClass="entr" presetSubtype="1"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ppt_x"/>
                                          </p:val>
                                        </p:tav>
                                        <p:tav tm="100000">
                                          <p:val>
                                            <p:strVal val="#ppt_x"/>
                                          </p:val>
                                        </p:tav>
                                      </p:tavLst>
                                    </p:anim>
                                    <p:anim calcmode="lin" valueType="num">
                                      <p:cBhvr additive="base">
                                        <p:cTn id="67" dur="500" fill="hold"/>
                                        <p:tgtEl>
                                          <p:spTgt spid="19"/>
                                        </p:tgtEl>
                                        <p:attrNameLst>
                                          <p:attrName>ppt_y</p:attrName>
                                        </p:attrNameLst>
                                      </p:cBhvr>
                                      <p:tavLst>
                                        <p:tav tm="0">
                                          <p:val>
                                            <p:strVal val="0-#ppt_h/2"/>
                                          </p:val>
                                        </p:tav>
                                        <p:tav tm="100000">
                                          <p:val>
                                            <p:strVal val="#ppt_y"/>
                                          </p:val>
                                        </p:tav>
                                      </p:tavLst>
                                    </p:anim>
                                  </p:childTnLst>
                                </p:cTn>
                              </p:par>
                            </p:childTnLst>
                          </p:cTn>
                        </p:par>
                        <p:par>
                          <p:cTn id="68" fill="hold">
                            <p:stCondLst>
                              <p:cond delay="9000"/>
                            </p:stCondLst>
                            <p:childTnLst>
                              <p:par>
                                <p:cTn id="69" presetID="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0-#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par>
                                <p:cTn id="73" presetID="53" presetClass="entr" presetSubtype="16" fill="hold"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par>
                                <p:cTn id="78" presetID="53" presetClass="entr" presetSubtype="16"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fltVal val="0"/>
                                          </p:val>
                                        </p:tav>
                                        <p:tav tm="100000">
                                          <p:val>
                                            <p:strVal val="#ppt_h"/>
                                          </p:val>
                                        </p:tav>
                                      </p:tavLst>
                                    </p:anim>
                                    <p:animEffect transition="in" filter="fade">
                                      <p:cBhvr>
                                        <p:cTn id="8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6" grpId="0"/>
      <p:bldP spid="14" grpId="0"/>
      <p:bldP spid="14" grpId="1"/>
      <p:bldP spid="14" grpId="2"/>
      <p:bldP spid="17" grpId="0" animBg="1"/>
      <p:bldP spid="3" grpId="0" build="p"/>
      <p:bldP spid="19" grpId="0"/>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0B4178-CB02-4EA9-8EC9-6EC1B1E2087F}"/>
              </a:ext>
            </a:extLst>
          </p:cNvPr>
          <p:cNvSpPr>
            <a:spLocks noGrp="1"/>
          </p:cNvSpPr>
          <p:nvPr>
            <p:ph type="title"/>
          </p:nvPr>
        </p:nvSpPr>
        <p:spPr>
          <a:xfrm>
            <a:off x="3051672" y="167834"/>
            <a:ext cx="5989293"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Words (Text)</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90A3D546-3365-48F4-81B8-C38C88CCBE58}"/>
              </a:ext>
            </a:extLst>
          </p:cNvPr>
          <p:cNvSpPr txBox="1">
            <a:spLocks/>
          </p:cNvSpPr>
          <p:nvPr/>
        </p:nvSpPr>
        <p:spPr>
          <a:xfrm>
            <a:off x="880780" y="1309933"/>
            <a:ext cx="10067807" cy="271417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We use </a:t>
            </a:r>
            <a:r>
              <a:rPr lang="en-US" sz="60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Text </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to write words on the computer</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6" name="Action Button: Go Home 5">
            <a:hlinkClick r:id="rId4" action="ppaction://hlinksldjump" highlightClick="1"/>
            <a:extLst>
              <a:ext uri="{FF2B5EF4-FFF2-40B4-BE49-F238E27FC236}">
                <a16:creationId xmlns:a16="http://schemas.microsoft.com/office/drawing/2014/main" id="{271235AE-44D4-4165-88EB-8547490C9B98}"/>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hlinkClick r:id="rId5" action="ppaction://hlinksldjump"/>
            <a:extLst>
              <a:ext uri="{FF2B5EF4-FFF2-40B4-BE49-F238E27FC236}">
                <a16:creationId xmlns:a16="http://schemas.microsoft.com/office/drawing/2014/main" id="{491ED187-29A9-4410-8EE6-304C8F5373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5122" name="Picture 2" descr="Image result for typing on computer cartoon">
            <a:extLst>
              <a:ext uri="{FF2B5EF4-FFF2-40B4-BE49-F238E27FC236}">
                <a16:creationId xmlns:a16="http://schemas.microsoft.com/office/drawing/2014/main" id="{2A7716FB-110F-4CC8-BE34-9809BB865D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732" y="3675744"/>
            <a:ext cx="4022604" cy="328748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6A2CD02-66E5-420B-80D6-2BBA07B4EA0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353" y="4092943"/>
            <a:ext cx="1880120" cy="1642823"/>
          </a:xfrm>
          <a:prstGeom prst="rect">
            <a:avLst/>
          </a:prstGeom>
        </p:spPr>
      </p:pic>
      <p:sp>
        <p:nvSpPr>
          <p:cNvPr id="13" name="Title 1">
            <a:extLst>
              <a:ext uri="{FF2B5EF4-FFF2-40B4-BE49-F238E27FC236}">
                <a16:creationId xmlns:a16="http://schemas.microsoft.com/office/drawing/2014/main" id="{4E4EDE42-EF49-4EFF-A4A2-81C1EEAC534B}"/>
              </a:ext>
            </a:extLst>
          </p:cNvPr>
          <p:cNvSpPr txBox="1">
            <a:spLocks/>
          </p:cNvSpPr>
          <p:nvPr/>
        </p:nvSpPr>
        <p:spPr>
          <a:xfrm rot="806917">
            <a:off x="1864944" y="4484004"/>
            <a:ext cx="2373457" cy="119380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3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To: </a:t>
            </a:r>
          </a:p>
          <a:p>
            <a:pPr algn="ctr"/>
            <a:r>
              <a:rPr lang="en-US" sz="33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Henry</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14" name="Picture 13">
            <a:hlinkClick r:id="" action="ppaction://hlinkshowjump?jump=previousslide"/>
            <a:extLst>
              <a:ext uri="{FF2B5EF4-FFF2-40B4-BE49-F238E27FC236}">
                <a16:creationId xmlns:a16="http://schemas.microsoft.com/office/drawing/2014/main" id="{80442A98-15DF-4C62-BB38-027C6F3B826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402062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ppt_x"/>
                                          </p:val>
                                        </p:tav>
                                        <p:tav tm="100000">
                                          <p:val>
                                            <p:strVal val="#ppt_x"/>
                                          </p:val>
                                        </p:tav>
                                      </p:tavLst>
                                    </p:anim>
                                    <p:anim calcmode="lin" valueType="num">
                                      <p:cBhvr additive="base">
                                        <p:cTn id="19" dur="1000" fill="hold"/>
                                        <p:tgtEl>
                                          <p:spTgt spid="9"/>
                                        </p:tgtEl>
                                        <p:attrNameLst>
                                          <p:attrName>ppt_y</p:attrName>
                                        </p:attrNameLst>
                                      </p:cBhvr>
                                      <p:tavLst>
                                        <p:tav tm="0">
                                          <p:val>
                                            <p:strVal val="1+#ppt_h/2"/>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1000"/>
                                        <p:tgtEl>
                                          <p:spTgt spid="5122"/>
                                        </p:tgtEl>
                                      </p:cBhvr>
                                    </p:animEffect>
                                    <p:anim calcmode="lin" valueType="num">
                                      <p:cBhvr>
                                        <p:cTn id="23" dur="1000" fill="hold"/>
                                        <p:tgtEl>
                                          <p:spTgt spid="5122"/>
                                        </p:tgtEl>
                                        <p:attrNameLst>
                                          <p:attrName>ppt_x</p:attrName>
                                        </p:attrNameLst>
                                      </p:cBhvr>
                                      <p:tavLst>
                                        <p:tav tm="0">
                                          <p:val>
                                            <p:strVal val="#ppt_x"/>
                                          </p:val>
                                        </p:tav>
                                        <p:tav tm="100000">
                                          <p:val>
                                            <p:strVal val="#ppt_x"/>
                                          </p:val>
                                        </p:tav>
                                      </p:tavLst>
                                    </p:anim>
                                    <p:anim calcmode="lin" valueType="num">
                                      <p:cBhvr>
                                        <p:cTn id="24" dur="1000" fill="hold"/>
                                        <p:tgtEl>
                                          <p:spTgt spid="512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179385__brettkux__typing.wav"/>
                                        </p:tgtEl>
                                      </p:cMediaNode>
                                    </p:audio>
                                  </p:sub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988"/>
            </a:gs>
            <a:gs pos="60000">
              <a:srgbClr val="D1DAE3"/>
            </a:gs>
            <a:gs pos="35000">
              <a:srgbClr val="FFE8CD"/>
            </a:gs>
            <a:gs pos="87000">
              <a:srgbClr val="C4C1FF"/>
            </a:gs>
            <a:gs pos="100000">
              <a:srgbClr val="9B95FF"/>
            </a:gs>
          </a:gsLst>
          <a:lin ang="5400000" scaled="1"/>
          <a:tileRect/>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A61E36C-1956-4BB4-AE36-71FFEBA23819}"/>
              </a:ext>
            </a:extLst>
          </p:cNvPr>
          <p:cNvSpPr txBox="1">
            <a:spLocks/>
          </p:cNvSpPr>
          <p:nvPr/>
        </p:nvSpPr>
        <p:spPr>
          <a:xfrm>
            <a:off x="2128797" y="118569"/>
            <a:ext cx="9119775" cy="1448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A </a:t>
            </a:r>
            <a:r>
              <a:rPr lang="en-US" sz="4800" dirty="0">
                <a:ln w="0">
                  <a:solidFill>
                    <a:schemeClr val="tx1"/>
                  </a:solidFill>
                </a:ln>
                <a:solidFill>
                  <a:srgbClr val="E3FFB9"/>
                </a:solidFill>
                <a:effectLst>
                  <a:outerShdw blurRad="38100" dist="25400" dir="5400000" algn="ctr" rotWithShape="0">
                    <a:srgbClr val="6E747A">
                      <a:alpha val="43000"/>
                    </a:srgbClr>
                  </a:outerShdw>
                </a:effectLst>
                <a:latin typeface="Snap ITC" panose="04040A07060A02020202" pitchFamily="82" charset="0"/>
              </a:rPr>
              <a:t>font</a:t>
            </a:r>
            <a:r>
              <a:rPr lang="en-US" sz="4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 is a type of text</a:t>
            </a:r>
            <a:endParaRPr lang="en-US" sz="48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4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5" name="Content Placeholder 2">
            <a:extLst>
              <a:ext uri="{FF2B5EF4-FFF2-40B4-BE49-F238E27FC236}">
                <a16:creationId xmlns:a16="http://schemas.microsoft.com/office/drawing/2014/main" id="{6BDA0697-F37E-48CC-8BD4-E477B2424A5F}"/>
              </a:ext>
            </a:extLst>
          </p:cNvPr>
          <p:cNvSpPr txBox="1">
            <a:spLocks/>
          </p:cNvSpPr>
          <p:nvPr/>
        </p:nvSpPr>
        <p:spPr>
          <a:xfrm>
            <a:off x="2685539" y="797310"/>
            <a:ext cx="8563033" cy="5318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What’s your favorite font?</a:t>
            </a:r>
            <a:endParaRPr lang="en-US" sz="3600" b="1" dirty="0">
              <a:ln w="0">
                <a:solidFill>
                  <a:schemeClr val="tx1"/>
                </a:solidFill>
              </a:ln>
              <a:solidFill>
                <a:srgbClr val="92E8CD"/>
              </a:solidFill>
              <a:effectLst>
                <a:outerShdw dist="38100" dir="2640000" algn="bl" rotWithShape="0">
                  <a:schemeClr val="accent1"/>
                </a:outerShdw>
              </a:effectLst>
              <a:latin typeface="Snap ITC" panose="04040A07060A02020202" pitchFamily="82" charset="0"/>
            </a:endParaRPr>
          </a:p>
          <a:p>
            <a:pPr marL="0" indent="0">
              <a:buFont typeface="Arial" panose="020B0604020202020204" pitchFamily="34" charset="0"/>
              <a:buNone/>
            </a:pP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Snap ITC" panose="04040A07060A02020202" pitchFamily="82" charset="0"/>
            </a:endParaRPr>
          </a:p>
        </p:txBody>
      </p:sp>
      <p:sp>
        <p:nvSpPr>
          <p:cNvPr id="6" name="TextBox 5">
            <a:extLst>
              <a:ext uri="{FF2B5EF4-FFF2-40B4-BE49-F238E27FC236}">
                <a16:creationId xmlns:a16="http://schemas.microsoft.com/office/drawing/2014/main" id="{29668B5F-72C8-47F4-84BE-315CBD4091AF}"/>
              </a:ext>
            </a:extLst>
          </p:cNvPr>
          <p:cNvSpPr txBox="1"/>
          <p:nvPr/>
        </p:nvSpPr>
        <p:spPr>
          <a:xfrm>
            <a:off x="246743" y="1915886"/>
            <a:ext cx="11698514" cy="5232202"/>
          </a:xfrm>
          <a:prstGeom prst="rect">
            <a:avLst/>
          </a:prstGeom>
          <a:noFill/>
        </p:spPr>
        <p:txBody>
          <a:bodyPr wrap="square" rtlCol="0">
            <a:spAutoFit/>
          </a:bodyPr>
          <a:lstStyle/>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Snap ITC" panose="04040A07060A02020202" pitchFamily="82" charset="0"/>
              </a:rPr>
              <a:t>I like this font!</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Algerian" panose="04020705040A02060702" pitchFamily="82" charset="0"/>
              </a:rPr>
              <a:t>I like this font! </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Broadway" panose="04040905080B02020502" pitchFamily="82" charset="0"/>
              </a:rPr>
              <a:t>I like this font!</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Castellar" panose="020A0402060406010301" pitchFamily="18" charset="0"/>
              </a:rPr>
              <a:t>I like this font! </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Elephant" panose="02020904090505020303" pitchFamily="18" charset="0"/>
              </a:rPr>
              <a:t>I like this font!</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Forte" panose="03060902040502070203" pitchFamily="66" charset="0"/>
              </a:rPr>
              <a:t>I like this font! </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Goudy Stout" panose="0202090407030B020401" pitchFamily="18" charset="0"/>
              </a:rPr>
              <a:t>I like this font!</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Magneto" panose="04030805050802020D02" pitchFamily="82" charset="0"/>
              </a:rPr>
              <a:t>I like this font! </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Showcard Gothic" panose="04020904020102020604" pitchFamily="82" charset="0"/>
              </a:rPr>
              <a:t>I like this font!</a:t>
            </a:r>
          </a:p>
          <a:p>
            <a:r>
              <a:rPr lang="en-US" sz="3600" dirty="0">
                <a:ln w="0">
                  <a:solidFill>
                    <a:schemeClr val="tx1"/>
                  </a:solidFill>
                </a:ln>
                <a:solidFill>
                  <a:srgbClr val="92E8CD"/>
                </a:solidFill>
                <a:effectLst>
                  <a:outerShdw blurRad="38100" dist="25400" dir="5400000" algn="ctr" rotWithShape="0">
                    <a:srgbClr val="6E747A">
                      <a:alpha val="43000"/>
                    </a:srgbClr>
                  </a:outerShdw>
                </a:effectLst>
                <a:latin typeface="Vladimir Script" panose="03050402040407070305" pitchFamily="66" charset="0"/>
              </a:rPr>
              <a:t>I like this font! </a:t>
            </a:r>
          </a:p>
          <a:p>
            <a:r>
              <a:rPr lang="en-US" sz="2800" dirty="0">
                <a:ln w="0">
                  <a:solidFill>
                    <a:schemeClr val="tx1"/>
                  </a:solidFill>
                </a:ln>
                <a:solidFill>
                  <a:srgbClr val="92E8CD"/>
                </a:solidFill>
                <a:effectLst>
                  <a:outerShdw blurRad="38100" dist="25400" dir="5400000" algn="ctr" rotWithShape="0">
                    <a:srgbClr val="6E747A">
                      <a:alpha val="43000"/>
                    </a:srgbClr>
                  </a:outerShdw>
                </a:effectLst>
                <a:latin typeface="Wide Latin" panose="020A0A07050505020404" pitchFamily="18" charset="0"/>
              </a:rPr>
              <a:t>I like this font!</a:t>
            </a:r>
          </a:p>
          <a:p>
            <a:endParaRPr lang="en-US" dirty="0">
              <a:latin typeface="Snap ITC" panose="04040A07060A02020202" pitchFamily="82" charset="0"/>
            </a:endParaRPr>
          </a:p>
        </p:txBody>
      </p:sp>
      <p:pic>
        <p:nvPicPr>
          <p:cNvPr id="7" name="Picture 6">
            <a:extLst>
              <a:ext uri="{FF2B5EF4-FFF2-40B4-BE49-F238E27FC236}">
                <a16:creationId xmlns:a16="http://schemas.microsoft.com/office/drawing/2014/main" id="{BB52C7DC-1C5A-43C6-8871-FEDC36E5CD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297652">
            <a:off x="10631193" y="1352643"/>
            <a:ext cx="1880120" cy="1642823"/>
          </a:xfrm>
          <a:prstGeom prst="rect">
            <a:avLst/>
          </a:prstGeom>
        </p:spPr>
      </p:pic>
      <p:sp>
        <p:nvSpPr>
          <p:cNvPr id="8" name="Speech Bubble: Oval 7">
            <a:extLst>
              <a:ext uri="{FF2B5EF4-FFF2-40B4-BE49-F238E27FC236}">
                <a16:creationId xmlns:a16="http://schemas.microsoft.com/office/drawing/2014/main" id="{AE63E3DF-7FBE-4E61-A0F0-B5202F80F955}"/>
              </a:ext>
            </a:extLst>
          </p:cNvPr>
          <p:cNvSpPr/>
          <p:nvPr/>
        </p:nvSpPr>
        <p:spPr>
          <a:xfrm>
            <a:off x="5307556" y="1911742"/>
            <a:ext cx="4954043" cy="1858713"/>
          </a:xfrm>
          <a:prstGeom prst="wedgeEllipseCallout">
            <a:avLst>
              <a:gd name="adj1" fmla="val 65324"/>
              <a:gd name="adj2" fmla="val -7100"/>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n>
                  <a:solidFill>
                    <a:schemeClr val="tx1"/>
                  </a:solidFill>
                </a:ln>
                <a:solidFill>
                  <a:schemeClr val="bg1"/>
                </a:solidFill>
                <a:latin typeface="Castellar" panose="020A0402060406010301" pitchFamily="18" charset="0"/>
              </a:rPr>
              <a:t>CASTELLAR</a:t>
            </a:r>
            <a:r>
              <a:rPr lang="en-US" sz="3600" dirty="0">
                <a:ln>
                  <a:solidFill>
                    <a:schemeClr val="tx1"/>
                  </a:solidFill>
                </a:ln>
                <a:solidFill>
                  <a:schemeClr val="bg1"/>
                </a:solidFill>
                <a:latin typeface="Snap ITC" panose="04040A07060A02020202" pitchFamily="82" charset="0"/>
              </a:rPr>
              <a:t> is my favorite!</a:t>
            </a:r>
            <a:endParaRPr lang="en-US" sz="3600" b="1" dirty="0">
              <a:ln>
                <a:solidFill>
                  <a:schemeClr val="tx1"/>
                </a:solidFill>
              </a:ln>
              <a:solidFill>
                <a:schemeClr val="bg1"/>
              </a:solidFill>
            </a:endParaRPr>
          </a:p>
        </p:txBody>
      </p:sp>
      <p:pic>
        <p:nvPicPr>
          <p:cNvPr id="9" name="Picture 8">
            <a:extLst>
              <a:ext uri="{FF2B5EF4-FFF2-40B4-BE49-F238E27FC236}">
                <a16:creationId xmlns:a16="http://schemas.microsoft.com/office/drawing/2014/main" id="{B2152AFF-A421-45B2-9582-49FCFB708B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09918">
            <a:off x="10761570" y="3164084"/>
            <a:ext cx="1619365" cy="1632973"/>
          </a:xfrm>
          <a:prstGeom prst="rect">
            <a:avLst/>
          </a:prstGeom>
        </p:spPr>
      </p:pic>
      <p:sp>
        <p:nvSpPr>
          <p:cNvPr id="10" name="Speech Bubble: Oval 9">
            <a:extLst>
              <a:ext uri="{FF2B5EF4-FFF2-40B4-BE49-F238E27FC236}">
                <a16:creationId xmlns:a16="http://schemas.microsoft.com/office/drawing/2014/main" id="{99167851-05CE-4CC7-95D9-5E8E53E39D9C}"/>
              </a:ext>
            </a:extLst>
          </p:cNvPr>
          <p:cNvSpPr/>
          <p:nvPr/>
        </p:nvSpPr>
        <p:spPr>
          <a:xfrm>
            <a:off x="5307556" y="4899059"/>
            <a:ext cx="4954043" cy="1858713"/>
          </a:xfrm>
          <a:prstGeom prst="wedgeEllipseCallout">
            <a:avLst>
              <a:gd name="adj1" fmla="val 57706"/>
              <a:gd name="adj2" fmla="val -71913"/>
            </a:avLst>
          </a:prstGeom>
          <a:solidFill>
            <a:srgbClr val="92E8C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n>
                  <a:solidFill>
                    <a:schemeClr val="tx1"/>
                  </a:solidFill>
                </a:ln>
                <a:solidFill>
                  <a:schemeClr val="bg1"/>
                </a:solidFill>
                <a:latin typeface="Magneto" panose="04030805050802020D02" pitchFamily="82" charset="0"/>
              </a:rPr>
              <a:t>Magneto</a:t>
            </a:r>
            <a:r>
              <a:rPr lang="en-US" sz="3600" dirty="0">
                <a:ln>
                  <a:solidFill>
                    <a:schemeClr val="tx1"/>
                  </a:solidFill>
                </a:ln>
                <a:solidFill>
                  <a:schemeClr val="bg1"/>
                </a:solidFill>
                <a:latin typeface="Snap ITC" panose="04040A07060A02020202" pitchFamily="82" charset="0"/>
              </a:rPr>
              <a:t> is my favorite!</a:t>
            </a:r>
            <a:endParaRPr lang="en-US" sz="3600" b="1" dirty="0">
              <a:ln>
                <a:solidFill>
                  <a:schemeClr val="tx1"/>
                </a:solidFill>
              </a:ln>
              <a:solidFill>
                <a:schemeClr val="bg1"/>
              </a:solidFill>
            </a:endParaRPr>
          </a:p>
        </p:txBody>
      </p:sp>
      <p:pic>
        <p:nvPicPr>
          <p:cNvPr id="11" name="Picture 10">
            <a:hlinkClick r:id="rId4" action="ppaction://hlinksldjump"/>
            <a:extLst>
              <a:ext uri="{FF2B5EF4-FFF2-40B4-BE49-F238E27FC236}">
                <a16:creationId xmlns:a16="http://schemas.microsoft.com/office/drawing/2014/main" id="{EFC3CCA2-33A4-4942-A44E-9D66EF6AF4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12" name="Action Button: Go Home 11">
            <a:hlinkClick r:id="rId6" action="ppaction://hlinksldjump" highlightClick="1"/>
            <a:extLst>
              <a:ext uri="{FF2B5EF4-FFF2-40B4-BE49-F238E27FC236}">
                <a16:creationId xmlns:a16="http://schemas.microsoft.com/office/drawing/2014/main" id="{15002142-8419-4EFB-ABA9-5738A1B73117}"/>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hlinkClick r:id="" action="ppaction://hlinkshowjump?jump=previousslide"/>
            <a:extLst>
              <a:ext uri="{FF2B5EF4-FFF2-40B4-BE49-F238E27FC236}">
                <a16:creationId xmlns:a16="http://schemas.microsoft.com/office/drawing/2014/main" id="{785FFAA9-2486-4550-9258-F34AF28EBFA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3430453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2500"/>
                                        <p:tgtEl>
                                          <p:spTgt spid="6"/>
                                        </p:tgtEl>
                                      </p:cBhvr>
                                    </p:animEffect>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53" presetClass="entr" presetSubtype="16"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animBg="1"/>
      <p:bldP spid="10"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E880AC"/>
            </a:gs>
            <a:gs pos="63000">
              <a:srgbClr val="E3FFB9"/>
            </a:gs>
            <a:gs pos="38000">
              <a:srgbClr val="F4C4D9"/>
            </a:gs>
            <a:gs pos="100000">
              <a:srgbClr val="CEFF88"/>
            </a:gs>
          </a:gsLst>
          <a:lin ang="5400000" scaled="1"/>
        </a:gra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D7D772F-0650-4D22-8D3F-240E525D2BFD}"/>
              </a:ext>
            </a:extLst>
          </p:cNvPr>
          <p:cNvSpPr txBox="1">
            <a:spLocks/>
          </p:cNvSpPr>
          <p:nvPr/>
        </p:nvSpPr>
        <p:spPr>
          <a:xfrm>
            <a:off x="1509486" y="45301"/>
            <a:ext cx="10058400" cy="14932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Text</a:t>
            </a:r>
            <a:r>
              <a:rPr lang="en-US" sz="4400" dirty="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 </a:t>
            </a:r>
            <a:r>
              <a:rPr lang="en-US" sz="4400" dirty="0" smtClean="0">
                <a:ln w="0">
                  <a:solidFill>
                    <a:schemeClr val="tx1"/>
                  </a:solidFill>
                </a:ln>
                <a:solidFill>
                  <a:srgbClr val="9B95FF"/>
                </a:solidFill>
                <a:effectLst>
                  <a:outerShdw blurRad="38100" dist="25400" dir="5400000" algn="ctr" rotWithShape="0">
                    <a:srgbClr val="6E747A">
                      <a:alpha val="43000"/>
                    </a:srgbClr>
                  </a:outerShdw>
                </a:effectLst>
                <a:latin typeface="Snap ITC" panose="04040A07060A02020202" pitchFamily="82" charset="0"/>
              </a:rPr>
              <a:t>also has two number computer languages</a:t>
            </a:r>
            <a:endParaRPr lang="en-US" sz="4400" b="1" dirty="0">
              <a:ln w="12700">
                <a:solidFill>
                  <a:schemeClr val="accent1"/>
                </a:solidFill>
                <a:prstDash val="solid"/>
              </a:ln>
              <a:solidFill>
                <a:srgbClr val="9B95FF"/>
              </a:solidFill>
              <a:effectLst>
                <a:outerShdw dist="38100" dir="2640000" algn="bl" rotWithShape="0">
                  <a:schemeClr val="accent1"/>
                </a:outerShdw>
              </a:effectLst>
              <a:latin typeface="Snap ITC" panose="04040A07060A02020202" pitchFamily="82" charset="0"/>
            </a:endParaRPr>
          </a:p>
        </p:txBody>
      </p:sp>
      <p:pic>
        <p:nvPicPr>
          <p:cNvPr id="6146" name="Picture 2" descr="Computer, Computer Monitor, Men, People, Using Computer">
            <a:extLst>
              <a:ext uri="{FF2B5EF4-FFF2-40B4-BE49-F238E27FC236}">
                <a16:creationId xmlns:a16="http://schemas.microsoft.com/office/drawing/2014/main" id="{8809A966-E45A-4331-89D4-5A0DDB97DA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88197"/>
            <a:ext cx="5115196" cy="3724502"/>
          </a:xfrm>
          <a:prstGeom prst="rect">
            <a:avLst/>
          </a:prstGeom>
          <a:noFill/>
          <a:extLst>
            <a:ext uri="{909E8E84-426E-40DD-AFC4-6F175D3DCCD1}">
              <a14:hiddenFill xmlns:a14="http://schemas.microsoft.com/office/drawing/2010/main">
                <a:solidFill>
                  <a:srgbClr val="FFFFFF"/>
                </a:solidFill>
              </a14:hiddenFill>
            </a:ext>
          </a:extLst>
        </p:spPr>
      </p:pic>
      <p:sp>
        <p:nvSpPr>
          <p:cNvPr id="6" name="Thought Bubble: Cloud 5">
            <a:extLst>
              <a:ext uri="{FF2B5EF4-FFF2-40B4-BE49-F238E27FC236}">
                <a16:creationId xmlns:a16="http://schemas.microsoft.com/office/drawing/2014/main" id="{4A968605-25FE-40B8-9A23-EFD888331F7E}"/>
              </a:ext>
            </a:extLst>
          </p:cNvPr>
          <p:cNvSpPr/>
          <p:nvPr/>
        </p:nvSpPr>
        <p:spPr>
          <a:xfrm>
            <a:off x="5789337" y="1340285"/>
            <a:ext cx="3379715" cy="2430050"/>
          </a:xfrm>
          <a:prstGeom prst="cloudCallout">
            <a:avLst>
              <a:gd name="adj1" fmla="val -66951"/>
              <a:gd name="adj2" fmla="val 50119"/>
            </a:avLst>
          </a:prstGeom>
          <a:solidFill>
            <a:srgbClr val="9B9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ASCII </a:t>
            </a:r>
            <a:endParaRPr lang="en-US" sz="2800" dirty="0">
              <a:solidFill>
                <a:srgbClr val="C4C1FF"/>
              </a:solidFill>
            </a:endParaRPr>
          </a:p>
        </p:txBody>
      </p:sp>
      <p:pic>
        <p:nvPicPr>
          <p:cNvPr id="10" name="Picture 9">
            <a:hlinkClick r:id="rId3" action="ppaction://hlinksldjump"/>
            <a:extLst>
              <a:ext uri="{FF2B5EF4-FFF2-40B4-BE49-F238E27FC236}">
                <a16:creationId xmlns:a16="http://schemas.microsoft.com/office/drawing/2014/main" id="{EA10AD19-B10E-48C0-94F3-B67D9F42D2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sp>
        <p:nvSpPr>
          <p:cNvPr id="11" name="Action Button: Go Home 10">
            <a:hlinkClick r:id="rId5" action="ppaction://hlinksldjump" highlightClick="1"/>
            <a:extLst>
              <a:ext uri="{FF2B5EF4-FFF2-40B4-BE49-F238E27FC236}">
                <a16:creationId xmlns:a16="http://schemas.microsoft.com/office/drawing/2014/main" id="{A2FE3CCA-AB95-41B8-B0C1-BFC4FEC1CD65}"/>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5102F24D-11C4-41D4-A535-8EF847C9AA2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4141" y="3538140"/>
            <a:ext cx="1271600" cy="1282286"/>
          </a:xfrm>
          <a:prstGeom prst="rect">
            <a:avLst/>
          </a:prstGeom>
        </p:spPr>
      </p:pic>
      <p:pic>
        <p:nvPicPr>
          <p:cNvPr id="14" name="Picture 13">
            <a:hlinkClick r:id="" action="ppaction://hlinkshowjump?jump=previousslide"/>
            <a:extLst>
              <a:ext uri="{FF2B5EF4-FFF2-40B4-BE49-F238E27FC236}">
                <a16:creationId xmlns:a16="http://schemas.microsoft.com/office/drawing/2014/main" id="{4A9D7D1D-2949-4280-AFF3-D1E3937E3C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
        <p:nvSpPr>
          <p:cNvPr id="13" name="Thought Bubble: Cloud 5">
            <a:extLst>
              <a:ext uri="{FF2B5EF4-FFF2-40B4-BE49-F238E27FC236}">
                <a16:creationId xmlns:a16="http://schemas.microsoft.com/office/drawing/2014/main" id="{4A968605-25FE-40B8-9A23-EFD888331F7E}"/>
              </a:ext>
            </a:extLst>
          </p:cNvPr>
          <p:cNvSpPr/>
          <p:nvPr/>
        </p:nvSpPr>
        <p:spPr>
          <a:xfrm>
            <a:off x="6538686" y="3850294"/>
            <a:ext cx="3379715" cy="2430050"/>
          </a:xfrm>
          <a:prstGeom prst="cloudCallout">
            <a:avLst>
              <a:gd name="adj1" fmla="val -86223"/>
              <a:gd name="adj2" fmla="val -396"/>
            </a:avLst>
          </a:prstGeom>
          <a:solidFill>
            <a:srgbClr val="9B9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n w="0">
                  <a:solidFill>
                    <a:schemeClr val="tx1"/>
                  </a:solidFill>
                </a:ln>
                <a:solidFill>
                  <a:srgbClr val="C4C1FF"/>
                </a:solidFill>
                <a:effectLst>
                  <a:outerShdw blurRad="38100" dist="25400" dir="5400000" algn="ctr" rotWithShape="0">
                    <a:srgbClr val="6E747A">
                      <a:alpha val="43000"/>
                    </a:srgbClr>
                  </a:outerShdw>
                </a:effectLst>
                <a:latin typeface="Snap ITC" panose="04040A07060A02020202" pitchFamily="82" charset="0"/>
              </a:rPr>
              <a:t>Unicode</a:t>
            </a:r>
            <a:endParaRPr lang="en-US" sz="2800" dirty="0">
              <a:solidFill>
                <a:srgbClr val="C4C1FF"/>
              </a:solidFill>
            </a:endParaRPr>
          </a:p>
        </p:txBody>
      </p:sp>
    </p:spTree>
    <p:extLst>
      <p:ext uri="{BB962C8B-B14F-4D97-AF65-F5344CB8AC3E}">
        <p14:creationId xmlns:p14="http://schemas.microsoft.com/office/powerpoint/2010/main" val="2352586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fade">
                                      <p:cBhvr>
                                        <p:cTn id="17" dur="1000"/>
                                        <p:tgtEl>
                                          <p:spTgt spid="6146"/>
                                        </p:tgtEl>
                                      </p:cBhvr>
                                    </p:animEffect>
                                    <p:anim calcmode="lin" valueType="num">
                                      <p:cBhvr>
                                        <p:cTn id="18" dur="1000" fill="hold"/>
                                        <p:tgtEl>
                                          <p:spTgt spid="6146"/>
                                        </p:tgtEl>
                                        <p:attrNameLst>
                                          <p:attrName>ppt_x</p:attrName>
                                        </p:attrNameLst>
                                      </p:cBhvr>
                                      <p:tavLst>
                                        <p:tav tm="0">
                                          <p:val>
                                            <p:strVal val="#ppt_x"/>
                                          </p:val>
                                        </p:tav>
                                        <p:tav tm="100000">
                                          <p:val>
                                            <p:strVal val="#ppt_x"/>
                                          </p:val>
                                        </p:tav>
                                      </p:tavLst>
                                    </p:anim>
                                    <p:anim calcmode="lin" valueType="num">
                                      <p:cBhvr>
                                        <p:cTn id="19" dur="1000" fill="hold"/>
                                        <p:tgtEl>
                                          <p:spTgt spid="614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C988"/>
            </a:gs>
            <a:gs pos="37000">
              <a:srgbClr val="9DE8CD"/>
            </a:gs>
            <a:gs pos="59000">
              <a:srgbClr val="FFE8CD"/>
            </a:gs>
            <a:gs pos="0">
              <a:srgbClr val="92E8CD"/>
            </a:gs>
          </a:gsLst>
          <a:lin ang="5400000" scaled="1"/>
          <a:tileRect/>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8E0200F-2935-4C08-8D90-D38B5359181E}"/>
              </a:ext>
            </a:extLst>
          </p:cNvPr>
          <p:cNvSpPr>
            <a:spLocks noGrp="1"/>
          </p:cNvSpPr>
          <p:nvPr>
            <p:ph type="title"/>
          </p:nvPr>
        </p:nvSpPr>
        <p:spPr>
          <a:xfrm>
            <a:off x="2288867" y="148813"/>
            <a:ext cx="7919692" cy="1204686"/>
          </a:xfrm>
        </p:spPr>
        <p:txBody>
          <a:bodyPr>
            <a:normAutofit fontScale="90000"/>
          </a:body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Pictures (Images)</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7" name="Title 1">
            <a:extLst>
              <a:ext uri="{FF2B5EF4-FFF2-40B4-BE49-F238E27FC236}">
                <a16:creationId xmlns:a16="http://schemas.microsoft.com/office/drawing/2014/main" id="{135D15AD-7FFB-4E96-B121-6EF80D02C0E7}"/>
              </a:ext>
            </a:extLst>
          </p:cNvPr>
          <p:cNvSpPr txBox="1">
            <a:spLocks/>
          </p:cNvSpPr>
          <p:nvPr/>
        </p:nvSpPr>
        <p:spPr>
          <a:xfrm>
            <a:off x="1755153" y="1037771"/>
            <a:ext cx="8681693" cy="324394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FFC988"/>
                </a:solidFill>
                <a:effectLst>
                  <a:outerShdw blurRad="38100" dist="25400" dir="5400000" algn="ctr" rotWithShape="0">
                    <a:srgbClr val="6E747A">
                      <a:alpha val="43000"/>
                    </a:srgbClr>
                  </a:outerShdw>
                </a:effectLst>
                <a:latin typeface="Snap ITC" panose="04040A07060A02020202" pitchFamily="82" charset="0"/>
              </a:rPr>
              <a:t>Images</a:t>
            </a: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are pictures of anything</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8" name="Action Button: Go Home 7">
            <a:hlinkClick r:id="rId7" action="ppaction://hlinksldjump" highlightClick="1"/>
            <a:extLst>
              <a:ext uri="{FF2B5EF4-FFF2-40B4-BE49-F238E27FC236}">
                <a16:creationId xmlns:a16="http://schemas.microsoft.com/office/drawing/2014/main" id="{8D8B2C9C-745C-422C-990D-E0BC4BA313C4}"/>
              </a:ext>
            </a:extLst>
          </p:cNvPr>
          <p:cNvSpPr/>
          <p:nvPr/>
        </p:nvSpPr>
        <p:spPr>
          <a:xfrm>
            <a:off x="0" y="-32835"/>
            <a:ext cx="1103086" cy="1121406"/>
          </a:xfrm>
          <a:prstGeom prst="actionButtonHome">
            <a:avLst/>
          </a:prstGeom>
          <a:solidFill>
            <a:srgbClr val="C4C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hlinkClick r:id="rId8" action="ppaction://hlinksldjump"/>
            <a:extLst>
              <a:ext uri="{FF2B5EF4-FFF2-40B4-BE49-F238E27FC236}">
                <a16:creationId xmlns:a16="http://schemas.microsoft.com/office/drawing/2014/main" id="{C1AABE37-F235-4853-B45B-9D77EB22DAB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0032170" y="4750710"/>
            <a:ext cx="1832835" cy="2373456"/>
          </a:xfrm>
          <a:prstGeom prst="rect">
            <a:avLst/>
          </a:prstGeom>
        </p:spPr>
      </p:pic>
      <p:pic>
        <p:nvPicPr>
          <p:cNvPr id="8196" name="Picture 4" descr="Image result for dog">
            <a:extLst>
              <a:ext uri="{FF2B5EF4-FFF2-40B4-BE49-F238E27FC236}">
                <a16:creationId xmlns:a16="http://schemas.microsoft.com/office/drawing/2014/main" id="{3A8C7A0E-9A90-452B-90AC-FC5C4167B25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68633" y="3672115"/>
            <a:ext cx="4780080" cy="318174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03C091A7-2900-4530-87D3-07AEA9E6334D}"/>
              </a:ext>
            </a:extLst>
          </p:cNvPr>
          <p:cNvSpPr txBox="1">
            <a:spLocks/>
          </p:cNvSpPr>
          <p:nvPr/>
        </p:nvSpPr>
        <p:spPr>
          <a:xfrm>
            <a:off x="6037870" y="4660642"/>
            <a:ext cx="3723989" cy="1814286"/>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Your dog</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8200" name="Picture 8" descr="bird animal pet beak cat feline tabby fauna close up whiskers eye vertebrate yawning fangs macro photography small to medium sized cats cat like mammal">
            <a:extLst>
              <a:ext uri="{FF2B5EF4-FFF2-40B4-BE49-F238E27FC236}">
                <a16:creationId xmlns:a16="http://schemas.microsoft.com/office/drawing/2014/main" id="{B70C2522-9A7D-42EB-97FA-2E10AEEF973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68633" y="3672115"/>
            <a:ext cx="4780080" cy="318672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8DBD672D-CC43-4534-B12D-56BC9C21AB3E}"/>
              </a:ext>
            </a:extLst>
          </p:cNvPr>
          <p:cNvSpPr txBox="1">
            <a:spLocks/>
          </p:cNvSpPr>
          <p:nvPr/>
        </p:nvSpPr>
        <p:spPr>
          <a:xfrm>
            <a:off x="6037870" y="4667901"/>
            <a:ext cx="3723989" cy="1814286"/>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Your cat</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15" name="Picture 14">
            <a:extLst>
              <a:ext uri="{FF2B5EF4-FFF2-40B4-BE49-F238E27FC236}">
                <a16:creationId xmlns:a16="http://schemas.microsoft.com/office/drawing/2014/main" id="{AF403F15-DA95-4E6F-A8F8-DA1E54B9E67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43601" y="4795013"/>
            <a:ext cx="1880120" cy="1642823"/>
          </a:xfrm>
          <a:prstGeom prst="rect">
            <a:avLst/>
          </a:prstGeom>
        </p:spPr>
      </p:pic>
      <p:pic>
        <p:nvPicPr>
          <p:cNvPr id="16" name="Picture 15">
            <a:extLst>
              <a:ext uri="{FF2B5EF4-FFF2-40B4-BE49-F238E27FC236}">
                <a16:creationId xmlns:a16="http://schemas.microsoft.com/office/drawing/2014/main" id="{6CC01B89-D447-4235-870C-670EB83C0BB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18505" y="4898544"/>
            <a:ext cx="1619365" cy="1632973"/>
          </a:xfrm>
          <a:prstGeom prst="rect">
            <a:avLst/>
          </a:prstGeom>
        </p:spPr>
      </p:pic>
      <p:sp>
        <p:nvSpPr>
          <p:cNvPr id="17" name="Title 1">
            <a:extLst>
              <a:ext uri="{FF2B5EF4-FFF2-40B4-BE49-F238E27FC236}">
                <a16:creationId xmlns:a16="http://schemas.microsoft.com/office/drawing/2014/main" id="{C4984798-D981-482C-A650-1AB80E7E2D5A}"/>
              </a:ext>
            </a:extLst>
          </p:cNvPr>
          <p:cNvSpPr txBox="1">
            <a:spLocks/>
          </p:cNvSpPr>
          <p:nvPr/>
        </p:nvSpPr>
        <p:spPr>
          <a:xfrm>
            <a:off x="5798311" y="4539719"/>
            <a:ext cx="4246576" cy="2095758"/>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Zach and Henry</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sp>
        <p:nvSpPr>
          <p:cNvPr id="18" name="Title 1">
            <a:extLst>
              <a:ext uri="{FF2B5EF4-FFF2-40B4-BE49-F238E27FC236}">
                <a16:creationId xmlns:a16="http://schemas.microsoft.com/office/drawing/2014/main" id="{03E6B781-DBE9-4987-B36C-B66A0978CE74}"/>
              </a:ext>
            </a:extLst>
          </p:cNvPr>
          <p:cNvSpPr txBox="1">
            <a:spLocks/>
          </p:cNvSpPr>
          <p:nvPr/>
        </p:nvSpPr>
        <p:spPr>
          <a:xfrm>
            <a:off x="1103086" y="4326814"/>
            <a:ext cx="8710462" cy="2095758"/>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chemeClr val="accent1"/>
                </a:solidFill>
                <a:effectLst>
                  <a:outerShdw blurRad="38100" dist="25400" dir="5400000" algn="ctr" rotWithShape="0">
                    <a:srgbClr val="6E747A">
                      <a:alpha val="43000"/>
                    </a:srgbClr>
                  </a:outerShdw>
                </a:effectLst>
                <a:latin typeface="Snap ITC" panose="04040A07060A02020202" pitchFamily="82" charset="0"/>
              </a:rPr>
            </a:br>
            <a:r>
              <a:rPr lang="en-US" sz="55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Or even your own creation!</a:t>
            </a:r>
            <a: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sz="6000"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r>
            <a:b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br>
            <a:r>
              <a:rPr lang="en-US" dirty="0">
                <a:ln w="0">
                  <a:solidFill>
                    <a:schemeClr val="bg1"/>
                  </a:solidFill>
                </a:ln>
                <a:solidFill>
                  <a:srgbClr val="E880AC"/>
                </a:solidFill>
                <a:effectLst>
                  <a:outerShdw blurRad="38100" dist="25400" dir="5400000" algn="ctr" rotWithShape="0">
                    <a:srgbClr val="6E747A">
                      <a:alpha val="43000"/>
                    </a:srgbClr>
                  </a:outerShdw>
                </a:effectLst>
                <a:latin typeface="Snap ITC" panose="04040A07060A02020202" pitchFamily="82" charset="0"/>
              </a:rPr>
              <a:t> </a:t>
            </a:r>
            <a:endParaRPr lang="en-US" dirty="0">
              <a:ln w="0">
                <a:solidFill>
                  <a:schemeClr val="bg1"/>
                </a:solidFill>
              </a:ln>
              <a:solidFill>
                <a:srgbClr val="E880AC"/>
              </a:solidFill>
              <a:effectLst>
                <a:outerShdw blurRad="38100" dist="25400" dir="5400000" algn="ctr" rotWithShape="0">
                  <a:srgbClr val="6E747A">
                    <a:alpha val="43000"/>
                  </a:srgbClr>
                </a:outerShdw>
              </a:effectLst>
            </a:endParaRPr>
          </a:p>
        </p:txBody>
      </p:sp>
      <p:pic>
        <p:nvPicPr>
          <p:cNvPr id="2" name="362652__trngle__cat-meow (1)">
            <a:hlinkClick r:id="" action="ppaction://media"/>
            <a:extLst>
              <a:ext uri="{FF2B5EF4-FFF2-40B4-BE49-F238E27FC236}">
                <a16:creationId xmlns:a16="http://schemas.microsoft.com/office/drawing/2014/main" id="{E291A3BC-6ACA-450D-8027-3FA6C977D0C6}"/>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0" y="-783921"/>
            <a:ext cx="609600" cy="609600"/>
          </a:xfrm>
          <a:prstGeom prst="rect">
            <a:avLst/>
          </a:prstGeom>
        </p:spPr>
      </p:pic>
      <p:pic>
        <p:nvPicPr>
          <p:cNvPr id="20" name="Picture 19">
            <a:hlinkClick r:id="" action="ppaction://hlinkshowjump?jump=previousslide"/>
            <a:extLst>
              <a:ext uri="{FF2B5EF4-FFF2-40B4-BE49-F238E27FC236}">
                <a16:creationId xmlns:a16="http://schemas.microsoft.com/office/drawing/2014/main" id="{6B9313FC-75AF-4986-817F-D6FD1BE72C2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1088571"/>
            <a:ext cx="1150205" cy="985890"/>
          </a:xfrm>
          <a:prstGeom prst="rect">
            <a:avLst/>
          </a:prstGeom>
        </p:spPr>
      </p:pic>
    </p:spTree>
    <p:extLst>
      <p:ext uri="{BB962C8B-B14F-4D97-AF65-F5344CB8AC3E}">
        <p14:creationId xmlns:p14="http://schemas.microsoft.com/office/powerpoint/2010/main" val="2782392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196"/>
                                        </p:tgtEl>
                                        <p:attrNameLst>
                                          <p:attrName>style.visibility</p:attrName>
                                        </p:attrNameLst>
                                      </p:cBhvr>
                                      <p:to>
                                        <p:strVal val="visible"/>
                                      </p:to>
                                    </p:set>
                                    <p:anim calcmode="lin" valueType="num">
                                      <p:cBhvr additive="base">
                                        <p:cTn id="25" dur="1000" fill="hold"/>
                                        <p:tgtEl>
                                          <p:spTgt spid="8196"/>
                                        </p:tgtEl>
                                        <p:attrNameLst>
                                          <p:attrName>ppt_x</p:attrName>
                                        </p:attrNameLst>
                                      </p:cBhvr>
                                      <p:tavLst>
                                        <p:tav tm="0">
                                          <p:val>
                                            <p:strVal val="#ppt_x"/>
                                          </p:val>
                                        </p:tav>
                                        <p:tav tm="100000">
                                          <p:val>
                                            <p:strVal val="#ppt_x"/>
                                          </p:val>
                                        </p:tav>
                                      </p:tavLst>
                                    </p:anim>
                                    <p:anim calcmode="lin" valueType="num">
                                      <p:cBhvr additive="base">
                                        <p:cTn id="26" dur="1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5" name="325478__n-audioman__beagle-bark-interior-hard-walls-05.wav"/>
                                        </p:tgtEl>
                                      </p:cMediaNode>
                                    </p:audio>
                                  </p:sub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par>
                          <p:cTn id="31" fill="hold">
                            <p:stCondLst>
                              <p:cond delay="0"/>
                            </p:stCondLst>
                            <p:childTnLst>
                              <p:par>
                                <p:cTn id="32" presetID="1" presetClass="exit" presetSubtype="0" fill="hold" nodeType="afterEffect">
                                  <p:stCondLst>
                                    <p:cond delay="0"/>
                                  </p:stCondLst>
                                  <p:childTnLst>
                                    <p:set>
                                      <p:cBhvr>
                                        <p:cTn id="33" dur="1" fill="hold">
                                          <p:stCondLst>
                                            <p:cond delay="0"/>
                                          </p:stCondLst>
                                        </p:cTn>
                                        <p:tgtEl>
                                          <p:spTgt spid="8196"/>
                                        </p:tgtEl>
                                        <p:attrNameLst>
                                          <p:attrName>style.visibility</p:attrName>
                                        </p:attrNameLst>
                                      </p:cBhvr>
                                      <p:to>
                                        <p:strVal val="hidden"/>
                                      </p:to>
                                    </p:set>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200"/>
                                        </p:tgtEl>
                                        <p:attrNameLst>
                                          <p:attrName>style.visibility</p:attrName>
                                        </p:attrNameLst>
                                      </p:cBhvr>
                                      <p:to>
                                        <p:strVal val="visible"/>
                                      </p:to>
                                    </p:set>
                                    <p:animEffect transition="in" filter="fade">
                                      <p:cBhvr>
                                        <p:cTn id="41" dur="1000"/>
                                        <p:tgtEl>
                                          <p:spTgt spid="8200"/>
                                        </p:tgtEl>
                                      </p:cBhvr>
                                    </p:animEffect>
                                    <p:anim calcmode="lin" valueType="num">
                                      <p:cBhvr>
                                        <p:cTn id="42" dur="1000" fill="hold"/>
                                        <p:tgtEl>
                                          <p:spTgt spid="8200"/>
                                        </p:tgtEl>
                                        <p:attrNameLst>
                                          <p:attrName>ppt_x</p:attrName>
                                        </p:attrNameLst>
                                      </p:cBhvr>
                                      <p:tavLst>
                                        <p:tav tm="0">
                                          <p:val>
                                            <p:strVal val="#ppt_x"/>
                                          </p:val>
                                        </p:tav>
                                        <p:tav tm="100000">
                                          <p:val>
                                            <p:strVal val="#ppt_x"/>
                                          </p:val>
                                        </p:tav>
                                      </p:tavLst>
                                    </p:anim>
                                    <p:anim calcmode="lin" valueType="num">
                                      <p:cBhvr>
                                        <p:cTn id="43" dur="1000" fill="hold"/>
                                        <p:tgtEl>
                                          <p:spTgt spid="8200"/>
                                        </p:tgtEl>
                                        <p:attrNameLst>
                                          <p:attrName>ppt_y</p:attrName>
                                        </p:attrNameLst>
                                      </p:cBhvr>
                                      <p:tavLst>
                                        <p:tav tm="0">
                                          <p:val>
                                            <p:strVal val="#ppt_y+.1"/>
                                          </p:val>
                                        </p:tav>
                                        <p:tav tm="100000">
                                          <p:val>
                                            <p:strVal val="#ppt_y"/>
                                          </p:val>
                                        </p:tav>
                                      </p:tavLst>
                                    </p:anim>
                                  </p:childTnLst>
                                </p:cTn>
                              </p:par>
                              <p:par>
                                <p:cTn id="44" presetID="1" presetClass="mediacall" presetSubtype="0" fill="hold" nodeType="withEffect">
                                  <p:stCondLst>
                                    <p:cond delay="0"/>
                                  </p:stCondLst>
                                  <p:childTnLst>
                                    <p:cmd type="call" cmd="playFrom(0.0)">
                                      <p:cBhvr>
                                        <p:cTn id="45" dur="1166" fill="hold"/>
                                        <p:tgtEl>
                                          <p:spTgt spid="2"/>
                                        </p:tgtEl>
                                      </p:cBhvr>
                                    </p:cmd>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14"/>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8200"/>
                                        </p:tgtEl>
                                        <p:attrNameLst>
                                          <p:attrName>style.visibility</p:attrName>
                                        </p:attrNameLst>
                                      </p:cBhvr>
                                      <p:to>
                                        <p:strVal val="hidden"/>
                                      </p:to>
                                    </p:set>
                                  </p:childTnLst>
                                  <p:subTnLst>
                                    <p:audio>
                                      <p:cMediaNode>
                                        <p:cTn display="0" masterRel="sameClick">
                                          <p:stCondLst>
                                            <p:cond evt="begin" delay="0">
                                              <p:tn val="50"/>
                                            </p:cond>
                                          </p:stCondLst>
                                          <p:endCondLst>
                                            <p:cond evt="onStopAudio" delay="0">
                                              <p:tgtEl>
                                                <p:sldTgt/>
                                              </p:tgtEl>
                                            </p:cond>
                                          </p:endCondLst>
                                        </p:cTn>
                                        <p:tgtEl>
                                          <p:sndTgt r:embed="rId6" name="362652__trngle__cat-meow (1).wav"/>
                                        </p:tgtEl>
                                      </p:cMediaNode>
                                    </p:audio>
                                  </p:subTnLst>
                                </p:cTn>
                              </p:par>
                              <p:par>
                                <p:cTn id="52" presetID="2" presetClass="entr" presetSubtype="4"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anim calcmode="lin" valueType="num">
                                      <p:cBhvr>
                                        <p:cTn id="63" dur="500" fill="hold"/>
                                        <p:tgtEl>
                                          <p:spTgt spid="17"/>
                                        </p:tgtEl>
                                        <p:attrNameLst>
                                          <p:attrName>ppt_x</p:attrName>
                                        </p:attrNameLst>
                                      </p:cBhvr>
                                      <p:tavLst>
                                        <p:tav tm="0">
                                          <p:val>
                                            <p:strVal val="#ppt_x"/>
                                          </p:val>
                                        </p:tav>
                                        <p:tav tm="100000">
                                          <p:val>
                                            <p:strVal val="#ppt_x"/>
                                          </p:val>
                                        </p:tav>
                                      </p:tavLst>
                                    </p:anim>
                                    <p:anim calcmode="lin" valueType="num">
                                      <p:cBhvr>
                                        <p:cTn id="6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5"/>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7"/>
                                        </p:tgtEl>
                                        <p:attrNameLst>
                                          <p:attrName>style.visibility</p:attrName>
                                        </p:attrNameLst>
                                      </p:cBhvr>
                                      <p:to>
                                        <p:strVal val="hidden"/>
                                      </p:to>
                                    </p:set>
                                  </p:childTnLst>
                                </p:cTn>
                              </p:par>
                            </p:childTnLst>
                          </p:cTn>
                        </p:par>
                        <p:par>
                          <p:cTn id="73" fill="hold">
                            <p:stCondLst>
                              <p:cond delay="0"/>
                            </p:stCondLst>
                            <p:childTnLst>
                              <p:par>
                                <p:cTn id="74" presetID="42"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750"/>
                                        <p:tgtEl>
                                          <p:spTgt spid="18"/>
                                        </p:tgtEl>
                                      </p:cBhvr>
                                    </p:animEffect>
                                    <p:anim calcmode="lin" valueType="num">
                                      <p:cBhvr>
                                        <p:cTn id="77" dur="750" fill="hold"/>
                                        <p:tgtEl>
                                          <p:spTgt spid="18"/>
                                        </p:tgtEl>
                                        <p:attrNameLst>
                                          <p:attrName>ppt_x</p:attrName>
                                        </p:attrNameLst>
                                      </p:cBhvr>
                                      <p:tavLst>
                                        <p:tav tm="0">
                                          <p:val>
                                            <p:strVal val="#ppt_x"/>
                                          </p:val>
                                        </p:tav>
                                        <p:tav tm="100000">
                                          <p:val>
                                            <p:strVal val="#ppt_x"/>
                                          </p:val>
                                        </p:tav>
                                      </p:tavLst>
                                    </p:anim>
                                    <p:anim calcmode="lin" valueType="num">
                                      <p:cBhvr>
                                        <p:cTn id="78" dur="750" fill="hold"/>
                                        <p:tgtEl>
                                          <p:spTgt spid="18"/>
                                        </p:tgtEl>
                                        <p:attrNameLst>
                                          <p:attrName>ppt_y</p:attrName>
                                        </p:attrNameLst>
                                      </p:cBhvr>
                                      <p:tavLst>
                                        <p:tav tm="0">
                                          <p:val>
                                            <p:strVal val="#ppt_y+.1"/>
                                          </p:val>
                                        </p:tav>
                                        <p:tav tm="100000">
                                          <p:val>
                                            <p:strVal val="#ppt_y"/>
                                          </p:val>
                                        </p:tav>
                                      </p:tavLst>
                                    </p:anim>
                                  </p:childTnLst>
                                </p:cTn>
                              </p:par>
                            </p:childTnLst>
                          </p:cTn>
                        </p:par>
                        <p:par>
                          <p:cTn id="79" fill="hold">
                            <p:stCondLst>
                              <p:cond delay="750"/>
                            </p:stCondLst>
                            <p:childTnLst>
                              <p:par>
                                <p:cTn id="80" presetID="2" presetClass="entr" presetSubtype="8"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0-#ppt_w/2"/>
                                          </p:val>
                                        </p:tav>
                                        <p:tav tm="100000">
                                          <p:val>
                                            <p:strVal val="#ppt_x"/>
                                          </p:val>
                                        </p:tav>
                                      </p:tavLst>
                                    </p:anim>
                                    <p:anim calcmode="lin" valueType="num">
                                      <p:cBhvr additive="base">
                                        <p:cTn id="83" dur="500" fill="hold"/>
                                        <p:tgtEl>
                                          <p:spTgt spid="8"/>
                                        </p:tgtEl>
                                        <p:attrNameLst>
                                          <p:attrName>ppt_y</p:attrName>
                                        </p:attrNameLst>
                                      </p:cBhvr>
                                      <p:tavLst>
                                        <p:tav tm="0">
                                          <p:val>
                                            <p:strVal val="#ppt_y"/>
                                          </p:val>
                                        </p:tav>
                                        <p:tav tm="100000">
                                          <p:val>
                                            <p:strVal val="#ppt_y"/>
                                          </p:val>
                                        </p:tav>
                                      </p:tavLst>
                                    </p:anim>
                                  </p:childTnLst>
                                </p:cTn>
                              </p:par>
                              <p:par>
                                <p:cTn id="84" presetID="53" presetClass="entr" presetSubtype="16"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p:cTn id="86" dur="500" fill="hold"/>
                                        <p:tgtEl>
                                          <p:spTgt spid="9"/>
                                        </p:tgtEl>
                                        <p:attrNameLst>
                                          <p:attrName>ppt_w</p:attrName>
                                        </p:attrNameLst>
                                      </p:cBhvr>
                                      <p:tavLst>
                                        <p:tav tm="0">
                                          <p:val>
                                            <p:fltVal val="0"/>
                                          </p:val>
                                        </p:tav>
                                        <p:tav tm="100000">
                                          <p:val>
                                            <p:strVal val="#ppt_w"/>
                                          </p:val>
                                        </p:tav>
                                      </p:tavLst>
                                    </p:anim>
                                    <p:anim calcmode="lin" valueType="num">
                                      <p:cBhvr>
                                        <p:cTn id="87" dur="500" fill="hold"/>
                                        <p:tgtEl>
                                          <p:spTgt spid="9"/>
                                        </p:tgtEl>
                                        <p:attrNameLst>
                                          <p:attrName>ppt_h</p:attrName>
                                        </p:attrNameLst>
                                      </p:cBhvr>
                                      <p:tavLst>
                                        <p:tav tm="0">
                                          <p:val>
                                            <p:fltVal val="0"/>
                                          </p:val>
                                        </p:tav>
                                        <p:tav tm="100000">
                                          <p:val>
                                            <p:strVal val="#ppt_h"/>
                                          </p:val>
                                        </p:tav>
                                      </p:tavLst>
                                    </p:anim>
                                    <p:animEffect transition="in" filter="fade">
                                      <p:cBhvr>
                                        <p:cTn id="88" dur="500"/>
                                        <p:tgtEl>
                                          <p:spTgt spid="9"/>
                                        </p:tgtEl>
                                      </p:cBhvr>
                                    </p:animEffect>
                                  </p:childTnLst>
                                </p:cTn>
                              </p:par>
                              <p:par>
                                <p:cTn id="89" presetID="53" presetClass="entr" presetSubtype="16" fill="hold"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4" fill="hold" display="0">
                  <p:stCondLst>
                    <p:cond delay="indefinite"/>
                  </p:stCondLst>
                  <p:endCondLst>
                    <p:cond evt="onStopAudio" delay="0">
                      <p:tgtEl>
                        <p:sldTgt/>
                      </p:tgtEl>
                    </p:cond>
                  </p:endCondLst>
                </p:cTn>
                <p:tgtEl>
                  <p:spTgt spid="2"/>
                </p:tgtEl>
              </p:cMediaNode>
            </p:audio>
          </p:childTnLst>
        </p:cTn>
      </p:par>
    </p:tnLst>
    <p:bldLst>
      <p:bldP spid="4" grpId="0"/>
      <p:bldP spid="7" grpId="0"/>
      <p:bldP spid="8" grpId="0" animBg="1"/>
      <p:bldP spid="11" grpId="0"/>
      <p:bldP spid="11" grpId="1"/>
      <p:bldP spid="14" grpId="0"/>
      <p:bldP spid="14" grpId="1"/>
      <p:bldP spid="17" grpId="0"/>
      <p:bldP spid="17" grpId="1"/>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TotalTime>
  <Words>1440</Words>
  <Application>Microsoft Office PowerPoint</Application>
  <PresentationFormat>Widescreen</PresentationFormat>
  <Paragraphs>211</Paragraphs>
  <Slides>31</Slides>
  <Notes>9</Notes>
  <HiddenSlides>0</HiddenSlides>
  <MMClips>5</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31</vt:i4>
      </vt:variant>
    </vt:vector>
  </HeadingPairs>
  <TitlesOfParts>
    <vt:vector size="46" baseType="lpstr">
      <vt:lpstr>Algerian</vt:lpstr>
      <vt:lpstr>Arial</vt:lpstr>
      <vt:lpstr>Broadway</vt:lpstr>
      <vt:lpstr>Calibri</vt:lpstr>
      <vt:lpstr>Calibri Light</vt:lpstr>
      <vt:lpstr>Castellar</vt:lpstr>
      <vt:lpstr>Elephant</vt:lpstr>
      <vt:lpstr>Forte</vt:lpstr>
      <vt:lpstr>Goudy Stout</vt:lpstr>
      <vt:lpstr>Magneto</vt:lpstr>
      <vt:lpstr>Showcard Gothic</vt:lpstr>
      <vt:lpstr>Snap ITC</vt:lpstr>
      <vt:lpstr>Vladimir Script</vt:lpstr>
      <vt:lpstr>Wide Latin</vt:lpstr>
      <vt:lpstr>Office Theme</vt:lpstr>
      <vt:lpstr>Fun with Words, Pictures, Sound, Cartoons, and Videos!</vt:lpstr>
      <vt:lpstr>PowerPoint Presentation</vt:lpstr>
      <vt:lpstr> Words   Pictures   Sound   Cartoons   Videos </vt:lpstr>
      <vt:lpstr>PowerPoint Presentation</vt:lpstr>
      <vt:lpstr>PowerPoint Presentation</vt:lpstr>
      <vt:lpstr> Words (Text)   </vt:lpstr>
      <vt:lpstr>PowerPoint Presentation</vt:lpstr>
      <vt:lpstr>PowerPoint Presentation</vt:lpstr>
      <vt:lpstr> Pictures (Images)   </vt:lpstr>
      <vt:lpstr>PowerPoint Presentation</vt:lpstr>
      <vt:lpstr>PowerPoint Presentation</vt:lpstr>
      <vt:lpstr>PowerPoint Presentation</vt:lpstr>
      <vt:lpstr> Sound (Audio)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Words (Text)   </vt:lpstr>
      <vt:lpstr> Pictures (Images)   </vt:lpstr>
      <vt:lpstr> Sound (Audio)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DiVito, Samantha</dc:creator>
  <cp:lastModifiedBy>DiVito, Samantha</cp:lastModifiedBy>
  <cp:revision>30</cp:revision>
  <dcterms:created xsi:type="dcterms:W3CDTF">2018-04-03T18:44:16Z</dcterms:created>
  <dcterms:modified xsi:type="dcterms:W3CDTF">2018-04-10T20:09:59Z</dcterms:modified>
</cp:coreProperties>
</file>