
<file path=[Content_Types].xml><?xml version="1.0" encoding="utf-8"?>
<Types xmlns="http://schemas.openxmlformats.org/package/2006/content-types">
  <Default Extension="xml" ContentType="application/xml"/>
  <Default Extension="jpeg" ContentType="image/jpeg"/>
  <Default Extension="mp4" ContentType="video/mp4"/>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notesMasterIdLst>
    <p:notesMasterId r:id="rId12"/>
  </p:notesMasterIdLst>
  <p:sldIdLst>
    <p:sldId id="256" r:id="rId2"/>
    <p:sldId id="265" r:id="rId3"/>
    <p:sldId id="257" r:id="rId4"/>
    <p:sldId id="258" r:id="rId5"/>
    <p:sldId id="259" r:id="rId6"/>
    <p:sldId id="260" r:id="rId7"/>
    <p:sldId id="261" r:id="rId8"/>
    <p:sldId id="262" r:id="rId9"/>
    <p:sldId id="263" r:id="rId10"/>
    <p:sldId id="264" r:id="rId11"/>
  </p:sldIdLst>
  <p:sldSz cx="13004800" cy="97536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39"/>
    <p:restoredTop sz="94674"/>
  </p:normalViewPr>
  <p:slideViewPr>
    <p:cSldViewPr snapToGrid="0">
      <p:cViewPr varScale="1">
        <p:scale>
          <a:sx n="53" d="100"/>
          <a:sy n="53" d="100"/>
        </p:scale>
        <p:origin x="192" y="11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 name="Shape 29"/>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0" name="Shape 30"/>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25000"/>
      </a:lnSpc>
      <a:defRPr sz="2400">
        <a:latin typeface="Avenir Roman"/>
        <a:ea typeface="Avenir Roman"/>
        <a:cs typeface="Avenir Roman"/>
        <a:sym typeface="Avenir Roman"/>
      </a:defRPr>
    </a:lvl1pPr>
    <a:lvl2pPr indent="228600" defTabSz="457200">
      <a:lnSpc>
        <a:spcPct val="125000"/>
      </a:lnSpc>
      <a:defRPr sz="2400">
        <a:latin typeface="Avenir Roman"/>
        <a:ea typeface="Avenir Roman"/>
        <a:cs typeface="Avenir Roman"/>
        <a:sym typeface="Avenir Roman"/>
      </a:defRPr>
    </a:lvl2pPr>
    <a:lvl3pPr indent="457200" defTabSz="457200">
      <a:lnSpc>
        <a:spcPct val="125000"/>
      </a:lnSpc>
      <a:defRPr sz="2400">
        <a:latin typeface="Avenir Roman"/>
        <a:ea typeface="Avenir Roman"/>
        <a:cs typeface="Avenir Roman"/>
        <a:sym typeface="Avenir Roman"/>
      </a:defRPr>
    </a:lvl3pPr>
    <a:lvl4pPr indent="685800" defTabSz="457200">
      <a:lnSpc>
        <a:spcPct val="125000"/>
      </a:lnSpc>
      <a:defRPr sz="2400">
        <a:latin typeface="Avenir Roman"/>
        <a:ea typeface="Avenir Roman"/>
        <a:cs typeface="Avenir Roman"/>
        <a:sym typeface="Avenir Roman"/>
      </a:defRPr>
    </a:lvl4pPr>
    <a:lvl5pPr indent="914400" defTabSz="457200">
      <a:lnSpc>
        <a:spcPct val="125000"/>
      </a:lnSpc>
      <a:defRPr sz="2400">
        <a:latin typeface="Avenir Roman"/>
        <a:ea typeface="Avenir Roman"/>
        <a:cs typeface="Avenir Roman"/>
        <a:sym typeface="Avenir Roman"/>
      </a:defRPr>
    </a:lvl5pPr>
    <a:lvl6pPr indent="1143000" defTabSz="457200">
      <a:lnSpc>
        <a:spcPct val="125000"/>
      </a:lnSpc>
      <a:defRPr sz="2400">
        <a:latin typeface="Avenir Roman"/>
        <a:ea typeface="Avenir Roman"/>
        <a:cs typeface="Avenir Roman"/>
        <a:sym typeface="Avenir Roman"/>
      </a:defRPr>
    </a:lvl6pPr>
    <a:lvl7pPr indent="1371600" defTabSz="457200">
      <a:lnSpc>
        <a:spcPct val="125000"/>
      </a:lnSpc>
      <a:defRPr sz="2400">
        <a:latin typeface="Avenir Roman"/>
        <a:ea typeface="Avenir Roman"/>
        <a:cs typeface="Avenir Roman"/>
        <a:sym typeface="Avenir Roman"/>
      </a:defRPr>
    </a:lvl7pPr>
    <a:lvl8pPr indent="1600200" defTabSz="457200">
      <a:lnSpc>
        <a:spcPct val="125000"/>
      </a:lnSpc>
      <a:defRPr sz="2400">
        <a:latin typeface="Avenir Roman"/>
        <a:ea typeface="Avenir Roman"/>
        <a:cs typeface="Avenir Roman"/>
        <a:sym typeface="Avenir Roman"/>
      </a:defRPr>
    </a:lvl8pPr>
    <a:lvl9pPr indent="1828800" defTabSz="457200">
      <a:lnSpc>
        <a:spcPct val="125000"/>
      </a:lnSpc>
      <a:defRPr sz="2400">
        <a:latin typeface="Avenir Roman"/>
        <a:ea typeface="Avenir Roman"/>
        <a:cs typeface="Avenir Roman"/>
        <a:sym typeface="Avenir Roman"/>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6034277"/>
            <a:ext cx="9565956" cy="392451"/>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9164" y="6035691"/>
            <a:ext cx="3282249" cy="393870"/>
          </a:xfrm>
          <a:prstGeom prst="rect">
            <a:avLst/>
          </a:prstGeom>
        </p:spPr>
      </p:pic>
      <p:sp>
        <p:nvSpPr>
          <p:cNvPr id="9" name="Rectangle 8"/>
          <p:cNvSpPr/>
          <p:nvPr/>
        </p:nvSpPr>
        <p:spPr bwMode="ltGray">
          <a:xfrm>
            <a:off x="0" y="3683667"/>
            <a:ext cx="9565958" cy="2361361"/>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719164" y="3683667"/>
            <a:ext cx="3282250" cy="2361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725677" y="3887942"/>
            <a:ext cx="8631848" cy="1952811"/>
          </a:xfrm>
        </p:spPr>
        <p:txBody>
          <a:bodyPr anchor="b">
            <a:noAutofit/>
          </a:bodyPr>
          <a:lstStyle>
            <a:lvl1pPr algn="r">
              <a:defRPr sz="6827"/>
            </a:lvl1pPr>
          </a:lstStyle>
          <a:p>
            <a:r>
              <a:rPr lang="en-US" smtClean="0"/>
              <a:t>Click to edit Master title style</a:t>
            </a:r>
            <a:endParaRPr lang="en-US" dirty="0"/>
          </a:p>
        </p:txBody>
      </p:sp>
      <p:sp>
        <p:nvSpPr>
          <p:cNvPr id="3" name="Subtitle 2"/>
          <p:cNvSpPr>
            <a:spLocks noGrp="1"/>
          </p:cNvSpPr>
          <p:nvPr>
            <p:ph type="subTitle" idx="1"/>
          </p:nvPr>
        </p:nvSpPr>
        <p:spPr>
          <a:xfrm>
            <a:off x="725677" y="6249302"/>
            <a:ext cx="8687077" cy="1589599"/>
          </a:xfrm>
        </p:spPr>
        <p:txBody>
          <a:bodyPr>
            <a:normAutofit/>
          </a:bodyPr>
          <a:lstStyle>
            <a:lvl1pPr marL="0" indent="0" algn="r">
              <a:buNone/>
              <a:defRPr sz="2844"/>
            </a:lvl1pPr>
            <a:lvl2pPr marL="650230" indent="0" algn="ctr">
              <a:buNone/>
              <a:defRPr sz="2844"/>
            </a:lvl2pPr>
            <a:lvl3pPr marL="1300460" indent="0" algn="ctr">
              <a:buNone/>
              <a:defRPr sz="2560"/>
            </a:lvl3pPr>
            <a:lvl4pPr marL="1950690" indent="0" algn="ctr">
              <a:buNone/>
              <a:defRPr sz="2276"/>
            </a:lvl4pPr>
            <a:lvl5pPr marL="2600919" indent="0" algn="ctr">
              <a:buNone/>
              <a:defRPr sz="2276"/>
            </a:lvl5pPr>
            <a:lvl6pPr marL="3251149" indent="0" algn="ctr">
              <a:buNone/>
              <a:defRPr sz="2276"/>
            </a:lvl6pPr>
            <a:lvl7pPr marL="3901379" indent="0" algn="ctr">
              <a:buNone/>
              <a:defRPr sz="2276"/>
            </a:lvl7pPr>
            <a:lvl8pPr marL="4551609" indent="0" algn="ctr">
              <a:buNone/>
              <a:defRPr sz="2276"/>
            </a:lvl8pPr>
            <a:lvl9pPr marL="5201839" indent="0" algn="ctr">
              <a:buNone/>
              <a:defRPr sz="2276"/>
            </a:lvl9pPr>
          </a:lstStyle>
          <a:p>
            <a:r>
              <a:rPr lang="en-US" smtClean="0"/>
              <a:t>Click to edit Master subtitle style</a:t>
            </a:r>
            <a:endParaRPr lang="en-US" dirty="0"/>
          </a:p>
        </p:txBody>
      </p:sp>
      <p:sp>
        <p:nvSpPr>
          <p:cNvPr id="4" name="Date Placeholder 3"/>
          <p:cNvSpPr>
            <a:spLocks noGrp="1"/>
          </p:cNvSpPr>
          <p:nvPr>
            <p:ph type="dt" sz="half" idx="10"/>
          </p:nvPr>
        </p:nvSpPr>
        <p:spPr>
          <a:xfrm>
            <a:off x="6479154" y="8442579"/>
            <a:ext cx="2926080" cy="519289"/>
          </a:xfrm>
        </p:spPr>
        <p:txBody>
          <a:bodyPr/>
          <a:lstStyle/>
          <a:p>
            <a:fld id="{96DFF08F-DC6B-4601-B491-B0F83F6DD2DA}" type="datetimeFigureOut">
              <a:rPr lang="en-US" smtClean="0"/>
              <a:t>5/10/18</a:t>
            </a:fld>
            <a:endParaRPr lang="en-US" dirty="0"/>
          </a:p>
        </p:txBody>
      </p:sp>
      <p:sp>
        <p:nvSpPr>
          <p:cNvPr id="5" name="Footer Placeholder 4"/>
          <p:cNvSpPr>
            <a:spLocks noGrp="1"/>
          </p:cNvSpPr>
          <p:nvPr>
            <p:ph type="ftr" sz="quarter" idx="11"/>
          </p:nvPr>
        </p:nvSpPr>
        <p:spPr>
          <a:xfrm>
            <a:off x="758615" y="8442581"/>
            <a:ext cx="5719703" cy="519289"/>
          </a:xfrm>
        </p:spPr>
        <p:txBody>
          <a:bodyPr/>
          <a:lstStyle/>
          <a:p>
            <a:endParaRPr lang="en-US" dirty="0"/>
          </a:p>
        </p:txBody>
      </p:sp>
      <p:sp>
        <p:nvSpPr>
          <p:cNvPr id="6" name="Slide Number Placeholder 5"/>
          <p:cNvSpPr>
            <a:spLocks noGrp="1"/>
          </p:cNvSpPr>
          <p:nvPr>
            <p:ph type="sldNum" sz="quarter" idx="12"/>
          </p:nvPr>
        </p:nvSpPr>
        <p:spPr>
          <a:xfrm>
            <a:off x="9970346" y="3911590"/>
            <a:ext cx="1948861" cy="1929162"/>
          </a:xfrm>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501699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20" name="Group 19"/>
          <p:cNvGrpSpPr/>
          <p:nvPr/>
        </p:nvGrpSpPr>
        <p:grpSpPr>
          <a:xfrm>
            <a:off x="1" y="6502401"/>
            <a:ext cx="13030356" cy="2385116"/>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58618" y="6700967"/>
            <a:ext cx="9805895" cy="774374"/>
          </a:xfrm>
        </p:spPr>
        <p:txBody>
          <a:bodyPr anchor="b">
            <a:normAutofit/>
          </a:bodyPr>
          <a:lstStyle>
            <a:lvl1pPr>
              <a:defRPr sz="3413"/>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56109" y="866985"/>
            <a:ext cx="9808404" cy="5105173"/>
          </a:xfrm>
          <a:noFill/>
          <a:ln>
            <a:noFill/>
          </a:ln>
          <a:effectLst>
            <a:outerShdw blurRad="76200" dist="63500" dir="5040000" algn="tl" rotWithShape="0">
              <a:srgbClr val="000000">
                <a:alpha val="41000"/>
              </a:srgbClr>
            </a:outerShdw>
          </a:effectLst>
        </p:spPr>
        <p:txBody>
          <a:bodyPr anchor="t"/>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r>
              <a:rPr lang="en-US" smtClean="0"/>
              <a:t>Click icon to add picture</a:t>
            </a:r>
            <a:endParaRPr lang="en-US" dirty="0"/>
          </a:p>
        </p:txBody>
      </p:sp>
      <p:sp>
        <p:nvSpPr>
          <p:cNvPr id="4" name="Text Placeholder 3"/>
          <p:cNvSpPr>
            <a:spLocks noGrp="1"/>
          </p:cNvSpPr>
          <p:nvPr>
            <p:ph type="body" sz="half" idx="2"/>
          </p:nvPr>
        </p:nvSpPr>
        <p:spPr>
          <a:xfrm>
            <a:off x="758615" y="7475340"/>
            <a:ext cx="9805898" cy="779120"/>
          </a:xfr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smtClean="0"/>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pPr/>
              <a:t>5/10/18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1173601" y="6700531"/>
            <a:ext cx="1635322" cy="1551344"/>
          </a:xfrm>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534058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grpSp>
        <p:nvGrpSpPr>
          <p:cNvPr id="21" name="Group 20"/>
          <p:cNvGrpSpPr/>
          <p:nvPr/>
        </p:nvGrpSpPr>
        <p:grpSpPr>
          <a:xfrm>
            <a:off x="1" y="6502401"/>
            <a:ext cx="13030356" cy="2385116"/>
            <a:chOff x="0" y="2895600"/>
            <a:chExt cx="9161969" cy="1677035"/>
          </a:xfrm>
        </p:grpSpPr>
        <p:pic>
          <p:nvPicPr>
            <p:cNvPr id="22" name="Picture 21"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3" name="Picture 22"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4" name="Rectangle 23"/>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45607" y="866982"/>
            <a:ext cx="9808404" cy="5109689"/>
          </a:xfrm>
        </p:spPr>
        <p:txBody>
          <a:bodyPr anchor="ctr"/>
          <a:lstStyle>
            <a:lvl1pPr>
              <a:defRPr sz="4551"/>
            </a:lvl1pPr>
          </a:lstStyle>
          <a:p>
            <a:r>
              <a:rPr lang="en-US" smtClean="0"/>
              <a:t>Click to edit Master title style</a:t>
            </a:r>
            <a:endParaRPr lang="en-US" dirty="0"/>
          </a:p>
        </p:txBody>
      </p:sp>
      <p:sp>
        <p:nvSpPr>
          <p:cNvPr id="4" name="Text Placeholder 3"/>
          <p:cNvSpPr>
            <a:spLocks noGrp="1"/>
          </p:cNvSpPr>
          <p:nvPr>
            <p:ph type="body" sz="half" idx="2"/>
          </p:nvPr>
        </p:nvSpPr>
        <p:spPr>
          <a:xfrm>
            <a:off x="756108" y="6699150"/>
            <a:ext cx="9797904" cy="1566953"/>
          </a:xfrm>
        </p:spPr>
        <p:txBody>
          <a:bodyPr anchor="ct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smtClean="0"/>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pPr/>
              <a:t>5/10/18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1173601" y="6700966"/>
            <a:ext cx="1635322" cy="1551344"/>
          </a:xfrm>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1631306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grpSp>
        <p:nvGrpSpPr>
          <p:cNvPr id="29" name="Group 28"/>
          <p:cNvGrpSpPr/>
          <p:nvPr/>
        </p:nvGrpSpPr>
        <p:grpSpPr>
          <a:xfrm>
            <a:off x="1" y="6502401"/>
            <a:ext cx="13030356" cy="2385116"/>
            <a:chOff x="0" y="2895600"/>
            <a:chExt cx="9161969" cy="1677035"/>
          </a:xfrm>
        </p:grpSpPr>
        <p:pic>
          <p:nvPicPr>
            <p:cNvPr id="30" name="Picture 29"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1" name="Picture 30"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2" name="Rectangle 31"/>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1092155" y="877488"/>
            <a:ext cx="9137987" cy="4317953"/>
          </a:xfrm>
        </p:spPr>
        <p:txBody>
          <a:bodyPr anchor="ctr"/>
          <a:lstStyle>
            <a:lvl1pPr>
              <a:defRPr sz="4551"/>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7201" y="5206419"/>
            <a:ext cx="8515884" cy="780754"/>
          </a:xfrm>
        </p:spPr>
        <p:txBody>
          <a:bodyPr anchor="t">
            <a:normAutofit/>
          </a:bodyPr>
          <a:lstStyle>
            <a:lvl1pPr marL="0" indent="0">
              <a:buNone/>
              <a:defRPr sz="1991"/>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smtClean="0"/>
              <a:t>Edit Master text styles</a:t>
            </a:r>
          </a:p>
        </p:txBody>
      </p:sp>
      <p:sp>
        <p:nvSpPr>
          <p:cNvPr id="4" name="Text Placeholder 3"/>
          <p:cNvSpPr>
            <a:spLocks noGrp="1"/>
          </p:cNvSpPr>
          <p:nvPr>
            <p:ph type="body" sz="half" idx="2"/>
          </p:nvPr>
        </p:nvSpPr>
        <p:spPr>
          <a:xfrm>
            <a:off x="756108" y="6699150"/>
            <a:ext cx="9818907" cy="1566953"/>
          </a:xfrm>
        </p:spPr>
        <p:txBody>
          <a:bodyPr anchor="ctr">
            <a:normAutofit/>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smtClean="0"/>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pPr/>
              <a:t>5/10/18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1173601" y="6698562"/>
            <a:ext cx="1635322" cy="1551344"/>
          </a:xfrm>
        </p:spPr>
        <p:txBody>
          <a:bodyPr/>
          <a:lstStyle/>
          <a:p>
            <a:fld id="{4FAB73BC-B049-4115-A692-8D63A059BFB8}" type="slidenum">
              <a:rPr lang="en-US" smtClean="0"/>
              <a:pPr/>
              <a:t>‹#›</a:t>
            </a:fld>
            <a:endParaRPr lang="en-US" dirty="0"/>
          </a:p>
        </p:txBody>
      </p:sp>
      <p:sp>
        <p:nvSpPr>
          <p:cNvPr id="27" name="TextBox 26"/>
          <p:cNvSpPr txBox="1"/>
          <p:nvPr/>
        </p:nvSpPr>
        <p:spPr>
          <a:xfrm>
            <a:off x="385326" y="1063987"/>
            <a:ext cx="758613" cy="831681"/>
          </a:xfrm>
          <a:prstGeom prst="rect">
            <a:avLst/>
          </a:prstGeom>
        </p:spPr>
        <p:txBody>
          <a:bodyPr vert="horz" lIns="130048" tIns="65024" rIns="130048" bIns="65024"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0240" dirty="0">
                <a:solidFill>
                  <a:schemeClr val="tx1"/>
                </a:solidFill>
                <a:effectLst/>
              </a:rPr>
              <a:t>“</a:t>
            </a:r>
          </a:p>
        </p:txBody>
      </p:sp>
      <p:sp>
        <p:nvSpPr>
          <p:cNvPr id="28" name="TextBox 27"/>
          <p:cNvSpPr txBox="1"/>
          <p:nvPr/>
        </p:nvSpPr>
        <p:spPr>
          <a:xfrm>
            <a:off x="9908894" y="4264638"/>
            <a:ext cx="650240" cy="831683"/>
          </a:xfrm>
          <a:prstGeom prst="rect">
            <a:avLst/>
          </a:prstGeom>
        </p:spPr>
        <p:txBody>
          <a:bodyPr vert="horz" lIns="130048" tIns="65024" rIns="130048" bIns="65024"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10240" dirty="0">
                <a:solidFill>
                  <a:schemeClr val="tx1"/>
                </a:solidFill>
                <a:effectLst/>
              </a:rPr>
              <a:t>”</a:t>
            </a:r>
          </a:p>
        </p:txBody>
      </p:sp>
    </p:spTree>
    <p:extLst>
      <p:ext uri="{BB962C8B-B14F-4D97-AF65-F5344CB8AC3E}">
        <p14:creationId xmlns:p14="http://schemas.microsoft.com/office/powerpoint/2010/main" val="23348678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grpSp>
        <p:nvGrpSpPr>
          <p:cNvPr id="22" name="Group 21"/>
          <p:cNvGrpSpPr/>
          <p:nvPr/>
        </p:nvGrpSpPr>
        <p:grpSpPr>
          <a:xfrm>
            <a:off x="1" y="6502401"/>
            <a:ext cx="13030356" cy="2385116"/>
            <a:chOff x="0" y="2895600"/>
            <a:chExt cx="9161969" cy="1677035"/>
          </a:xfrm>
        </p:grpSpPr>
        <p:pic>
          <p:nvPicPr>
            <p:cNvPr id="23" name="Picture 22"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4" name="Picture 23"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5" name="Rectangle 24"/>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56107" y="6699150"/>
            <a:ext cx="9808404" cy="838844"/>
          </a:xfrm>
        </p:spPr>
        <p:txBody>
          <a:bodyPr anchor="b"/>
          <a:lstStyle>
            <a:lvl1pPr>
              <a:defRPr sz="4551"/>
            </a:lvl1pPr>
          </a:lstStyle>
          <a:p>
            <a:r>
              <a:rPr lang="en-US" smtClean="0"/>
              <a:t>Click to edit Master title style</a:t>
            </a:r>
            <a:endParaRPr lang="en-US" dirty="0"/>
          </a:p>
        </p:txBody>
      </p:sp>
      <p:sp>
        <p:nvSpPr>
          <p:cNvPr id="4" name="Text Placeholder 3"/>
          <p:cNvSpPr>
            <a:spLocks noGrp="1"/>
          </p:cNvSpPr>
          <p:nvPr>
            <p:ph type="body" sz="half" idx="2"/>
          </p:nvPr>
        </p:nvSpPr>
        <p:spPr>
          <a:xfrm>
            <a:off x="756109" y="7537991"/>
            <a:ext cx="9808404" cy="728112"/>
          </a:xfrm>
        </p:spPr>
        <p:txBody>
          <a:bodyPr anchor="t"/>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smtClean="0"/>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pPr/>
              <a:t>5/10/18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1173601" y="6698562"/>
            <a:ext cx="1635322" cy="1551344"/>
          </a:xfrm>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74497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grpSp>
        <p:nvGrpSpPr>
          <p:cNvPr id="23" name="Group 22"/>
          <p:cNvGrpSpPr/>
          <p:nvPr/>
        </p:nvGrpSpPr>
        <p:grpSpPr>
          <a:xfrm>
            <a:off x="1" y="866988"/>
            <a:ext cx="13030356" cy="2385116"/>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15" name="Title 1"/>
          <p:cNvSpPr>
            <a:spLocks noGrp="1"/>
          </p:cNvSpPr>
          <p:nvPr>
            <p:ph type="title"/>
          </p:nvPr>
        </p:nvSpPr>
        <p:spPr>
          <a:xfrm>
            <a:off x="756109" y="1071258"/>
            <a:ext cx="9808404" cy="153733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757517" y="3313051"/>
            <a:ext cx="3121152" cy="819573"/>
          </a:xfrm>
        </p:spPr>
        <p:txBody>
          <a:bodyPr anchor="b">
            <a:noAutofit/>
          </a:bodyPr>
          <a:lstStyle>
            <a:lvl1pPr marL="0" indent="0">
              <a:buNone/>
              <a:defRPr sz="3413" b="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smtClean="0"/>
              <a:t>Edit Master text styles</a:t>
            </a:r>
          </a:p>
        </p:txBody>
      </p:sp>
      <p:sp>
        <p:nvSpPr>
          <p:cNvPr id="8" name="Text Placeholder 3"/>
          <p:cNvSpPr>
            <a:spLocks noGrp="1"/>
          </p:cNvSpPr>
          <p:nvPr>
            <p:ph type="body" sz="half" idx="15"/>
          </p:nvPr>
        </p:nvSpPr>
        <p:spPr>
          <a:xfrm>
            <a:off x="767683" y="4288413"/>
            <a:ext cx="3121152" cy="4143663"/>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en-US" smtClean="0"/>
              <a:t>Edit Master text styles</a:t>
            </a:r>
          </a:p>
        </p:txBody>
      </p:sp>
      <p:sp>
        <p:nvSpPr>
          <p:cNvPr id="9" name="Text Placeholder 4"/>
          <p:cNvSpPr>
            <a:spLocks noGrp="1"/>
          </p:cNvSpPr>
          <p:nvPr>
            <p:ph type="body" sz="quarter" idx="3"/>
          </p:nvPr>
        </p:nvSpPr>
        <p:spPr>
          <a:xfrm>
            <a:off x="4093743" y="3323553"/>
            <a:ext cx="3121152" cy="819573"/>
          </a:xfrm>
        </p:spPr>
        <p:txBody>
          <a:bodyPr anchor="b">
            <a:noAutofit/>
          </a:bodyPr>
          <a:lstStyle>
            <a:lvl1pPr marL="0" indent="0">
              <a:buNone/>
              <a:defRPr sz="3413" b="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smtClean="0"/>
              <a:t>Edit Master text styles</a:t>
            </a:r>
          </a:p>
        </p:txBody>
      </p:sp>
      <p:sp>
        <p:nvSpPr>
          <p:cNvPr id="10" name="Text Placeholder 3"/>
          <p:cNvSpPr>
            <a:spLocks noGrp="1"/>
          </p:cNvSpPr>
          <p:nvPr>
            <p:ph type="body" sz="half" idx="16"/>
          </p:nvPr>
        </p:nvSpPr>
        <p:spPr>
          <a:xfrm>
            <a:off x="4095588" y="4277911"/>
            <a:ext cx="3121152" cy="4143663"/>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en-US" smtClean="0"/>
              <a:t>Edit Master text styles</a:t>
            </a:r>
          </a:p>
        </p:txBody>
      </p:sp>
      <p:sp>
        <p:nvSpPr>
          <p:cNvPr id="11" name="Text Placeholder 4"/>
          <p:cNvSpPr>
            <a:spLocks noGrp="1"/>
          </p:cNvSpPr>
          <p:nvPr>
            <p:ph type="body" sz="quarter" idx="13"/>
          </p:nvPr>
        </p:nvSpPr>
        <p:spPr>
          <a:xfrm>
            <a:off x="7432727" y="3323553"/>
            <a:ext cx="3121152" cy="819573"/>
          </a:xfrm>
        </p:spPr>
        <p:txBody>
          <a:bodyPr anchor="b">
            <a:noAutofit/>
          </a:bodyPr>
          <a:lstStyle>
            <a:lvl1pPr marL="0" indent="0">
              <a:buNone/>
              <a:defRPr sz="3413" b="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smtClean="0"/>
              <a:t>Edit Master text styles</a:t>
            </a:r>
          </a:p>
        </p:txBody>
      </p:sp>
      <p:sp>
        <p:nvSpPr>
          <p:cNvPr id="12" name="Text Placeholder 3"/>
          <p:cNvSpPr>
            <a:spLocks noGrp="1"/>
          </p:cNvSpPr>
          <p:nvPr>
            <p:ph type="body" sz="half" idx="17"/>
          </p:nvPr>
        </p:nvSpPr>
        <p:spPr>
          <a:xfrm>
            <a:off x="7443228" y="4277910"/>
            <a:ext cx="3121152" cy="4143663"/>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en-US" smtClean="0"/>
              <a:t>Edit Master text styles</a:t>
            </a:r>
          </a:p>
        </p:txBody>
      </p:sp>
      <p:sp>
        <p:nvSpPr>
          <p:cNvPr id="3" name="Date Placeholder 2"/>
          <p:cNvSpPr>
            <a:spLocks noGrp="1"/>
          </p:cNvSpPr>
          <p:nvPr>
            <p:ph type="dt" sz="half" idx="10"/>
          </p:nvPr>
        </p:nvSpPr>
        <p:spPr/>
        <p:txBody>
          <a:bodyPr/>
          <a:lstStyle/>
          <a:p>
            <a:fld id="{96DFF08F-DC6B-4601-B491-B0F83F6DD2DA}" type="datetimeFigureOut">
              <a:rPr lang="en-US" smtClean="0"/>
              <a:pPr/>
              <a:t>5/10/18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288034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grpSp>
        <p:nvGrpSpPr>
          <p:cNvPr id="34" name="Group 33"/>
          <p:cNvGrpSpPr/>
          <p:nvPr/>
        </p:nvGrpSpPr>
        <p:grpSpPr>
          <a:xfrm>
            <a:off x="1" y="866988"/>
            <a:ext cx="13030356" cy="2385116"/>
            <a:chOff x="0" y="2895600"/>
            <a:chExt cx="9161969" cy="1677035"/>
          </a:xfrm>
        </p:grpSpPr>
        <p:pic>
          <p:nvPicPr>
            <p:cNvPr id="35" name="Picture 34"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6" name="Picture 35"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7" name="Rectangle 36"/>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7"/>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0" name="Title 1"/>
          <p:cNvSpPr>
            <a:spLocks noGrp="1"/>
          </p:cNvSpPr>
          <p:nvPr>
            <p:ph type="title"/>
          </p:nvPr>
        </p:nvSpPr>
        <p:spPr>
          <a:xfrm>
            <a:off x="756109" y="1071258"/>
            <a:ext cx="9808404" cy="1537334"/>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757179" y="6112004"/>
            <a:ext cx="3117877" cy="819573"/>
          </a:xfrm>
        </p:spPr>
        <p:txBody>
          <a:bodyPr anchor="b">
            <a:noAutofit/>
          </a:bodyPr>
          <a:lstStyle>
            <a:lvl1pPr marL="0" indent="0">
              <a:buNone/>
              <a:defRPr sz="3413" b="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smtClean="0"/>
              <a:t>Edit Master text styles</a:t>
            </a:r>
          </a:p>
        </p:txBody>
      </p:sp>
      <p:sp>
        <p:nvSpPr>
          <p:cNvPr id="20" name="Picture Placeholder 2"/>
          <p:cNvSpPr>
            <a:spLocks noGrp="1" noChangeAspect="1"/>
          </p:cNvSpPr>
          <p:nvPr>
            <p:ph type="pic" idx="15"/>
          </p:nvPr>
        </p:nvSpPr>
        <p:spPr>
          <a:xfrm>
            <a:off x="757179" y="3323553"/>
            <a:ext cx="3117877" cy="2167467"/>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2276"/>
            </a:lvl1pPr>
            <a:lvl2pPr marL="650230" indent="0">
              <a:buNone/>
              <a:defRPr sz="2276"/>
            </a:lvl2pPr>
            <a:lvl3pPr marL="1300460" indent="0">
              <a:buNone/>
              <a:defRPr sz="2276"/>
            </a:lvl3pPr>
            <a:lvl4pPr marL="1950690" indent="0">
              <a:buNone/>
              <a:defRPr sz="2276"/>
            </a:lvl4pPr>
            <a:lvl5pPr marL="2600919" indent="0">
              <a:buNone/>
              <a:defRPr sz="2276"/>
            </a:lvl5pPr>
            <a:lvl6pPr marL="3251149" indent="0">
              <a:buNone/>
              <a:defRPr sz="2276"/>
            </a:lvl6pPr>
            <a:lvl7pPr marL="3901379" indent="0">
              <a:buNone/>
              <a:defRPr sz="2276"/>
            </a:lvl7pPr>
            <a:lvl8pPr marL="4551609" indent="0">
              <a:buNone/>
              <a:defRPr sz="2276"/>
            </a:lvl8pPr>
            <a:lvl9pPr marL="5201839" indent="0">
              <a:buNone/>
              <a:defRPr sz="2276"/>
            </a:lvl9pPr>
          </a:lstStyle>
          <a:p>
            <a:r>
              <a:rPr lang="en-US" smtClean="0"/>
              <a:t>Click icon to add picture</a:t>
            </a:r>
            <a:endParaRPr lang="en-US" dirty="0"/>
          </a:p>
        </p:txBody>
      </p:sp>
      <p:sp>
        <p:nvSpPr>
          <p:cNvPr id="21" name="Text Placeholder 3"/>
          <p:cNvSpPr>
            <a:spLocks noGrp="1"/>
          </p:cNvSpPr>
          <p:nvPr>
            <p:ph type="body" sz="half" idx="18"/>
          </p:nvPr>
        </p:nvSpPr>
        <p:spPr>
          <a:xfrm>
            <a:off x="757179" y="6931577"/>
            <a:ext cx="3117877" cy="1511000"/>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en-US" smtClean="0"/>
              <a:t>Edit Master text styles</a:t>
            </a:r>
          </a:p>
        </p:txBody>
      </p:sp>
      <p:sp>
        <p:nvSpPr>
          <p:cNvPr id="22" name="Text Placeholder 4"/>
          <p:cNvSpPr>
            <a:spLocks noGrp="1"/>
          </p:cNvSpPr>
          <p:nvPr>
            <p:ph type="body" sz="quarter" idx="3"/>
          </p:nvPr>
        </p:nvSpPr>
        <p:spPr>
          <a:xfrm>
            <a:off x="4082485" y="6112004"/>
            <a:ext cx="3150322" cy="819573"/>
          </a:xfrm>
        </p:spPr>
        <p:txBody>
          <a:bodyPr anchor="b">
            <a:noAutofit/>
          </a:bodyPr>
          <a:lstStyle>
            <a:lvl1pPr marL="0" indent="0">
              <a:buNone/>
              <a:defRPr sz="3413" b="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smtClean="0"/>
              <a:t>Edit Master text styles</a:t>
            </a:r>
          </a:p>
        </p:txBody>
      </p:sp>
      <p:sp>
        <p:nvSpPr>
          <p:cNvPr id="23" name="Picture Placeholder 2"/>
          <p:cNvSpPr>
            <a:spLocks noGrp="1" noChangeAspect="1"/>
          </p:cNvSpPr>
          <p:nvPr>
            <p:ph type="pic" idx="21"/>
          </p:nvPr>
        </p:nvSpPr>
        <p:spPr>
          <a:xfrm>
            <a:off x="4082485" y="3323553"/>
            <a:ext cx="3150322" cy="2167467"/>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2276"/>
            </a:lvl1pPr>
            <a:lvl2pPr marL="650230" indent="0">
              <a:buNone/>
              <a:defRPr sz="2276"/>
            </a:lvl2pPr>
            <a:lvl3pPr marL="1300460" indent="0">
              <a:buNone/>
              <a:defRPr sz="2276"/>
            </a:lvl3pPr>
            <a:lvl4pPr marL="1950690" indent="0">
              <a:buNone/>
              <a:defRPr sz="2276"/>
            </a:lvl4pPr>
            <a:lvl5pPr marL="2600919" indent="0">
              <a:buNone/>
              <a:defRPr sz="2276"/>
            </a:lvl5pPr>
            <a:lvl6pPr marL="3251149" indent="0">
              <a:buNone/>
              <a:defRPr sz="2276"/>
            </a:lvl6pPr>
            <a:lvl7pPr marL="3901379" indent="0">
              <a:buNone/>
              <a:defRPr sz="2276"/>
            </a:lvl7pPr>
            <a:lvl8pPr marL="4551609" indent="0">
              <a:buNone/>
              <a:defRPr sz="2276"/>
            </a:lvl8pPr>
            <a:lvl9pPr marL="5201839" indent="0">
              <a:buNone/>
              <a:defRPr sz="2276"/>
            </a:lvl9pPr>
          </a:lstStyle>
          <a:p>
            <a:r>
              <a:rPr lang="en-US" smtClean="0"/>
              <a:t>Click icon to add picture</a:t>
            </a:r>
            <a:endParaRPr lang="en-US" dirty="0"/>
          </a:p>
        </p:txBody>
      </p:sp>
      <p:sp>
        <p:nvSpPr>
          <p:cNvPr id="24" name="Text Placeholder 3"/>
          <p:cNvSpPr>
            <a:spLocks noGrp="1"/>
          </p:cNvSpPr>
          <p:nvPr>
            <p:ph type="body" sz="half" idx="19"/>
          </p:nvPr>
        </p:nvSpPr>
        <p:spPr>
          <a:xfrm>
            <a:off x="4081042" y="6931576"/>
            <a:ext cx="3154495" cy="1511000"/>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en-US" smtClean="0"/>
              <a:t>Edit Master text styles</a:t>
            </a:r>
          </a:p>
        </p:txBody>
      </p:sp>
      <p:sp>
        <p:nvSpPr>
          <p:cNvPr id="25" name="Text Placeholder 4"/>
          <p:cNvSpPr>
            <a:spLocks noGrp="1"/>
          </p:cNvSpPr>
          <p:nvPr>
            <p:ph type="body" sz="quarter" idx="13"/>
          </p:nvPr>
        </p:nvSpPr>
        <p:spPr>
          <a:xfrm>
            <a:off x="7439685" y="6112004"/>
            <a:ext cx="3120829" cy="819573"/>
          </a:xfrm>
        </p:spPr>
        <p:txBody>
          <a:bodyPr anchor="b">
            <a:noAutofit/>
          </a:bodyPr>
          <a:lstStyle>
            <a:lvl1pPr marL="0" indent="0">
              <a:buNone/>
              <a:defRPr sz="3413" b="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smtClean="0"/>
              <a:t>Edit Master text styles</a:t>
            </a:r>
          </a:p>
        </p:txBody>
      </p:sp>
      <p:sp>
        <p:nvSpPr>
          <p:cNvPr id="26" name="Picture Placeholder 2"/>
          <p:cNvSpPr>
            <a:spLocks noGrp="1" noChangeAspect="1"/>
          </p:cNvSpPr>
          <p:nvPr>
            <p:ph type="pic" idx="22"/>
          </p:nvPr>
        </p:nvSpPr>
        <p:spPr>
          <a:xfrm>
            <a:off x="7439684" y="3323553"/>
            <a:ext cx="3120829" cy="2167467"/>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2276"/>
            </a:lvl1pPr>
            <a:lvl2pPr marL="650230" indent="0">
              <a:buNone/>
              <a:defRPr sz="2276"/>
            </a:lvl2pPr>
            <a:lvl3pPr marL="1300460" indent="0">
              <a:buNone/>
              <a:defRPr sz="2276"/>
            </a:lvl3pPr>
            <a:lvl4pPr marL="1950690" indent="0">
              <a:buNone/>
              <a:defRPr sz="2276"/>
            </a:lvl4pPr>
            <a:lvl5pPr marL="2600919" indent="0">
              <a:buNone/>
              <a:defRPr sz="2276"/>
            </a:lvl5pPr>
            <a:lvl6pPr marL="3251149" indent="0">
              <a:buNone/>
              <a:defRPr sz="2276"/>
            </a:lvl6pPr>
            <a:lvl7pPr marL="3901379" indent="0">
              <a:buNone/>
              <a:defRPr sz="2276"/>
            </a:lvl7pPr>
            <a:lvl8pPr marL="4551609" indent="0">
              <a:buNone/>
              <a:defRPr sz="2276"/>
            </a:lvl8pPr>
            <a:lvl9pPr marL="5201839" indent="0">
              <a:buNone/>
              <a:defRPr sz="2276"/>
            </a:lvl9pPr>
          </a:lstStyle>
          <a:p>
            <a:r>
              <a:rPr lang="en-US" smtClean="0"/>
              <a:t>Click icon to add picture</a:t>
            </a:r>
            <a:endParaRPr lang="en-US" dirty="0"/>
          </a:p>
        </p:txBody>
      </p:sp>
      <p:sp>
        <p:nvSpPr>
          <p:cNvPr id="27" name="Text Placeholder 3"/>
          <p:cNvSpPr>
            <a:spLocks noGrp="1"/>
          </p:cNvSpPr>
          <p:nvPr>
            <p:ph type="body" sz="half" idx="20"/>
          </p:nvPr>
        </p:nvSpPr>
        <p:spPr>
          <a:xfrm>
            <a:off x="7439551" y="6931573"/>
            <a:ext cx="3124962" cy="1511000"/>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en-US" smtClean="0"/>
              <a:t>Edit Master text styles</a:t>
            </a:r>
          </a:p>
        </p:txBody>
      </p:sp>
      <p:sp>
        <p:nvSpPr>
          <p:cNvPr id="3" name="Date Placeholder 2"/>
          <p:cNvSpPr>
            <a:spLocks noGrp="1"/>
          </p:cNvSpPr>
          <p:nvPr>
            <p:ph type="dt" sz="half" idx="10"/>
          </p:nvPr>
        </p:nvSpPr>
        <p:spPr/>
        <p:txBody>
          <a:bodyPr/>
          <a:lstStyle/>
          <a:p>
            <a:fld id="{96DFF08F-DC6B-4601-B491-B0F83F6DD2DA}" type="datetimeFigureOut">
              <a:rPr lang="en-US" smtClean="0"/>
              <a:pPr/>
              <a:t>5/10/18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4805785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16" name="Group 15"/>
          <p:cNvGrpSpPr/>
          <p:nvPr/>
        </p:nvGrpSpPr>
        <p:grpSpPr>
          <a:xfrm>
            <a:off x="1" y="866988"/>
            <a:ext cx="13030356" cy="2385116"/>
            <a:chOff x="0" y="2895600"/>
            <a:chExt cx="9161969" cy="1677035"/>
          </a:xfrm>
        </p:grpSpPr>
        <p:pic>
          <p:nvPicPr>
            <p:cNvPr id="17" name="Picture 16"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8" name="Picture 17"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9" name="Rectangle 18"/>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56109" y="1071258"/>
            <a:ext cx="9808404" cy="1537334"/>
          </a:xfrm>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5/10/18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1232392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14" name="Group 13"/>
          <p:cNvGrpSpPr/>
          <p:nvPr/>
        </p:nvGrpSpPr>
        <p:grpSpPr>
          <a:xfrm rot="5400000">
            <a:off x="6507101" y="3907098"/>
            <a:ext cx="9760078" cy="1945883"/>
            <a:chOff x="2281445" y="609600"/>
            <a:chExt cx="6862555" cy="1368199"/>
          </a:xfrm>
        </p:grpSpPr>
        <p:sp>
          <p:nvSpPr>
            <p:cNvPr id="12" name="Rectangle 11"/>
            <p:cNvSpPr/>
            <p:nvPr/>
          </p:nvSpPr>
          <p:spPr bwMode="ltGray">
            <a:xfrm>
              <a:off x="2281445" y="609601"/>
              <a:ext cx="528569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10616601" y="866982"/>
            <a:ext cx="1521212" cy="63458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25677" y="866985"/>
            <a:ext cx="9353044" cy="7575593"/>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152560" y="8442579"/>
            <a:ext cx="2926080" cy="519289"/>
          </a:xfrm>
        </p:spPr>
        <p:txBody>
          <a:bodyPr/>
          <a:lstStyle/>
          <a:p>
            <a:fld id="{96DFF08F-DC6B-4601-B491-B0F83F6DD2DA}" type="datetimeFigureOut">
              <a:rPr lang="en-US" smtClean="0"/>
              <a:t>5/10/18</a:t>
            </a:fld>
            <a:endParaRPr lang="en-US" dirty="0"/>
          </a:p>
        </p:txBody>
      </p:sp>
      <p:sp>
        <p:nvSpPr>
          <p:cNvPr id="5" name="Footer Placeholder 4"/>
          <p:cNvSpPr>
            <a:spLocks noGrp="1"/>
          </p:cNvSpPr>
          <p:nvPr>
            <p:ph type="ftr" sz="quarter" idx="11"/>
          </p:nvPr>
        </p:nvSpPr>
        <p:spPr>
          <a:xfrm>
            <a:off x="725677" y="8442581"/>
            <a:ext cx="6426964" cy="519289"/>
          </a:xfrm>
        </p:spPr>
        <p:txBody>
          <a:bodyPr/>
          <a:lstStyle/>
          <a:p>
            <a:endParaRPr lang="en-US" dirty="0"/>
          </a:p>
        </p:txBody>
      </p:sp>
      <p:sp>
        <p:nvSpPr>
          <p:cNvPr id="6" name="Slide Number Placeholder 5"/>
          <p:cNvSpPr>
            <a:spLocks noGrp="1"/>
          </p:cNvSpPr>
          <p:nvPr>
            <p:ph type="sldNum" sz="quarter" idx="12"/>
          </p:nvPr>
        </p:nvSpPr>
        <p:spPr>
          <a:xfrm>
            <a:off x="10568749" y="7726222"/>
            <a:ext cx="1635038" cy="1810631"/>
          </a:xfrm>
        </p:spPr>
        <p:txBody>
          <a:bodyPr anchor="t"/>
          <a:lstStyle>
            <a:lvl1pPr algn="ctr">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196126314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5" name="Shape 5"/>
          <p:cNvSpPr>
            <a:spLocks noGrp="1"/>
          </p:cNvSpPr>
          <p:nvPr>
            <p:ph type="title"/>
          </p:nvPr>
        </p:nvSpPr>
        <p:spPr>
          <a:xfrm>
            <a:off x="1270000" y="1638300"/>
            <a:ext cx="10464800" cy="3302000"/>
          </a:xfrm>
          <a:prstGeom prst="rect">
            <a:avLst/>
          </a:prstGeom>
        </p:spPr>
        <p:txBody>
          <a:bodyPr anchor="b"/>
          <a:lstStyle/>
          <a:p>
            <a:pPr lvl="0">
              <a:defRPr sz="1800"/>
            </a:pPr>
            <a:r>
              <a:rPr sz="8000"/>
              <a:t>Title Text</a:t>
            </a:r>
          </a:p>
        </p:txBody>
      </p:sp>
      <p:sp>
        <p:nvSpPr>
          <p:cNvPr id="6" name="Shape 6"/>
          <p:cNvSpPr>
            <a:spLocks noGrp="1"/>
          </p:cNvSpPr>
          <p:nvPr>
            <p:ph type="body"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Tree>
    <p:extLst>
      <p:ext uri="{BB962C8B-B14F-4D97-AF65-F5344CB8AC3E}">
        <p14:creationId xmlns:p14="http://schemas.microsoft.com/office/powerpoint/2010/main" val="2122213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24" name="Shape 24"/>
          <p:cNvSpPr>
            <a:spLocks noGrp="1"/>
          </p:cNvSpPr>
          <p:nvPr>
            <p:ph type="body" idx="1"/>
          </p:nvPr>
        </p:nvSpPr>
        <p:spPr>
          <a:xfrm>
            <a:off x="952500" y="1270000"/>
            <a:ext cx="11099800" cy="7213600"/>
          </a:xfrm>
          <a:prstGeom prst="rect">
            <a:avLst/>
          </a:prstGeom>
        </p:spPr>
        <p:txBody>
          <a:bodyPr/>
          <a:lstStyle/>
          <a:p>
            <a:pPr lvl="0">
              <a:defRPr sz="1800"/>
            </a:pPr>
            <a:r>
              <a:rPr sz="3600"/>
              <a:t>Body Level One</a:t>
            </a:r>
          </a:p>
          <a:p>
            <a:pPr lvl="1">
              <a:defRPr sz="1800"/>
            </a:pPr>
            <a:r>
              <a:rPr sz="3600"/>
              <a:t>Body Level Two</a:t>
            </a:r>
          </a:p>
          <a:p>
            <a:pPr lvl="2">
              <a:defRPr sz="1800"/>
            </a:pPr>
            <a:r>
              <a:rPr sz="3600"/>
              <a:t>Body Level Three</a:t>
            </a:r>
          </a:p>
          <a:p>
            <a:pPr lvl="3">
              <a:defRPr sz="1800"/>
            </a:pPr>
            <a:r>
              <a:rPr sz="3600"/>
              <a:t>Body Level Four</a:t>
            </a:r>
          </a:p>
          <a:p>
            <a:pPr lvl="4">
              <a:defRPr sz="1800"/>
            </a:pPr>
            <a:r>
              <a:rPr sz="3600"/>
              <a:t>Body Level Five</a:t>
            </a:r>
          </a:p>
        </p:txBody>
      </p:sp>
    </p:spTree>
    <p:extLst>
      <p:ext uri="{BB962C8B-B14F-4D97-AF65-F5344CB8AC3E}">
        <p14:creationId xmlns:p14="http://schemas.microsoft.com/office/powerpoint/2010/main" val="407777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27" name="Group 26"/>
          <p:cNvGrpSpPr/>
          <p:nvPr/>
        </p:nvGrpSpPr>
        <p:grpSpPr>
          <a:xfrm>
            <a:off x="1" y="866988"/>
            <a:ext cx="13030356" cy="2385116"/>
            <a:chOff x="0" y="2895600"/>
            <a:chExt cx="9161969" cy="1677035"/>
          </a:xfrm>
        </p:grpSpPr>
        <p:pic>
          <p:nvPicPr>
            <p:cNvPr id="28" name="Picture 2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9" name="Picture 2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0" name="Rectangle 2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3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3E28D29-1ECB-41DF-951B-2A23F95AD026}" type="datetimeFigureOut">
              <a:rPr lang="en-US" smtClean="0"/>
              <a:t>5/10/18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28E3F4F-51B2-42EE-AFA2-40C4572185CC}" type="slidenum">
              <a:rPr lang="en-US" smtClean="0"/>
              <a:t>‹#›</a:t>
            </a:fld>
            <a:endParaRPr lang="en-US" dirty="0"/>
          </a:p>
        </p:txBody>
      </p:sp>
    </p:spTree>
    <p:extLst>
      <p:ext uri="{BB962C8B-B14F-4D97-AF65-F5344CB8AC3E}">
        <p14:creationId xmlns:p14="http://schemas.microsoft.com/office/powerpoint/2010/main" val="2934081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8" name="Group 17"/>
          <p:cNvGrpSpPr/>
          <p:nvPr/>
        </p:nvGrpSpPr>
        <p:grpSpPr>
          <a:xfrm>
            <a:off x="1" y="3880438"/>
            <a:ext cx="13030356" cy="2385116"/>
            <a:chOff x="0" y="2895600"/>
            <a:chExt cx="9161969" cy="1677035"/>
          </a:xfrm>
        </p:grpSpPr>
        <p:pic>
          <p:nvPicPr>
            <p:cNvPr id="19" name="Picture 1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0" name="Picture 19"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1" name="Rectangle 20"/>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2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56109" y="4081628"/>
            <a:ext cx="9797902" cy="1551343"/>
          </a:xfrm>
        </p:spPr>
        <p:txBody>
          <a:bodyPr anchor="ctr">
            <a:normAutofit/>
          </a:bodyPr>
          <a:lstStyle>
            <a:lvl1pPr algn="r">
              <a:defRPr sz="5120"/>
            </a:lvl1pPr>
          </a:lstStyle>
          <a:p>
            <a:r>
              <a:rPr lang="en-US" smtClean="0"/>
              <a:t>Click to edit Master title style</a:t>
            </a:r>
            <a:endParaRPr lang="en-US" dirty="0"/>
          </a:p>
        </p:txBody>
      </p:sp>
      <p:sp>
        <p:nvSpPr>
          <p:cNvPr id="3" name="Text Placeholder 2"/>
          <p:cNvSpPr>
            <a:spLocks noGrp="1"/>
          </p:cNvSpPr>
          <p:nvPr>
            <p:ph type="body" idx="1"/>
          </p:nvPr>
        </p:nvSpPr>
        <p:spPr>
          <a:xfrm>
            <a:off x="756109" y="6019090"/>
            <a:ext cx="9797902" cy="2423491"/>
          </a:xfrm>
        </p:spPr>
        <p:txBody>
          <a:bodyPr>
            <a:normAutofit/>
          </a:bodyPr>
          <a:lstStyle>
            <a:lvl1pPr marL="0" indent="0" algn="r">
              <a:buNone/>
              <a:defRPr sz="2844">
                <a:solidFill>
                  <a:schemeClr val="tx1">
                    <a:tint val="75000"/>
                  </a:schemeClr>
                </a:solidFill>
              </a:defRPr>
            </a:lvl1pPr>
            <a:lvl2pPr marL="650230" indent="0">
              <a:buNone/>
              <a:defRPr sz="2844">
                <a:solidFill>
                  <a:schemeClr val="tx1">
                    <a:tint val="75000"/>
                  </a:schemeClr>
                </a:solidFill>
              </a:defRPr>
            </a:lvl2pPr>
            <a:lvl3pPr marL="1300460" indent="0">
              <a:buNone/>
              <a:defRPr sz="2560">
                <a:solidFill>
                  <a:schemeClr val="tx1">
                    <a:tint val="75000"/>
                  </a:schemeClr>
                </a:solidFill>
              </a:defRPr>
            </a:lvl3pPr>
            <a:lvl4pPr marL="1950690" indent="0">
              <a:buNone/>
              <a:defRPr sz="2276">
                <a:solidFill>
                  <a:schemeClr val="tx1">
                    <a:tint val="75000"/>
                  </a:schemeClr>
                </a:solidFill>
              </a:defRPr>
            </a:lvl4pPr>
            <a:lvl5pPr marL="2600919" indent="0">
              <a:buNone/>
              <a:defRPr sz="2276">
                <a:solidFill>
                  <a:schemeClr val="tx1">
                    <a:tint val="75000"/>
                  </a:schemeClr>
                </a:solidFill>
              </a:defRPr>
            </a:lvl5pPr>
            <a:lvl6pPr marL="3251149" indent="0">
              <a:buNone/>
              <a:defRPr sz="2276">
                <a:solidFill>
                  <a:schemeClr val="tx1">
                    <a:tint val="75000"/>
                  </a:schemeClr>
                </a:solidFill>
              </a:defRPr>
            </a:lvl6pPr>
            <a:lvl7pPr marL="3901379" indent="0">
              <a:buNone/>
              <a:defRPr sz="2276">
                <a:solidFill>
                  <a:schemeClr val="tx1">
                    <a:tint val="75000"/>
                  </a:schemeClr>
                </a:solidFill>
              </a:defRPr>
            </a:lvl7pPr>
            <a:lvl8pPr marL="4551609" indent="0">
              <a:buNone/>
              <a:defRPr sz="2276">
                <a:solidFill>
                  <a:schemeClr val="tx1">
                    <a:tint val="75000"/>
                  </a:schemeClr>
                </a:solidFill>
              </a:defRPr>
            </a:lvl8pPr>
            <a:lvl9pPr marL="5201839" indent="0">
              <a:buNone/>
              <a:defRPr sz="2276">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7631374" y="8442579"/>
            <a:ext cx="2926080" cy="519289"/>
          </a:xfrm>
        </p:spPr>
        <p:txBody>
          <a:bodyPr/>
          <a:lstStyle/>
          <a:p>
            <a:fld id="{96DFF08F-DC6B-4601-B491-B0F83F6DD2DA}" type="datetimeFigureOut">
              <a:rPr lang="en-US" smtClean="0"/>
              <a:t>5/10/18</a:t>
            </a:fld>
            <a:endParaRPr lang="en-US" dirty="0"/>
          </a:p>
        </p:txBody>
      </p:sp>
      <p:sp>
        <p:nvSpPr>
          <p:cNvPr id="5" name="Footer Placeholder 4"/>
          <p:cNvSpPr>
            <a:spLocks noGrp="1"/>
          </p:cNvSpPr>
          <p:nvPr>
            <p:ph type="ftr" sz="quarter" idx="11"/>
          </p:nvPr>
        </p:nvSpPr>
        <p:spPr>
          <a:xfrm>
            <a:off x="758614" y="8442581"/>
            <a:ext cx="6875979" cy="519289"/>
          </a:xfrm>
        </p:spPr>
        <p:txBody>
          <a:bodyPr/>
          <a:lstStyle/>
          <a:p>
            <a:endParaRPr lang="en-US" dirty="0"/>
          </a:p>
        </p:txBody>
      </p:sp>
      <p:sp>
        <p:nvSpPr>
          <p:cNvPr id="6" name="Slide Number Placeholder 5"/>
          <p:cNvSpPr>
            <a:spLocks noGrp="1"/>
          </p:cNvSpPr>
          <p:nvPr>
            <p:ph type="sldNum" sz="quarter" idx="12"/>
          </p:nvPr>
        </p:nvSpPr>
        <p:spPr>
          <a:xfrm>
            <a:off x="11173601" y="4081631"/>
            <a:ext cx="1635322" cy="1551344"/>
          </a:xfrm>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499987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17" name="Group 16"/>
          <p:cNvGrpSpPr/>
          <p:nvPr/>
        </p:nvGrpSpPr>
        <p:grpSpPr>
          <a:xfrm>
            <a:off x="1" y="866988"/>
            <a:ext cx="13030356" cy="2385116"/>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58613" y="1071258"/>
            <a:ext cx="9795399" cy="1537334"/>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58614" y="3323553"/>
            <a:ext cx="4775679" cy="511902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775827" y="3323553"/>
            <a:ext cx="4778185" cy="511902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5/10/18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78796906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28" name="Group 27"/>
          <p:cNvGrpSpPr/>
          <p:nvPr/>
        </p:nvGrpSpPr>
        <p:grpSpPr>
          <a:xfrm>
            <a:off x="1" y="866988"/>
            <a:ext cx="13030356" cy="2385116"/>
            <a:chOff x="0" y="2895600"/>
            <a:chExt cx="9161969" cy="1677035"/>
          </a:xfrm>
        </p:grpSpPr>
        <p:pic>
          <p:nvPicPr>
            <p:cNvPr id="29" name="Picture 2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0" name="Picture 29"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1" name="Rectangle 30"/>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56109" y="1071261"/>
            <a:ext cx="9808404" cy="153733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82294" y="3323555"/>
            <a:ext cx="4473003" cy="985792"/>
          </a:xfr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smtClean="0"/>
              <a:t>Edit Master text styles</a:t>
            </a:r>
          </a:p>
        </p:txBody>
      </p:sp>
      <p:sp>
        <p:nvSpPr>
          <p:cNvPr id="4" name="Content Placeholder 3"/>
          <p:cNvSpPr>
            <a:spLocks noGrp="1"/>
          </p:cNvSpPr>
          <p:nvPr>
            <p:ph sz="half" idx="2"/>
          </p:nvPr>
        </p:nvSpPr>
        <p:spPr>
          <a:xfrm>
            <a:off x="756108" y="4309347"/>
            <a:ext cx="4788686" cy="413323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90875" y="3323553"/>
            <a:ext cx="4473638" cy="984286"/>
          </a:xfr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smtClean="0"/>
              <a:t>Edit Master text styles</a:t>
            </a:r>
          </a:p>
        </p:txBody>
      </p:sp>
      <p:sp>
        <p:nvSpPr>
          <p:cNvPr id="6" name="Content Placeholder 5"/>
          <p:cNvSpPr>
            <a:spLocks noGrp="1"/>
          </p:cNvSpPr>
          <p:nvPr>
            <p:ph sz="quarter" idx="4"/>
          </p:nvPr>
        </p:nvSpPr>
        <p:spPr>
          <a:xfrm>
            <a:off x="5775828" y="4309347"/>
            <a:ext cx="4788685" cy="413323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5/10/18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48086502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15" name="Group 14"/>
          <p:cNvGrpSpPr/>
          <p:nvPr/>
        </p:nvGrpSpPr>
        <p:grpSpPr>
          <a:xfrm>
            <a:off x="1" y="866988"/>
            <a:ext cx="13030356" cy="2385116"/>
            <a:chOff x="0" y="2895600"/>
            <a:chExt cx="9161969" cy="1677035"/>
          </a:xfrm>
        </p:grpSpPr>
        <p:pic>
          <p:nvPicPr>
            <p:cNvPr id="16" name="Picture 15"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7" name="Picture 16"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8" name="Rectangle 17"/>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5/10/18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5097805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12" name="Picture 11" descr="HD-ShadowShort.png"/>
          <p:cNvPicPr>
            <a:picLocks noChangeAspect="1"/>
          </p:cNvPicPr>
          <p:nvPr/>
        </p:nvPicPr>
        <p:blipFill rotWithShape="1">
          <a:blip r:embed="rId2">
            <a:extLst>
              <a:ext uri="{28A0092B-C50C-407E-A947-70E740481C1C}">
                <a14:useLocalDpi xmlns:a14="http://schemas.microsoft.com/office/drawing/2010/main" val="0"/>
              </a:ext>
            </a:extLst>
          </a:blip>
          <a:srcRect r="9871"/>
          <a:stretch/>
        </p:blipFill>
        <p:spPr>
          <a:xfrm>
            <a:off x="10975598" y="2806417"/>
            <a:ext cx="2054758" cy="205184"/>
          </a:xfrm>
          <a:prstGeom prst="rect">
            <a:avLst/>
          </a:prstGeom>
        </p:spPr>
      </p:pic>
      <p:sp>
        <p:nvSpPr>
          <p:cNvPr id="14" name="Rectangle 13"/>
          <p:cNvSpPr/>
          <p:nvPr/>
        </p:nvSpPr>
        <p:spPr>
          <a:xfrm>
            <a:off x="10966428" y="866986"/>
            <a:ext cx="2038373" cy="1945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96DFF08F-DC6B-4601-B491-B0F83F6DD2DA}" type="datetimeFigureOut">
              <a:rPr lang="en-US" smtClean="0"/>
              <a:pPr/>
              <a:t>5/10/18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898157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17" name="Group 16"/>
          <p:cNvGrpSpPr/>
          <p:nvPr/>
        </p:nvGrpSpPr>
        <p:grpSpPr>
          <a:xfrm>
            <a:off x="1" y="866988"/>
            <a:ext cx="13030356" cy="2385116"/>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56109" y="1071256"/>
            <a:ext cx="9808404" cy="1537337"/>
          </a:xfrm>
        </p:spPr>
        <p:txBody>
          <a:bodyPr anchor="ctr">
            <a:normAutofit/>
          </a:bodyPr>
          <a:lstStyle>
            <a:lvl1pPr>
              <a:defRPr sz="5120"/>
            </a:lvl1pPr>
          </a:lstStyle>
          <a:p>
            <a:r>
              <a:rPr lang="en-US" smtClean="0"/>
              <a:t>Click to edit Master title style</a:t>
            </a:r>
            <a:endParaRPr lang="en-US" dirty="0"/>
          </a:p>
        </p:txBody>
      </p:sp>
      <p:sp>
        <p:nvSpPr>
          <p:cNvPr id="3" name="Content Placeholder 2"/>
          <p:cNvSpPr>
            <a:spLocks noGrp="1"/>
          </p:cNvSpPr>
          <p:nvPr>
            <p:ph idx="1"/>
          </p:nvPr>
        </p:nvSpPr>
        <p:spPr>
          <a:xfrm>
            <a:off x="4998237" y="3323555"/>
            <a:ext cx="5566276" cy="511902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58615" y="3323553"/>
            <a:ext cx="3976875" cy="5119029"/>
          </a:xfrm>
        </p:spPr>
        <p:txBody>
          <a:bodyPr anchor="ct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smtClean="0"/>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pPr/>
              <a:t>5/10/18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28427833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7" name="Group 16"/>
          <p:cNvGrpSpPr/>
          <p:nvPr/>
        </p:nvGrpSpPr>
        <p:grpSpPr>
          <a:xfrm>
            <a:off x="1" y="866988"/>
            <a:ext cx="13030356" cy="2385116"/>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56109" y="1071258"/>
            <a:ext cx="9808404" cy="1537334"/>
          </a:xfrm>
        </p:spPr>
        <p:txBody>
          <a:bodyPr anchor="ctr">
            <a:normAutofit/>
          </a:bodyPr>
          <a:lstStyle>
            <a:lvl1pPr>
              <a:defRPr sz="512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993360" y="3323554"/>
            <a:ext cx="5571153" cy="5119022"/>
          </a:xfrm>
          <a:noFill/>
          <a:ln>
            <a:noFill/>
          </a:ln>
          <a:effectLst>
            <a:outerShdw blurRad="76200" dist="63500" dir="5040000" algn="tl" rotWithShape="0">
              <a:srgbClr val="000000">
                <a:alpha val="41000"/>
              </a:srgbClr>
            </a:outerShdw>
          </a:effectLst>
        </p:spPr>
        <p:txBody>
          <a:bodyPr anchor="t"/>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r>
              <a:rPr lang="en-US" smtClean="0"/>
              <a:t>Click icon to add picture</a:t>
            </a:r>
            <a:endParaRPr lang="en-US" dirty="0"/>
          </a:p>
        </p:txBody>
      </p:sp>
      <p:sp>
        <p:nvSpPr>
          <p:cNvPr id="4" name="Text Placeholder 3"/>
          <p:cNvSpPr>
            <a:spLocks noGrp="1"/>
          </p:cNvSpPr>
          <p:nvPr>
            <p:ph type="body" sz="half" idx="2"/>
          </p:nvPr>
        </p:nvSpPr>
        <p:spPr>
          <a:xfrm>
            <a:off x="756108" y="3323555"/>
            <a:ext cx="3980070" cy="5119026"/>
          </a:xfrm>
        </p:spPr>
        <p:txBody>
          <a:bodyPr anchor="ct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smtClean="0"/>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5/10/18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428706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21"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7" name="Picture 3" descr="C:\Users\James\Desktop\msft\Berlin\build Assets\hashOverlaySD-FullResolve.png"/>
          <p:cNvPicPr>
            <a:picLocks noChangeAspect="1" noChangeArrowheads="1"/>
          </p:cNvPicPr>
          <p:nvPr/>
        </p:nvPicPr>
        <p:blipFill>
          <a:blip r:embed="rId21">
            <a:alphaModFix amt="10000"/>
            <a:extLst>
              <a:ext uri="{28A0092B-C50C-407E-A947-70E740481C1C}">
                <a14:useLocalDpi xmlns:a14="http://schemas.microsoft.com/office/drawing/2010/main" val="0"/>
              </a:ext>
            </a:extLst>
          </a:blip>
          <a:srcRect/>
          <a:stretch>
            <a:fillRect/>
          </a:stretch>
        </p:blipFill>
        <p:spPr bwMode="auto">
          <a:xfrm>
            <a:off x="0" y="1"/>
            <a:ext cx="13004800" cy="9753600"/>
          </a:xfrm>
          <a:prstGeom prst="rect">
            <a:avLst/>
          </a:prstGeom>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756109" y="1071258"/>
            <a:ext cx="9808404" cy="153733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58614" y="3323553"/>
            <a:ext cx="9795398" cy="511902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34320" y="8442579"/>
            <a:ext cx="2926080" cy="519289"/>
          </a:xfrm>
          <a:prstGeom prst="rect">
            <a:avLst/>
          </a:prstGeom>
        </p:spPr>
        <p:txBody>
          <a:bodyPr vert="horz" lIns="91440" tIns="45720" rIns="91440" bIns="45720" rtlCol="0" anchor="ctr"/>
          <a:lstStyle>
            <a:lvl1pPr algn="r">
              <a:defRPr sz="1493">
                <a:solidFill>
                  <a:schemeClr val="tx1">
                    <a:tint val="75000"/>
                  </a:schemeClr>
                </a:solidFill>
              </a:defRPr>
            </a:lvl1pPr>
          </a:lstStyle>
          <a:p>
            <a:fld id="{96DFF08F-DC6B-4601-B491-B0F83F6DD2DA}" type="datetimeFigureOut">
              <a:rPr lang="en-US" smtClean="0"/>
              <a:pPr/>
              <a:t>5/10/18</a:t>
            </a:fld>
            <a:endParaRPr lang="en-US" dirty="0"/>
          </a:p>
        </p:txBody>
      </p:sp>
      <p:sp>
        <p:nvSpPr>
          <p:cNvPr id="5" name="Footer Placeholder 4"/>
          <p:cNvSpPr>
            <a:spLocks noGrp="1"/>
          </p:cNvSpPr>
          <p:nvPr>
            <p:ph type="ftr" sz="quarter" idx="3"/>
          </p:nvPr>
        </p:nvSpPr>
        <p:spPr>
          <a:xfrm>
            <a:off x="758614" y="8442581"/>
            <a:ext cx="6875979" cy="519289"/>
          </a:xfrm>
          <a:prstGeom prst="rect">
            <a:avLst/>
          </a:prstGeom>
        </p:spPr>
        <p:txBody>
          <a:bodyPr vert="horz" lIns="91440" tIns="45720" rIns="91440" bIns="45720" rtlCol="0" anchor="ctr"/>
          <a:lstStyle>
            <a:lvl1pPr algn="l">
              <a:defRPr sz="1493">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1162453" y="1071258"/>
            <a:ext cx="1646470" cy="1551344"/>
          </a:xfrm>
          <a:prstGeom prst="rect">
            <a:avLst/>
          </a:prstGeom>
        </p:spPr>
        <p:txBody>
          <a:bodyPr vert="horz" lIns="91440" tIns="45720" rIns="91440" bIns="45720" rtlCol="0" anchor="ctr"/>
          <a:lstStyle>
            <a:lvl1pPr algn="l">
              <a:defRPr sz="512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67524869"/>
      </p:ext>
    </p:extLst>
  </p:cSld>
  <p:clrMap bg1="dk1" tx1="lt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1300460" rtl="0" eaLnBrk="1" latinLnBrk="0" hangingPunct="1">
        <a:lnSpc>
          <a:spcPct val="90000"/>
        </a:lnSpc>
        <a:spcBef>
          <a:spcPct val="0"/>
        </a:spcBef>
        <a:buNone/>
        <a:defRPr sz="5120"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413"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276"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276"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1991"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1991"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1991"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1991" kern="1200">
          <a:solidFill>
            <a:schemeClr val="tx1"/>
          </a:solidFill>
          <a:latin typeface="+mn-lt"/>
          <a:ea typeface="+mn-ea"/>
          <a:cs typeface="+mn-cs"/>
        </a:defRPr>
      </a:lvl9pPr>
    </p:bodyStyle>
    <p:other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5.png"/><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hyperlink" Target="http://helloitsadam.com/search-party-review-is-the-search-worthwhile/" TargetMode="External"/><Relationship Id="rId4" Type="http://schemas.openxmlformats.org/officeDocument/2006/relationships/hyperlink" Target="http://www.vulture.com/tv/search-party/" TargetMode="External"/><Relationship Id="rId5" Type="http://schemas.openxmlformats.org/officeDocument/2006/relationships/hyperlink" Target="http://www.tbs.com/shows/search-party" TargetMode="External"/><Relationship Id="rId6" Type="http://schemas.openxmlformats.org/officeDocument/2006/relationships/hyperlink" Target="https://www.gq.com/story/search-party-2-set-visit" TargetMode="External"/><Relationship Id="rId7" Type="http://schemas.openxmlformats.org/officeDocument/2006/relationships/hyperlink" Target="http://www.vulture.com/2016/11/search-party-recap-season-1-episode-1-2.html" TargetMode="External"/><Relationship Id="rId8" Type="http://schemas.openxmlformats.org/officeDocument/2006/relationships/slide" Target="slide2.xml"/><Relationship Id="rId1" Type="http://schemas.openxmlformats.org/officeDocument/2006/relationships/slideLayout" Target="../slideLayouts/slideLayout19.xml"/><Relationship Id="rId2" Type="http://schemas.openxmlformats.org/officeDocument/2006/relationships/hyperlink" Target="https://www.avclub.com/the-cast-and-co-creator-of-search-party-give-us-some-cl-1820436000" TargetMode="Externa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4" Type="http://schemas.openxmlformats.org/officeDocument/2006/relationships/slide" Target="slide6.xml"/><Relationship Id="rId5" Type="http://schemas.openxmlformats.org/officeDocument/2006/relationships/slide" Target="slide7.xml"/><Relationship Id="rId6" Type="http://schemas.openxmlformats.org/officeDocument/2006/relationships/slide" Target="slide8.xml"/><Relationship Id="rId7" Type="http://schemas.openxmlformats.org/officeDocument/2006/relationships/slide" Target="slide9.xml"/><Relationship Id="rId8" Type="http://schemas.openxmlformats.org/officeDocument/2006/relationships/slide" Target="slide10.xml"/><Relationship Id="rId1" Type="http://schemas.openxmlformats.org/officeDocument/2006/relationships/slideLayout" Target="../slideLayouts/slideLayout18.xml"/><Relationship Id="rId2"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slide" Target="slide2.xml"/><Relationship Id="rId1" Type="http://schemas.openxmlformats.org/officeDocument/2006/relationships/slideLayout" Target="../slideLayouts/slideLayout19.xml"/><Relationship Id="rId2"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slide" Target="slide2.xml"/><Relationship Id="rId1" Type="http://schemas.openxmlformats.org/officeDocument/2006/relationships/slideLayout" Target="../slideLayouts/slideLayout19.xml"/><Relationship Id="rId2"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slide" Target="slide2.xml"/><Relationship Id="rId1" Type="http://schemas.openxmlformats.org/officeDocument/2006/relationships/slideLayout" Target="../slideLayouts/slideLayout19.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slide" Target="slide2.xml"/><Relationship Id="rId1" Type="http://schemas.openxmlformats.org/officeDocument/2006/relationships/slideLayout" Target="../slideLayouts/slideLayout19.xml"/><Relationship Id="rId2"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slide" Target="slide2.xml"/><Relationship Id="rId1" Type="http://schemas.openxmlformats.org/officeDocument/2006/relationships/slideLayout" Target="../slideLayouts/slideLayout19.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slide" Target="slide2.xml"/><Relationship Id="rId1" Type="http://schemas.openxmlformats.org/officeDocument/2006/relationships/slideLayout" Target="../slideLayouts/slideLayout19.xml"/><Relationship Id="rId2"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13.png"/><Relationship Id="rId5" Type="http://schemas.openxmlformats.org/officeDocument/2006/relationships/slide" Target="slide2.xml"/><Relationship Id="rId1" Type="http://schemas.microsoft.com/office/2007/relationships/media" Target="../media/media1.mp4"/><Relationship Id="rId2" Type="http://schemas.openxmlformats.org/officeDocument/2006/relationships/video" Target="../media/media1.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hape 32"/>
          <p:cNvSpPr>
            <a:spLocks noGrp="1"/>
          </p:cNvSpPr>
          <p:nvPr>
            <p:ph type="title"/>
          </p:nvPr>
        </p:nvSpPr>
        <p:spPr>
          <a:prstGeom prst="rect">
            <a:avLst/>
          </a:prstGeom>
          <a:blipFill>
            <a:blip r:embed="rId2"/>
          </a:blipFill>
          <a:effectLst>
            <a:outerShdw blurRad="38100" dist="25400" dir="5400000" rotWithShape="0">
              <a:srgbClr val="000000">
                <a:alpha val="50000"/>
              </a:srgbClr>
            </a:outerShdw>
          </a:effectLst>
        </p:spPr>
        <p:txBody>
          <a:bodyPr/>
          <a:lstStyle>
            <a:lvl1pPr>
              <a:defRPr sz="6000">
                <a:solidFill>
                  <a:srgbClr val="FFFFFF"/>
                </a:solidFill>
                <a:latin typeface="Arial"/>
                <a:ea typeface="Arial"/>
                <a:cs typeface="Arial"/>
                <a:sym typeface="Arial"/>
              </a:defRPr>
            </a:lvl1pPr>
          </a:lstStyle>
          <a:p>
            <a:pPr lvl="0" algn="ctr">
              <a:defRPr sz="1800">
                <a:solidFill>
                  <a:srgbClr val="000000"/>
                </a:solidFill>
              </a:defRPr>
            </a:pPr>
            <a:r>
              <a:rPr sz="6000" dirty="0">
                <a:solidFill>
                  <a:srgbClr val="FFFFFF"/>
                </a:solidFill>
              </a:rPr>
              <a:t>Search Party</a:t>
            </a:r>
          </a:p>
        </p:txBody>
      </p:sp>
      <p:sp>
        <p:nvSpPr>
          <p:cNvPr id="33" name="Shape 33"/>
          <p:cNvSpPr>
            <a:spLocks noGrp="1"/>
          </p:cNvSpPr>
          <p:nvPr>
            <p:ph type="body" idx="1"/>
          </p:nvPr>
        </p:nvSpPr>
        <p:spPr>
          <a:prstGeom prst="rect">
            <a:avLst/>
          </a:prstGeom>
        </p:spPr>
        <p:txBody>
          <a:bodyPr/>
          <a:lstStyle>
            <a:lvl1pPr>
              <a:defRPr>
                <a:latin typeface="Arial"/>
                <a:ea typeface="Arial"/>
                <a:cs typeface="Arial"/>
                <a:sym typeface="Arial"/>
              </a:defRPr>
            </a:lvl1pPr>
          </a:lstStyle>
          <a:p>
            <a:pPr lvl="0">
              <a:defRPr sz="1800"/>
            </a:pPr>
            <a:r>
              <a:rPr sz="3200"/>
              <a:t>David Fierst</a:t>
            </a:r>
          </a:p>
        </p:txBody>
      </p:sp>
      <p:pic>
        <p:nvPicPr>
          <p:cNvPr id="34" name="pasted-image.png"/>
          <p:cNvPicPr/>
          <p:nvPr/>
        </p:nvPicPr>
        <p:blipFill>
          <a:blip r:embed="rId3">
            <a:extLst/>
          </a:blip>
          <a:stretch>
            <a:fillRect/>
          </a:stretch>
        </p:blipFill>
        <p:spPr>
          <a:xfrm>
            <a:off x="3580350" y="5735886"/>
            <a:ext cx="5844100" cy="3725614"/>
          </a:xfrm>
          <a:prstGeom prst="rect">
            <a:avLst/>
          </a:prstGeom>
          <a:ln w="12700">
            <a:miter lim="400000"/>
          </a:ln>
        </p:spPr>
      </p:pic>
      <p:sp>
        <p:nvSpPr>
          <p:cNvPr id="2" name="Pentagon 1">
            <a:hlinkClick r:id="" action="ppaction://hlinkshowjump?jump=nextslide"/>
          </p:cNvPr>
          <p:cNvSpPr/>
          <p:nvPr/>
        </p:nvSpPr>
        <p:spPr>
          <a:xfrm>
            <a:off x="11592732" y="8741044"/>
            <a:ext cx="1255363" cy="7204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Next</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Shape 57"/>
          <p:cNvSpPr>
            <a:spLocks noGrp="1"/>
          </p:cNvSpPr>
          <p:nvPr>
            <p:ph type="body" idx="1"/>
          </p:nvPr>
        </p:nvSpPr>
        <p:spPr>
          <a:prstGeom prst="rect">
            <a:avLst/>
          </a:prstGeom>
        </p:spPr>
        <p:txBody>
          <a:bodyPr>
            <a:normAutofit fontScale="92500" lnSpcReduction="10000"/>
          </a:bodyPr>
          <a:lstStyle/>
          <a:p>
            <a:pPr marL="404495" lvl="0" indent="-404495" defTabSz="531622">
              <a:spcBef>
                <a:spcPts val="3800"/>
              </a:spcBef>
              <a:defRPr sz="1800"/>
            </a:pPr>
            <a:r>
              <a:rPr sz="3276" u="sng" dirty="0">
                <a:hlinkClick r:id="rId2"/>
              </a:rPr>
              <a:t>https://www.avclub.com/the-cast-and-co-creator-of-search-party-give-us-some-cl-1820436000</a:t>
            </a:r>
            <a:endParaRPr sz="3276" dirty="0"/>
          </a:p>
          <a:p>
            <a:pPr marL="404495" lvl="0" indent="-404495" defTabSz="531622">
              <a:spcBef>
                <a:spcPts val="3800"/>
              </a:spcBef>
              <a:defRPr sz="1800"/>
            </a:pPr>
            <a:r>
              <a:rPr sz="3276" u="sng" dirty="0">
                <a:hlinkClick r:id="rId3"/>
              </a:rPr>
              <a:t>http://helloitsadam.com/search-party-review-is-the-search-worthwhile/</a:t>
            </a:r>
            <a:endParaRPr sz="3276" dirty="0"/>
          </a:p>
          <a:p>
            <a:pPr marL="404495" lvl="0" indent="-404495" defTabSz="531622">
              <a:spcBef>
                <a:spcPts val="3800"/>
              </a:spcBef>
              <a:defRPr sz="1800"/>
            </a:pPr>
            <a:r>
              <a:rPr sz="3276" u="sng" dirty="0">
                <a:hlinkClick r:id="rId4"/>
              </a:rPr>
              <a:t>http://www.vulture.com/tv/search-party/</a:t>
            </a:r>
            <a:endParaRPr sz="3276" dirty="0"/>
          </a:p>
          <a:p>
            <a:pPr marL="404495" lvl="0" indent="-404495" defTabSz="531622">
              <a:spcBef>
                <a:spcPts val="3800"/>
              </a:spcBef>
              <a:defRPr sz="1800"/>
            </a:pPr>
            <a:r>
              <a:rPr sz="3276" u="sng" dirty="0">
                <a:hlinkClick r:id="rId5"/>
              </a:rPr>
              <a:t>http://www.tbs.com/shows/search-party</a:t>
            </a:r>
            <a:endParaRPr sz="3276" dirty="0"/>
          </a:p>
          <a:p>
            <a:pPr marL="404495" lvl="0" indent="-404495" defTabSz="531622">
              <a:spcBef>
                <a:spcPts val="3800"/>
              </a:spcBef>
              <a:defRPr sz="1800"/>
            </a:pPr>
            <a:r>
              <a:rPr sz="3276" u="sng" dirty="0">
                <a:hlinkClick r:id="rId6"/>
              </a:rPr>
              <a:t>https://</a:t>
            </a:r>
            <a:r>
              <a:rPr sz="3276" u="sng" dirty="0" smtClean="0">
                <a:hlinkClick r:id="rId6"/>
              </a:rPr>
              <a:t>www.gq.com/story/search-party-2-set-visit</a:t>
            </a:r>
            <a:endParaRPr lang="en-US" sz="3276" u="sng" dirty="0" smtClean="0"/>
          </a:p>
          <a:p>
            <a:pPr marL="404495" lvl="0" indent="-404495" defTabSz="531622">
              <a:spcBef>
                <a:spcPts val="3800"/>
              </a:spcBef>
              <a:defRPr sz="1800"/>
            </a:pPr>
            <a:r>
              <a:rPr lang="en-US" sz="3276" dirty="0">
                <a:solidFill>
                  <a:schemeClr val="accent1">
                    <a:lumMod val="60000"/>
                    <a:lumOff val="40000"/>
                  </a:schemeClr>
                </a:solidFill>
              </a:rPr>
              <a:t>https://tvseriesfinale.com/tv-show/search-party-season-two-ratings/</a:t>
            </a:r>
            <a:endParaRPr sz="3276" dirty="0">
              <a:solidFill>
                <a:schemeClr val="accent1">
                  <a:lumMod val="60000"/>
                  <a:lumOff val="40000"/>
                </a:schemeClr>
              </a:solidFill>
            </a:endParaRPr>
          </a:p>
          <a:p>
            <a:pPr marL="404495" lvl="0" indent="-404495" defTabSz="531622">
              <a:spcBef>
                <a:spcPts val="3800"/>
              </a:spcBef>
              <a:defRPr sz="1800"/>
            </a:pPr>
            <a:r>
              <a:rPr lang="en-US" sz="3276" u="sng" dirty="0" smtClean="0">
                <a:hlinkClick r:id="rId7"/>
              </a:rPr>
              <a:t>https</a:t>
            </a:r>
            <a:r>
              <a:rPr lang="en-US" sz="3276" u="sng" dirty="0">
                <a:hlinkClick r:id="rId7"/>
              </a:rPr>
              <a:t>://www.tvinsider.com/417371/search-party-season-2-trailer/</a:t>
            </a:r>
            <a:endParaRPr sz="3276" u="sng" dirty="0">
              <a:hlinkClick r:id="rId7"/>
            </a:endParaRPr>
          </a:p>
        </p:txBody>
      </p:sp>
      <p:sp>
        <p:nvSpPr>
          <p:cNvPr id="3" name="Oval 2">
            <a:hlinkClick r:id="rId8" action="ppaction://hlinksldjump"/>
          </p:cNvPr>
          <p:cNvSpPr/>
          <p:nvPr/>
        </p:nvSpPr>
        <p:spPr>
          <a:xfrm>
            <a:off x="371959" y="8865030"/>
            <a:ext cx="1627322" cy="6199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Contents</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70000" y="999641"/>
            <a:ext cx="10464800" cy="1130300"/>
          </a:xfrm>
        </p:spPr>
        <p:txBody>
          <a:bodyPr/>
          <a:lstStyle/>
          <a:p>
            <a:r>
              <a:rPr lang="en-US" sz="6000" dirty="0" smtClean="0">
                <a:latin typeface="Arial" charset="0"/>
                <a:ea typeface="Arial" charset="0"/>
                <a:cs typeface="Arial" charset="0"/>
              </a:rPr>
              <a:t>Contents</a:t>
            </a:r>
            <a:endParaRPr lang="en-US" sz="6000" dirty="0">
              <a:latin typeface="Arial" charset="0"/>
              <a:ea typeface="Arial" charset="0"/>
              <a:cs typeface="Arial" charset="0"/>
            </a:endParaRPr>
          </a:p>
        </p:txBody>
      </p:sp>
      <p:sp>
        <p:nvSpPr>
          <p:cNvPr id="5" name="TextBox 4"/>
          <p:cNvSpPr txBox="1"/>
          <p:nvPr/>
        </p:nvSpPr>
        <p:spPr>
          <a:xfrm>
            <a:off x="2155125" y="2650210"/>
            <a:ext cx="8694549" cy="5632311"/>
          </a:xfrm>
          <a:prstGeom prst="rect">
            <a:avLst/>
          </a:prstGeom>
          <a:noFill/>
        </p:spPr>
        <p:txBody>
          <a:bodyPr wrap="square" rtlCol="0">
            <a:spAutoFit/>
          </a:bodyPr>
          <a:lstStyle/>
          <a:p>
            <a:pPr algn="ctr"/>
            <a:r>
              <a:rPr lang="en-US" sz="3600" dirty="0" smtClean="0">
                <a:latin typeface="Arial" charset="0"/>
                <a:ea typeface="Arial" charset="0"/>
                <a:cs typeface="Arial" charset="0"/>
                <a:hlinkClick r:id="" action="ppaction://hlinkshowjump?jump=previousslide"/>
              </a:rPr>
              <a:t>Previous</a:t>
            </a:r>
            <a:endParaRPr lang="en-US" sz="3600" dirty="0" smtClean="0">
              <a:latin typeface="Arial" charset="0"/>
              <a:ea typeface="Arial" charset="0"/>
              <a:cs typeface="Arial" charset="0"/>
              <a:hlinkClick r:id="" action="ppaction://hlinkshowjump?jump=nextslide"/>
            </a:endParaRPr>
          </a:p>
          <a:p>
            <a:pPr algn="ctr"/>
            <a:r>
              <a:rPr lang="en-US" sz="3600" dirty="0" smtClean="0">
                <a:latin typeface="Arial" charset="0"/>
                <a:ea typeface="Arial" charset="0"/>
                <a:cs typeface="Arial" charset="0"/>
                <a:hlinkClick r:id="" action="ppaction://hlinkshowjump?jump=nextslide"/>
              </a:rPr>
              <a:t>Creation</a:t>
            </a:r>
            <a:endParaRPr lang="en-US" sz="3600" dirty="0" smtClean="0">
              <a:latin typeface="Arial" charset="0"/>
              <a:ea typeface="Arial" charset="0"/>
              <a:cs typeface="Arial" charset="0"/>
            </a:endParaRPr>
          </a:p>
          <a:p>
            <a:pPr algn="ctr"/>
            <a:r>
              <a:rPr lang="en-US" sz="3600" dirty="0" smtClean="0">
                <a:latin typeface="Arial" charset="0"/>
                <a:ea typeface="Arial" charset="0"/>
                <a:cs typeface="Arial" charset="0"/>
                <a:hlinkClick r:id="rId2" action="ppaction://hlinksldjump"/>
              </a:rPr>
              <a:t>Premise</a:t>
            </a:r>
            <a:endParaRPr lang="en-US" sz="3600" dirty="0" smtClean="0">
              <a:latin typeface="Arial" charset="0"/>
              <a:ea typeface="Arial" charset="0"/>
              <a:cs typeface="Arial" charset="0"/>
            </a:endParaRPr>
          </a:p>
          <a:p>
            <a:pPr algn="ctr"/>
            <a:r>
              <a:rPr lang="en-US" sz="3600" dirty="0" smtClean="0">
                <a:latin typeface="Arial" charset="0"/>
                <a:ea typeface="Arial" charset="0"/>
                <a:cs typeface="Arial" charset="0"/>
                <a:hlinkClick r:id="rId3" action="ppaction://hlinksldjump"/>
              </a:rPr>
              <a:t>Genre</a:t>
            </a:r>
            <a:endParaRPr lang="en-US" sz="3600" dirty="0" smtClean="0">
              <a:latin typeface="Arial" charset="0"/>
              <a:ea typeface="Arial" charset="0"/>
              <a:cs typeface="Arial" charset="0"/>
            </a:endParaRPr>
          </a:p>
          <a:p>
            <a:pPr algn="ctr"/>
            <a:r>
              <a:rPr lang="en-US" sz="3600" dirty="0" smtClean="0">
                <a:latin typeface="Arial" charset="0"/>
                <a:ea typeface="Arial" charset="0"/>
                <a:cs typeface="Arial" charset="0"/>
                <a:hlinkClick r:id="rId4" action="ppaction://hlinksldjump"/>
              </a:rPr>
              <a:t>Production</a:t>
            </a:r>
            <a:endParaRPr lang="en-US" sz="3600" dirty="0" smtClean="0">
              <a:latin typeface="Arial" charset="0"/>
              <a:ea typeface="Arial" charset="0"/>
              <a:cs typeface="Arial" charset="0"/>
            </a:endParaRPr>
          </a:p>
          <a:p>
            <a:pPr algn="ctr"/>
            <a:r>
              <a:rPr lang="en-US" sz="3600" dirty="0" smtClean="0">
                <a:latin typeface="Arial" charset="0"/>
                <a:ea typeface="Arial" charset="0"/>
                <a:cs typeface="Arial" charset="0"/>
                <a:hlinkClick r:id="rId5" action="ppaction://hlinksldjump"/>
              </a:rPr>
              <a:t>Season 1</a:t>
            </a:r>
            <a:endParaRPr lang="en-US" sz="3600" dirty="0" smtClean="0">
              <a:latin typeface="Arial" charset="0"/>
              <a:ea typeface="Arial" charset="0"/>
              <a:cs typeface="Arial" charset="0"/>
            </a:endParaRPr>
          </a:p>
          <a:p>
            <a:pPr algn="ctr"/>
            <a:r>
              <a:rPr lang="en-US" sz="3600" dirty="0" smtClean="0">
                <a:latin typeface="Arial" charset="0"/>
                <a:ea typeface="Arial" charset="0"/>
                <a:cs typeface="Arial" charset="0"/>
                <a:hlinkClick r:id="rId6" action="ppaction://hlinksldjump"/>
              </a:rPr>
              <a:t>Season 2</a:t>
            </a:r>
            <a:endParaRPr lang="en-US" sz="3600" dirty="0" smtClean="0">
              <a:latin typeface="Arial" charset="0"/>
              <a:ea typeface="Arial" charset="0"/>
              <a:cs typeface="Arial" charset="0"/>
            </a:endParaRPr>
          </a:p>
          <a:p>
            <a:pPr algn="ctr"/>
            <a:r>
              <a:rPr lang="en-US" sz="3600" dirty="0" smtClean="0">
                <a:latin typeface="Arial" charset="0"/>
                <a:ea typeface="Arial" charset="0"/>
                <a:cs typeface="Arial" charset="0"/>
                <a:hlinkClick r:id="rId7" action="ppaction://hlinksldjump"/>
              </a:rPr>
              <a:t>Clip</a:t>
            </a:r>
            <a:endParaRPr lang="en-US" sz="3600" dirty="0" smtClean="0">
              <a:latin typeface="Arial" charset="0"/>
              <a:ea typeface="Arial" charset="0"/>
              <a:cs typeface="Arial" charset="0"/>
            </a:endParaRPr>
          </a:p>
          <a:p>
            <a:pPr algn="ctr"/>
            <a:r>
              <a:rPr lang="en-US" sz="3600" dirty="0" smtClean="0">
                <a:latin typeface="Arial" charset="0"/>
                <a:ea typeface="Arial" charset="0"/>
                <a:cs typeface="Arial" charset="0"/>
                <a:hlinkClick r:id="rId8" action="ppaction://hlinksldjump"/>
              </a:rPr>
              <a:t>Image Sources</a:t>
            </a:r>
            <a:endParaRPr lang="en-US" sz="3600" dirty="0" smtClean="0">
              <a:latin typeface="Arial" charset="0"/>
              <a:ea typeface="Arial" charset="0"/>
              <a:cs typeface="Arial" charset="0"/>
            </a:endParaRPr>
          </a:p>
          <a:p>
            <a:endParaRPr lang="en-US" dirty="0" smtClean="0"/>
          </a:p>
          <a:p>
            <a:endParaRPr lang="en-US" dirty="0"/>
          </a:p>
        </p:txBody>
      </p:sp>
      <p:sp>
        <p:nvSpPr>
          <p:cNvPr id="6" name="Pentagon 5">
            <a:hlinkClick r:id="" action="ppaction://hlinkshowjump?jump=nextslide"/>
          </p:cNvPr>
          <p:cNvSpPr/>
          <p:nvPr/>
        </p:nvSpPr>
        <p:spPr>
          <a:xfrm>
            <a:off x="11577234" y="8741044"/>
            <a:ext cx="1255363" cy="7204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Tree>
    <p:extLst>
      <p:ext uri="{BB962C8B-B14F-4D97-AF65-F5344CB8AC3E}">
        <p14:creationId xmlns:p14="http://schemas.microsoft.com/office/powerpoint/2010/main" val="1257558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hape 36"/>
          <p:cNvSpPr>
            <a:spLocks noGrp="1"/>
          </p:cNvSpPr>
          <p:nvPr>
            <p:ph type="body" idx="1"/>
          </p:nvPr>
        </p:nvSpPr>
        <p:spPr>
          <a:xfrm>
            <a:off x="952500" y="4995515"/>
            <a:ext cx="11099800" cy="4491385"/>
          </a:xfrm>
          <a:prstGeom prst="rect">
            <a:avLst/>
          </a:prstGeom>
          <a:blipFill>
            <a:blip r:embed="rId2"/>
          </a:blipFill>
          <a:effectLst>
            <a:outerShdw blurRad="38100" dist="25400" dir="5400000" rotWithShape="0">
              <a:srgbClr val="000000">
                <a:alpha val="50000"/>
              </a:srgbClr>
            </a:outerShdw>
          </a:effectLst>
        </p:spPr>
        <p:txBody>
          <a:bodyPr/>
          <a:lstStyle>
            <a:lvl1pPr marL="0" indent="0">
              <a:spcBef>
                <a:spcPts val="0"/>
              </a:spcBef>
              <a:buSzTx/>
              <a:buNone/>
              <a:defRPr sz="2400">
                <a:solidFill>
                  <a:srgbClr val="FFFFFF"/>
                </a:solidFill>
                <a:latin typeface="Arial"/>
                <a:ea typeface="Arial"/>
                <a:cs typeface="Arial"/>
                <a:sym typeface="Arial"/>
              </a:defRPr>
            </a:lvl1pPr>
          </a:lstStyle>
          <a:p>
            <a:pPr lvl="0">
              <a:defRPr sz="1800">
                <a:solidFill>
                  <a:srgbClr val="000000"/>
                </a:solidFill>
              </a:defRPr>
            </a:pPr>
            <a:r>
              <a:rPr sz="2400" dirty="0">
                <a:solidFill>
                  <a:srgbClr val="FFFFFF"/>
                </a:solidFill>
              </a:rPr>
              <a:t>Search Party was created by Sarah-Violet Bliss, Michael Showalter, and Charles Rogers initially as a comedy, but became a mystery show after TBS suggested they change the genre.</a:t>
            </a:r>
          </a:p>
        </p:txBody>
      </p:sp>
      <p:pic>
        <p:nvPicPr>
          <p:cNvPr id="37" name="pasted-image.png"/>
          <p:cNvPicPr/>
          <p:nvPr/>
        </p:nvPicPr>
        <p:blipFill>
          <a:blip r:embed="rId3">
            <a:extLst/>
          </a:blip>
          <a:stretch>
            <a:fillRect/>
          </a:stretch>
        </p:blipFill>
        <p:spPr>
          <a:xfrm>
            <a:off x="2324100" y="133350"/>
            <a:ext cx="8356600" cy="4813300"/>
          </a:xfrm>
          <a:prstGeom prst="rect">
            <a:avLst/>
          </a:prstGeom>
          <a:ln w="12700">
            <a:miter lim="400000"/>
          </a:ln>
        </p:spPr>
      </p:pic>
      <p:sp>
        <p:nvSpPr>
          <p:cNvPr id="4" name="Pentagon 3">
            <a:hlinkClick r:id="" action="ppaction://hlinkshowjump?jump=nextslide"/>
          </p:cNvPr>
          <p:cNvSpPr/>
          <p:nvPr/>
        </p:nvSpPr>
        <p:spPr>
          <a:xfrm>
            <a:off x="10680700" y="8570562"/>
            <a:ext cx="1255363" cy="7204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2" name="Oval 1">
            <a:hlinkClick r:id="rId4" action="ppaction://hlinksldjump"/>
          </p:cNvPr>
          <p:cNvSpPr/>
          <p:nvPr/>
        </p:nvSpPr>
        <p:spPr>
          <a:xfrm>
            <a:off x="1084881" y="8620823"/>
            <a:ext cx="1627322" cy="6199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Contents</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hape 39"/>
          <p:cNvSpPr>
            <a:spLocks noGrp="1"/>
          </p:cNvSpPr>
          <p:nvPr>
            <p:ph type="body" idx="1"/>
          </p:nvPr>
        </p:nvSpPr>
        <p:spPr>
          <a:xfrm>
            <a:off x="952500" y="5035550"/>
            <a:ext cx="11099800" cy="4057650"/>
          </a:xfrm>
          <a:prstGeom prst="rect">
            <a:avLst/>
          </a:prstGeom>
          <a:blipFill>
            <a:blip r:embed="rId2"/>
          </a:blipFill>
          <a:effectLst>
            <a:outerShdw blurRad="38100" dist="25400" dir="5400000" rotWithShape="0">
              <a:srgbClr val="000000">
                <a:alpha val="50000"/>
              </a:srgbClr>
            </a:outerShdw>
          </a:effectLst>
        </p:spPr>
        <p:txBody>
          <a:bodyPr/>
          <a:lstStyle>
            <a:lvl1pPr marL="0" indent="0">
              <a:spcBef>
                <a:spcPts val="0"/>
              </a:spcBef>
              <a:buSzTx/>
              <a:buNone/>
              <a:defRPr sz="2400">
                <a:solidFill>
                  <a:srgbClr val="FFFFFF"/>
                </a:solidFill>
                <a:latin typeface="Arial"/>
                <a:ea typeface="Arial"/>
                <a:cs typeface="Arial"/>
                <a:sym typeface="Arial"/>
              </a:defRPr>
            </a:lvl1pPr>
          </a:lstStyle>
          <a:p>
            <a:pPr lvl="0">
              <a:defRPr sz="1800">
                <a:solidFill>
                  <a:srgbClr val="000000"/>
                </a:solidFill>
              </a:defRPr>
            </a:pPr>
            <a:r>
              <a:rPr sz="2400" dirty="0">
                <a:solidFill>
                  <a:srgbClr val="FFFFFF"/>
                </a:solidFill>
              </a:rPr>
              <a:t>The show tells the story of a group of four young friends in New York City.  When a woman they knew in college goes missing, the main character Dory(Alia Shawkat) decides to investigate what happened to her.</a:t>
            </a:r>
          </a:p>
        </p:txBody>
      </p:sp>
      <p:pic>
        <p:nvPicPr>
          <p:cNvPr id="40" name="pasted-image.png"/>
          <p:cNvPicPr/>
          <p:nvPr/>
        </p:nvPicPr>
        <p:blipFill>
          <a:blip r:embed="rId3">
            <a:extLst/>
          </a:blip>
          <a:stretch>
            <a:fillRect/>
          </a:stretch>
        </p:blipFill>
        <p:spPr>
          <a:xfrm>
            <a:off x="2937297" y="190640"/>
            <a:ext cx="7130206" cy="4745102"/>
          </a:xfrm>
          <a:prstGeom prst="rect">
            <a:avLst/>
          </a:prstGeom>
          <a:ln w="12700">
            <a:miter lim="400000"/>
          </a:ln>
        </p:spPr>
      </p:pic>
      <p:sp>
        <p:nvSpPr>
          <p:cNvPr id="4" name="Pentagon 3">
            <a:hlinkClick r:id="" action="ppaction://hlinkshowjump?jump=nextslide"/>
          </p:cNvPr>
          <p:cNvSpPr/>
          <p:nvPr/>
        </p:nvSpPr>
        <p:spPr>
          <a:xfrm>
            <a:off x="10610958" y="8198604"/>
            <a:ext cx="1255363" cy="7204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5" name="Oval 4">
            <a:hlinkClick r:id="rId4" action="ppaction://hlinksldjump"/>
          </p:cNvPr>
          <p:cNvSpPr/>
          <p:nvPr/>
        </p:nvSpPr>
        <p:spPr>
          <a:xfrm>
            <a:off x="1193370" y="8248865"/>
            <a:ext cx="1627322" cy="6199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Contents</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hape 42"/>
          <p:cNvSpPr>
            <a:spLocks noGrp="1"/>
          </p:cNvSpPr>
          <p:nvPr>
            <p:ph type="body" idx="1"/>
          </p:nvPr>
        </p:nvSpPr>
        <p:spPr>
          <a:xfrm>
            <a:off x="952500" y="5978773"/>
            <a:ext cx="11099800" cy="3381127"/>
          </a:xfrm>
          <a:prstGeom prst="rect">
            <a:avLst/>
          </a:prstGeom>
          <a:blipFill>
            <a:blip r:embed="rId2"/>
          </a:blipFill>
          <a:effectLst>
            <a:outerShdw blurRad="38100" dist="25400" dir="5400000" rotWithShape="0">
              <a:srgbClr val="000000">
                <a:alpha val="50000"/>
              </a:srgbClr>
            </a:outerShdw>
          </a:effectLst>
        </p:spPr>
        <p:txBody>
          <a:bodyPr/>
          <a:lstStyle>
            <a:lvl1pPr marL="0" indent="0">
              <a:spcBef>
                <a:spcPts val="0"/>
              </a:spcBef>
              <a:buSzTx/>
              <a:buNone/>
              <a:defRPr sz="2400">
                <a:solidFill>
                  <a:srgbClr val="FFFFFF"/>
                </a:solidFill>
                <a:latin typeface="Arial"/>
                <a:ea typeface="Arial"/>
                <a:cs typeface="Arial"/>
                <a:sym typeface="Arial"/>
              </a:defRPr>
            </a:lvl1pPr>
          </a:lstStyle>
          <a:p>
            <a:pPr lvl="0">
              <a:defRPr sz="1800">
                <a:solidFill>
                  <a:srgbClr val="000000"/>
                </a:solidFill>
              </a:defRPr>
            </a:pPr>
            <a:r>
              <a:rPr sz="2400">
                <a:solidFill>
                  <a:srgbClr val="FFFFFF"/>
                </a:solidFill>
              </a:rPr>
              <a:t>Search Party is a strange mix of genres.  It is a comedy but also balances elements of mystery and neo-noir.  The show has been described as a millennial noir, as its characters deal with the moral ambiguity of modern life similarly to the way classic noir films examined the moral ambiguity of the 1940’s.</a:t>
            </a:r>
          </a:p>
        </p:txBody>
      </p:sp>
      <p:pic>
        <p:nvPicPr>
          <p:cNvPr id="43" name="pasted-image.png"/>
          <p:cNvPicPr/>
          <p:nvPr/>
        </p:nvPicPr>
        <p:blipFill>
          <a:blip r:embed="rId3">
            <a:extLst/>
          </a:blip>
          <a:stretch>
            <a:fillRect/>
          </a:stretch>
        </p:blipFill>
        <p:spPr>
          <a:xfrm>
            <a:off x="1571421" y="235251"/>
            <a:ext cx="9861958" cy="5547352"/>
          </a:xfrm>
          <a:prstGeom prst="rect">
            <a:avLst/>
          </a:prstGeom>
          <a:ln w="12700">
            <a:miter lim="400000"/>
          </a:ln>
        </p:spPr>
      </p:pic>
      <p:sp>
        <p:nvSpPr>
          <p:cNvPr id="4" name="Pentagon 3">
            <a:hlinkClick r:id="" action="ppaction://hlinkshowjump?jump=nextslide"/>
          </p:cNvPr>
          <p:cNvSpPr/>
          <p:nvPr/>
        </p:nvSpPr>
        <p:spPr>
          <a:xfrm>
            <a:off x="10688449" y="8477573"/>
            <a:ext cx="1255363" cy="7204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5" name="Oval 4">
            <a:hlinkClick r:id="rId4" action="ppaction://hlinksldjump"/>
          </p:cNvPr>
          <p:cNvSpPr/>
          <p:nvPr/>
        </p:nvSpPr>
        <p:spPr>
          <a:xfrm>
            <a:off x="1069383" y="8527834"/>
            <a:ext cx="1627322" cy="6199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Contents</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hape 45"/>
          <p:cNvSpPr>
            <a:spLocks noGrp="1"/>
          </p:cNvSpPr>
          <p:nvPr>
            <p:ph type="body" idx="1"/>
          </p:nvPr>
        </p:nvSpPr>
        <p:spPr>
          <a:xfrm>
            <a:off x="1041400" y="5616624"/>
            <a:ext cx="11099800" cy="3514676"/>
          </a:xfrm>
          <a:prstGeom prst="rect">
            <a:avLst/>
          </a:prstGeom>
          <a:blipFill>
            <a:blip r:embed="rId2"/>
          </a:blipFill>
          <a:effectLst>
            <a:outerShdw blurRad="38100" dist="25400" dir="5400000" rotWithShape="0">
              <a:srgbClr val="000000">
                <a:alpha val="50000"/>
              </a:srgbClr>
            </a:outerShdw>
          </a:effectLst>
        </p:spPr>
        <p:txBody>
          <a:bodyPr/>
          <a:lstStyle>
            <a:lvl1pPr marL="0" indent="0">
              <a:spcBef>
                <a:spcPts val="0"/>
              </a:spcBef>
              <a:buSzTx/>
              <a:buNone/>
              <a:defRPr sz="2400">
                <a:solidFill>
                  <a:srgbClr val="FFFFFF"/>
                </a:solidFill>
                <a:latin typeface="Arial"/>
                <a:ea typeface="Arial"/>
                <a:cs typeface="Arial"/>
                <a:sym typeface="Arial"/>
              </a:defRPr>
            </a:lvl1pPr>
          </a:lstStyle>
          <a:p>
            <a:pPr lvl="0">
              <a:defRPr sz="1800">
                <a:solidFill>
                  <a:srgbClr val="000000"/>
                </a:solidFill>
              </a:defRPr>
            </a:pPr>
            <a:r>
              <a:rPr sz="2400">
                <a:solidFill>
                  <a:srgbClr val="FFFFFF"/>
                </a:solidFill>
              </a:rPr>
              <a:t>Described as a millennial noir, the show features very modern and somewhat “hipster” production design and costuming.  This is used often for comedic purposes to emphasize the absurdity of a group of millennials caught up in what is essentially a hard boiled crime story.  </a:t>
            </a:r>
          </a:p>
        </p:txBody>
      </p:sp>
      <p:pic>
        <p:nvPicPr>
          <p:cNvPr id="46" name="pasted-image.png"/>
          <p:cNvPicPr/>
          <p:nvPr/>
        </p:nvPicPr>
        <p:blipFill>
          <a:blip r:embed="rId3">
            <a:extLst/>
          </a:blip>
          <a:stretch>
            <a:fillRect/>
          </a:stretch>
        </p:blipFill>
        <p:spPr>
          <a:xfrm>
            <a:off x="2443465" y="147719"/>
            <a:ext cx="8117870" cy="5408531"/>
          </a:xfrm>
          <a:prstGeom prst="rect">
            <a:avLst/>
          </a:prstGeom>
          <a:ln w="12700">
            <a:miter lim="400000"/>
          </a:ln>
        </p:spPr>
      </p:pic>
      <p:sp>
        <p:nvSpPr>
          <p:cNvPr id="4" name="Pentagon 3">
            <a:hlinkClick r:id="" action="ppaction://hlinkshowjump?jump=nextslide"/>
          </p:cNvPr>
          <p:cNvSpPr/>
          <p:nvPr/>
        </p:nvSpPr>
        <p:spPr>
          <a:xfrm>
            <a:off x="10709329" y="8351649"/>
            <a:ext cx="1255363" cy="7204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5" name="Oval 4">
            <a:hlinkClick r:id="rId4" action="ppaction://hlinksldjump"/>
          </p:cNvPr>
          <p:cNvSpPr/>
          <p:nvPr/>
        </p:nvSpPr>
        <p:spPr>
          <a:xfrm>
            <a:off x="1177872" y="8452172"/>
            <a:ext cx="1627322" cy="6199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Contents</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hape 48"/>
          <p:cNvSpPr>
            <a:spLocks noGrp="1"/>
          </p:cNvSpPr>
          <p:nvPr>
            <p:ph type="body" idx="1"/>
          </p:nvPr>
        </p:nvSpPr>
        <p:spPr>
          <a:xfrm>
            <a:off x="952500" y="5443934"/>
            <a:ext cx="11099800" cy="3890566"/>
          </a:xfrm>
          <a:prstGeom prst="rect">
            <a:avLst/>
          </a:prstGeom>
          <a:blipFill>
            <a:blip r:embed="rId2"/>
          </a:blipFill>
          <a:effectLst>
            <a:outerShdw blurRad="38100" dist="25400" dir="5400000" rotWithShape="0">
              <a:srgbClr val="000000">
                <a:alpha val="50000"/>
              </a:srgbClr>
            </a:outerShdw>
          </a:effectLst>
        </p:spPr>
        <p:txBody>
          <a:bodyPr/>
          <a:lstStyle>
            <a:lvl1pPr marL="0" indent="0">
              <a:spcBef>
                <a:spcPts val="0"/>
              </a:spcBef>
              <a:buSzTx/>
              <a:buNone/>
              <a:defRPr sz="2400">
                <a:solidFill>
                  <a:srgbClr val="FFFFFF"/>
                </a:solidFill>
                <a:latin typeface="Arial"/>
                <a:ea typeface="Arial"/>
                <a:cs typeface="Arial"/>
                <a:sym typeface="Arial"/>
              </a:defRPr>
            </a:lvl1pPr>
          </a:lstStyle>
          <a:p>
            <a:pPr lvl="0">
              <a:defRPr sz="1800">
                <a:solidFill>
                  <a:srgbClr val="000000"/>
                </a:solidFill>
              </a:defRPr>
            </a:pPr>
            <a:r>
              <a:rPr sz="2400" dirty="0">
                <a:solidFill>
                  <a:srgbClr val="FFFFFF"/>
                </a:solidFill>
              </a:rPr>
              <a:t>In season 1, a girl named Chantal goes missing. Dory, who knew her in college spots her post disappearance and decides to solve the mystery of where she went.  She follows a bread crumb trail of clues in her search, getting herself involved in complex and dangerous situations as she goes.  Along the way her friends help her and find themselves also embroiled in the complicated mess she is creating in her investigation</a:t>
            </a:r>
          </a:p>
        </p:txBody>
      </p:sp>
      <p:pic>
        <p:nvPicPr>
          <p:cNvPr id="1028" name="Picture 4" descr="Image result for search party season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611" y="665018"/>
            <a:ext cx="11313578" cy="4026869"/>
          </a:xfrm>
          <a:prstGeom prst="rect">
            <a:avLst/>
          </a:prstGeom>
          <a:noFill/>
          <a:extLst>
            <a:ext uri="{909E8E84-426E-40DD-AFC4-6F175D3DCCD1}">
              <a14:hiddenFill xmlns:a14="http://schemas.microsoft.com/office/drawing/2010/main">
                <a:solidFill>
                  <a:srgbClr val="FFFFFF"/>
                </a:solidFill>
              </a14:hiddenFill>
            </a:ext>
          </a:extLst>
        </p:spPr>
      </p:pic>
      <p:sp>
        <p:nvSpPr>
          <p:cNvPr id="4" name="Pentagon 3">
            <a:hlinkClick r:id="" action="ppaction://hlinkshowjump?jump=nextslide"/>
          </p:cNvPr>
          <p:cNvSpPr/>
          <p:nvPr/>
        </p:nvSpPr>
        <p:spPr>
          <a:xfrm>
            <a:off x="10662834" y="8477573"/>
            <a:ext cx="1255363" cy="7204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5" name="Oval 4">
            <a:hlinkClick r:id="rId4" action="ppaction://hlinksldjump"/>
          </p:cNvPr>
          <p:cNvSpPr/>
          <p:nvPr/>
        </p:nvSpPr>
        <p:spPr>
          <a:xfrm>
            <a:off x="1115878" y="8570562"/>
            <a:ext cx="1627322" cy="6199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Contents</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wipe(left)">
                                      <p:cBhvr>
                                        <p:cTn id="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Shape 51"/>
          <p:cNvSpPr>
            <a:spLocks noGrp="1"/>
          </p:cNvSpPr>
          <p:nvPr>
            <p:ph type="body" idx="1"/>
          </p:nvPr>
        </p:nvSpPr>
        <p:spPr>
          <a:xfrm>
            <a:off x="952500" y="5692278"/>
            <a:ext cx="11099800" cy="3731122"/>
          </a:xfrm>
          <a:prstGeom prst="rect">
            <a:avLst/>
          </a:prstGeom>
          <a:blipFill>
            <a:blip r:embed="rId2"/>
          </a:blipFill>
          <a:effectLst>
            <a:outerShdw blurRad="38100" dist="25400" dir="5400000" rotWithShape="0">
              <a:srgbClr val="000000">
                <a:alpha val="50000"/>
              </a:srgbClr>
            </a:outerShdw>
          </a:effectLst>
        </p:spPr>
        <p:txBody>
          <a:bodyPr/>
          <a:lstStyle>
            <a:lvl1pPr marL="0" indent="0">
              <a:spcBef>
                <a:spcPts val="0"/>
              </a:spcBef>
              <a:buSzTx/>
              <a:buNone/>
              <a:defRPr sz="2400">
                <a:solidFill>
                  <a:srgbClr val="FFFFFF"/>
                </a:solidFill>
                <a:latin typeface="Arial"/>
                <a:ea typeface="Arial"/>
                <a:cs typeface="Arial"/>
                <a:sym typeface="Arial"/>
              </a:defRPr>
            </a:lvl1pPr>
          </a:lstStyle>
          <a:p>
            <a:pPr lvl="0">
              <a:defRPr sz="1800">
                <a:solidFill>
                  <a:srgbClr val="000000"/>
                </a:solidFill>
              </a:defRPr>
            </a:pPr>
            <a:r>
              <a:rPr sz="2400" dirty="0">
                <a:solidFill>
                  <a:srgbClr val="FFFFFF"/>
                </a:solidFill>
              </a:rPr>
              <a:t>Having solved the initial mystery of the show, season 1 ends in a major twist.  The four main characters have screwed up and done something very wrong.  Season 2 follows them as they deal with the emotional burden of what they’ve done and their struggle to hide it.  The season delves into the moral ambiguity of the characters and questions whether or not they are good people.  It becomes clear that in Search Party, the protagonists are not necessarily the heroes of their story.</a:t>
            </a:r>
          </a:p>
        </p:txBody>
      </p:sp>
      <p:pic>
        <p:nvPicPr>
          <p:cNvPr id="52" name="pasted-image.png"/>
          <p:cNvPicPr/>
          <p:nvPr/>
        </p:nvPicPr>
        <p:blipFill>
          <a:blip r:embed="rId3">
            <a:extLst/>
          </a:blip>
          <a:stretch>
            <a:fillRect/>
          </a:stretch>
        </p:blipFill>
        <p:spPr>
          <a:xfrm>
            <a:off x="1769740" y="268597"/>
            <a:ext cx="9465320" cy="5320743"/>
          </a:xfrm>
          <a:prstGeom prst="rect">
            <a:avLst/>
          </a:prstGeom>
          <a:ln w="12700">
            <a:miter lim="400000"/>
          </a:ln>
        </p:spPr>
      </p:pic>
      <p:sp>
        <p:nvSpPr>
          <p:cNvPr id="4" name="Pentagon 3">
            <a:hlinkClick r:id="" action="ppaction://hlinkshowjump?jump=nextslide"/>
          </p:cNvPr>
          <p:cNvSpPr/>
          <p:nvPr/>
        </p:nvSpPr>
        <p:spPr>
          <a:xfrm>
            <a:off x="10607378" y="8524069"/>
            <a:ext cx="1255363" cy="7204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5" name="Oval 4">
            <a:hlinkClick r:id="rId4" action="ppaction://hlinksldjump"/>
          </p:cNvPr>
          <p:cNvSpPr/>
          <p:nvPr/>
        </p:nvSpPr>
        <p:spPr>
          <a:xfrm>
            <a:off x="1115878" y="8570562"/>
            <a:ext cx="1627322" cy="6199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Contents</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randombar(vertical)">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Shape 54"/>
          <p:cNvSpPr/>
          <p:nvPr/>
        </p:nvSpPr>
        <p:spPr>
          <a:xfrm>
            <a:off x="2453797" y="4654550"/>
            <a:ext cx="4512433" cy="647701"/>
          </a:xfrm>
          <a:prstGeom prst="rect">
            <a:avLst/>
          </a:prstGeom>
          <a:ln w="12700">
            <a:miter lim="400000"/>
          </a:ln>
        </p:spPr>
        <p:txBody>
          <a:bodyPr lIns="50800" tIns="50800" rIns="50800" bIns="50800" anchor="ctr">
            <a:spAutoFit/>
          </a:bodyPr>
          <a:lstStyle/>
          <a:p>
            <a:pPr lvl="0"/>
            <a:endParaRPr/>
          </a:p>
        </p:txBody>
      </p:sp>
      <p:pic>
        <p:nvPicPr>
          <p:cNvPr id="55" name="Search Party_ Dory Steals a Sweater - Season 1, Ep. 3 [PROMO] _ TBS.mp4"/>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1" y="782777"/>
            <a:ext cx="13004800" cy="7218017"/>
          </a:xfrm>
          <a:prstGeom prst="rect">
            <a:avLst/>
          </a:prstGeom>
        </p:spPr>
      </p:pic>
      <p:sp>
        <p:nvSpPr>
          <p:cNvPr id="4" name="Pentagon 3">
            <a:hlinkClick r:id="" action="ppaction://hlinkshowjump?jump=nextslide"/>
          </p:cNvPr>
          <p:cNvSpPr/>
          <p:nvPr/>
        </p:nvSpPr>
        <p:spPr>
          <a:xfrm>
            <a:off x="11577234" y="8741044"/>
            <a:ext cx="1255363" cy="7204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5" name="Oval 4">
            <a:hlinkClick r:id="rId5" action="ppaction://hlinksldjump"/>
          </p:cNvPr>
          <p:cNvSpPr/>
          <p:nvPr/>
        </p:nvSpPr>
        <p:spPr>
          <a:xfrm>
            <a:off x="216976" y="8741044"/>
            <a:ext cx="1627322" cy="6199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Contents</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503" fill="hold"/>
                                        <p:tgtEl>
                                          <p:spTgt spid="5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55"/>
                </p:tgtEl>
              </p:cMediaNode>
            </p:video>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4.png"/></Relationships>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TM04033917[[fn=Berlin]]</Template>
  <TotalTime>133</TotalTime>
  <Words>409</Words>
  <Application>Microsoft Macintosh PowerPoint</Application>
  <PresentationFormat>Custom</PresentationFormat>
  <Paragraphs>42</Paragraphs>
  <Slides>10</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Avenir Roman</vt:lpstr>
      <vt:lpstr>Trebuchet MS</vt:lpstr>
      <vt:lpstr>Arial</vt:lpstr>
      <vt:lpstr>Berlin</vt:lpstr>
      <vt:lpstr>Search Party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15.0038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Search Party</dc:title>
  <dc:creator>Fierst, David</dc:creator>
  <cp:lastModifiedBy>Fierst, David</cp:lastModifiedBy>
  <cp:revision>7</cp:revision>
  <dcterms:modified xsi:type="dcterms:W3CDTF">2018-05-10T23:29:16Z</dcterms:modified>
</cp:coreProperties>
</file>