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816572" y="990600"/>
            <a:ext cx="1780828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Title/Introduction</a:t>
            </a:r>
          </a:p>
        </p:txBody>
      </p:sp>
      <p:sp>
        <p:nvSpPr>
          <p:cNvPr id="33" name="Shape 33"/>
          <p:cNvSpPr/>
          <p:nvPr/>
        </p:nvSpPr>
        <p:spPr>
          <a:xfrm>
            <a:off x="7277100" y="1130300"/>
            <a:ext cx="1780828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Creation/Conception</a:t>
            </a:r>
          </a:p>
        </p:txBody>
      </p:sp>
      <p:sp>
        <p:nvSpPr>
          <p:cNvPr id="34" name="Shape 34"/>
          <p:cNvSpPr/>
          <p:nvPr/>
        </p:nvSpPr>
        <p:spPr>
          <a:xfrm>
            <a:off x="10083800" y="3663950"/>
            <a:ext cx="1682254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Description of Show</a:t>
            </a:r>
          </a:p>
        </p:txBody>
      </p:sp>
      <p:sp>
        <p:nvSpPr>
          <p:cNvPr id="35" name="Shape 35"/>
          <p:cNvSpPr/>
          <p:nvPr/>
        </p:nvSpPr>
        <p:spPr>
          <a:xfrm>
            <a:off x="7070997" y="3663950"/>
            <a:ext cx="1270001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Genre</a:t>
            </a:r>
          </a:p>
        </p:txBody>
      </p:sp>
      <p:sp>
        <p:nvSpPr>
          <p:cNvPr id="36" name="Shape 36"/>
          <p:cNvSpPr/>
          <p:nvPr/>
        </p:nvSpPr>
        <p:spPr>
          <a:xfrm>
            <a:off x="3943350" y="3663950"/>
            <a:ext cx="1384846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Narrative 1</a:t>
            </a:r>
          </a:p>
        </p:txBody>
      </p:sp>
      <p:sp>
        <p:nvSpPr>
          <p:cNvPr id="37" name="Shape 37"/>
          <p:cNvSpPr/>
          <p:nvPr/>
        </p:nvSpPr>
        <p:spPr>
          <a:xfrm>
            <a:off x="942702" y="3663950"/>
            <a:ext cx="1384846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Narrative 2</a:t>
            </a:r>
          </a:p>
        </p:txBody>
      </p:sp>
      <p:sp>
        <p:nvSpPr>
          <p:cNvPr id="38" name="Shape 38"/>
          <p:cNvSpPr/>
          <p:nvPr/>
        </p:nvSpPr>
        <p:spPr>
          <a:xfrm>
            <a:off x="7532513" y="6794500"/>
            <a:ext cx="1270001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Clip</a:t>
            </a:r>
          </a:p>
        </p:txBody>
      </p:sp>
      <p:sp>
        <p:nvSpPr>
          <p:cNvPr id="39" name="Shape 39"/>
          <p:cNvSpPr/>
          <p:nvPr/>
        </p:nvSpPr>
        <p:spPr>
          <a:xfrm>
            <a:off x="2865859" y="6794500"/>
            <a:ext cx="1682255" cy="1270000"/>
          </a:xfrm>
          <a:prstGeom prst="roundRect">
            <a:avLst>
              <a:gd name="adj" fmla="val 15000"/>
            </a:avLst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Style/Production</a:t>
            </a:r>
          </a:p>
        </p:txBody>
      </p:sp>
      <p:sp>
        <p:nvSpPr>
          <p:cNvPr id="47" name="Shape 47"/>
          <p:cNvSpPr/>
          <p:nvPr/>
        </p:nvSpPr>
        <p:spPr>
          <a:xfrm>
            <a:off x="5328046" y="4241800"/>
            <a:ext cx="1809354" cy="41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25400">
            <a:solidFill/>
            <a:miter lim="400000"/>
          </a:ln>
        </p:spPr>
        <p:txBody>
          <a:bodyPr/>
          <a:lstStyle/>
          <a:p>
            <a:pPr lvl="0"/>
          </a:p>
        </p:txBody>
      </p:sp>
      <p:sp>
        <p:nvSpPr>
          <p:cNvPr id="41" name="Shape 41"/>
          <p:cNvSpPr/>
          <p:nvPr/>
        </p:nvSpPr>
        <p:spPr>
          <a:xfrm>
            <a:off x="4524523" y="1609328"/>
            <a:ext cx="2788483" cy="1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  <p:sp>
        <p:nvSpPr>
          <p:cNvPr id="42" name="Shape 42"/>
          <p:cNvSpPr/>
          <p:nvPr/>
        </p:nvSpPr>
        <p:spPr>
          <a:xfrm>
            <a:off x="9029699" y="1689099"/>
            <a:ext cx="1986983" cy="1986983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  <p:sp>
        <p:nvSpPr>
          <p:cNvPr id="43" name="Shape 43"/>
          <p:cNvSpPr/>
          <p:nvPr/>
        </p:nvSpPr>
        <p:spPr>
          <a:xfrm flipV="1">
            <a:off x="8374546" y="4362995"/>
            <a:ext cx="1675706" cy="1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  <p:sp>
        <p:nvSpPr>
          <p:cNvPr id="44" name="Shape 44"/>
          <p:cNvSpPr/>
          <p:nvPr/>
        </p:nvSpPr>
        <p:spPr>
          <a:xfrm>
            <a:off x="2311400" y="4368800"/>
            <a:ext cx="1648098" cy="0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  <p:sp>
        <p:nvSpPr>
          <p:cNvPr id="45" name="Shape 45"/>
          <p:cNvSpPr/>
          <p:nvPr/>
        </p:nvSpPr>
        <p:spPr>
          <a:xfrm>
            <a:off x="1764006" y="4905957"/>
            <a:ext cx="1921286" cy="1921286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  <p:sp>
        <p:nvSpPr>
          <p:cNvPr id="46" name="Shape 46"/>
          <p:cNvSpPr/>
          <p:nvPr/>
        </p:nvSpPr>
        <p:spPr>
          <a:xfrm>
            <a:off x="4546600" y="7429500"/>
            <a:ext cx="2986122" cy="0"/>
          </a:xfrm>
          <a:prstGeom prst="line">
            <a:avLst/>
          </a:prstGeom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Screen Wireframe</a:t>
            </a:r>
          </a:p>
        </p:txBody>
      </p:sp>
      <p:pic>
        <p:nvPicPr>
          <p:cNvPr id="50" name="20180419_23523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6248093">
            <a:off x="3649870" y="2150760"/>
            <a:ext cx="5177998" cy="69039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