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5867400" y="3810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7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What is multimedia?</a:t>
            </a:r>
          </a:p>
        </p:txBody>
      </p:sp>
      <p:sp>
        <p:nvSpPr>
          <p:cNvPr id="33" name="Shape 33"/>
          <p:cNvSpPr/>
          <p:nvPr/>
        </p:nvSpPr>
        <p:spPr>
          <a:xfrm>
            <a:off x="5213846" y="2120900"/>
            <a:ext cx="2577108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Five Building Blocks of 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Multimedia</a:t>
            </a:r>
          </a:p>
        </p:txBody>
      </p:sp>
      <p:sp>
        <p:nvSpPr>
          <p:cNvPr id="34" name="Shape 34"/>
          <p:cNvSpPr/>
          <p:nvPr/>
        </p:nvSpPr>
        <p:spPr>
          <a:xfrm>
            <a:off x="482600" y="3708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35" name="Shape 35"/>
          <p:cNvSpPr/>
          <p:nvPr/>
        </p:nvSpPr>
        <p:spPr>
          <a:xfrm>
            <a:off x="482600" y="5359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36" name="Shape 36"/>
          <p:cNvSpPr/>
          <p:nvPr/>
        </p:nvSpPr>
        <p:spPr>
          <a:xfrm>
            <a:off x="3175000" y="3708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Images</a:t>
            </a:r>
          </a:p>
        </p:txBody>
      </p:sp>
      <p:sp>
        <p:nvSpPr>
          <p:cNvPr id="37" name="Shape 37"/>
          <p:cNvSpPr/>
          <p:nvPr/>
        </p:nvSpPr>
        <p:spPr>
          <a:xfrm>
            <a:off x="3175000" y="5359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Images</a:t>
            </a:r>
          </a:p>
        </p:txBody>
      </p:sp>
      <p:sp>
        <p:nvSpPr>
          <p:cNvPr id="38" name="Shape 38"/>
          <p:cNvSpPr/>
          <p:nvPr/>
        </p:nvSpPr>
        <p:spPr>
          <a:xfrm>
            <a:off x="5867400" y="3708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Audio</a:t>
            </a:r>
          </a:p>
        </p:txBody>
      </p:sp>
      <p:sp>
        <p:nvSpPr>
          <p:cNvPr id="39" name="Shape 39"/>
          <p:cNvSpPr/>
          <p:nvPr/>
        </p:nvSpPr>
        <p:spPr>
          <a:xfrm>
            <a:off x="5867400" y="5359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Audio</a:t>
            </a:r>
          </a:p>
        </p:txBody>
      </p:sp>
      <p:sp>
        <p:nvSpPr>
          <p:cNvPr id="40" name="Shape 40"/>
          <p:cNvSpPr/>
          <p:nvPr/>
        </p:nvSpPr>
        <p:spPr>
          <a:xfrm>
            <a:off x="8278911" y="3708400"/>
            <a:ext cx="1488878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Animation</a:t>
            </a:r>
          </a:p>
        </p:txBody>
      </p:sp>
      <p:sp>
        <p:nvSpPr>
          <p:cNvPr id="41" name="Shape 41"/>
          <p:cNvSpPr/>
          <p:nvPr/>
        </p:nvSpPr>
        <p:spPr>
          <a:xfrm>
            <a:off x="8278911" y="5359400"/>
            <a:ext cx="1488878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Animation</a:t>
            </a:r>
          </a:p>
        </p:txBody>
      </p:sp>
      <p:sp>
        <p:nvSpPr>
          <p:cNvPr id="42" name="Shape 42"/>
          <p:cNvSpPr/>
          <p:nvPr/>
        </p:nvSpPr>
        <p:spPr>
          <a:xfrm>
            <a:off x="10909300" y="37084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Video</a:t>
            </a:r>
          </a:p>
        </p:txBody>
      </p:sp>
      <p:sp>
        <p:nvSpPr>
          <p:cNvPr id="43" name="Shape 43"/>
          <p:cNvSpPr/>
          <p:nvPr/>
        </p:nvSpPr>
        <p:spPr>
          <a:xfrm>
            <a:off x="10909300" y="5448300"/>
            <a:ext cx="1270000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Video</a:t>
            </a:r>
          </a:p>
        </p:txBody>
      </p:sp>
      <p:sp>
        <p:nvSpPr>
          <p:cNvPr id="44" name="Shape 44"/>
          <p:cNvSpPr/>
          <p:nvPr/>
        </p:nvSpPr>
        <p:spPr>
          <a:xfrm>
            <a:off x="9693473" y="7340600"/>
            <a:ext cx="1488877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Hardware Needed</a:t>
            </a:r>
          </a:p>
        </p:txBody>
      </p:sp>
      <p:sp>
        <p:nvSpPr>
          <p:cNvPr id="45" name="Shape 45"/>
          <p:cNvSpPr/>
          <p:nvPr/>
        </p:nvSpPr>
        <p:spPr>
          <a:xfrm>
            <a:off x="1815492" y="7340600"/>
            <a:ext cx="1488877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Software Needed</a:t>
            </a:r>
          </a:p>
        </p:txBody>
      </p:sp>
      <p:sp>
        <p:nvSpPr>
          <p:cNvPr id="46" name="Shape 46"/>
          <p:cNvSpPr/>
          <p:nvPr/>
        </p:nvSpPr>
        <p:spPr>
          <a:xfrm>
            <a:off x="4322588" y="7340600"/>
            <a:ext cx="1667224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Copyrights</a:t>
            </a:r>
          </a:p>
        </p:txBody>
      </p:sp>
      <p:sp>
        <p:nvSpPr>
          <p:cNvPr id="47" name="Shape 47"/>
          <p:cNvSpPr/>
          <p:nvPr/>
        </p:nvSpPr>
        <p:spPr>
          <a:xfrm>
            <a:off x="7008031" y="7340600"/>
            <a:ext cx="1667223" cy="1270000"/>
          </a:xfrm>
          <a:prstGeom prst="roundRect">
            <a:avLst>
              <a:gd name="adj" fmla="val 15000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Credits/References</a:t>
            </a:r>
          </a:p>
        </p:txBody>
      </p:sp>
      <p:cxnSp>
        <p:nvCxnSpPr>
          <p:cNvPr id="48" name="Connector 48"/>
          <p:cNvCxnSpPr>
            <a:stCxn id="33" idx="0"/>
            <a:endCxn id="32" idx="0"/>
          </p:cNvCxnSpPr>
          <p:nvPr/>
        </p:nvCxnSpPr>
        <p:spPr>
          <a:xfrm flipV="1">
            <a:off x="6502400" y="1016000"/>
            <a:ext cx="0" cy="17399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49" name="Connector 49"/>
          <p:cNvCxnSpPr>
            <a:stCxn id="34" idx="0"/>
            <a:endCxn id="33" idx="0"/>
          </p:cNvCxnSpPr>
          <p:nvPr/>
        </p:nvCxnSpPr>
        <p:spPr>
          <a:xfrm flipV="1">
            <a:off x="1117600" y="2755900"/>
            <a:ext cx="5384800" cy="15875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0" name="Connector 50"/>
          <p:cNvCxnSpPr>
            <a:stCxn id="34" idx="0"/>
            <a:endCxn id="35" idx="0"/>
          </p:cNvCxnSpPr>
          <p:nvPr/>
        </p:nvCxnSpPr>
        <p:spPr>
          <a:xfrm>
            <a:off x="1117600" y="4343400"/>
            <a:ext cx="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1" name="Connector 51"/>
          <p:cNvCxnSpPr>
            <a:stCxn id="36" idx="0"/>
            <a:endCxn id="37" idx="0"/>
          </p:cNvCxnSpPr>
          <p:nvPr/>
        </p:nvCxnSpPr>
        <p:spPr>
          <a:xfrm>
            <a:off x="3810000" y="4343400"/>
            <a:ext cx="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2" name="Connector 52"/>
          <p:cNvCxnSpPr>
            <a:stCxn id="38" idx="0"/>
            <a:endCxn id="37" idx="0"/>
          </p:cNvCxnSpPr>
          <p:nvPr/>
        </p:nvCxnSpPr>
        <p:spPr>
          <a:xfrm flipH="1">
            <a:off x="3810000" y="4343400"/>
            <a:ext cx="269240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3" name="Connector 53"/>
          <p:cNvCxnSpPr>
            <a:stCxn id="36" idx="0"/>
            <a:endCxn id="35" idx="0"/>
          </p:cNvCxnSpPr>
          <p:nvPr/>
        </p:nvCxnSpPr>
        <p:spPr>
          <a:xfrm flipH="1">
            <a:off x="1117600" y="4343400"/>
            <a:ext cx="269240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4" name="Connector 54"/>
          <p:cNvCxnSpPr>
            <a:stCxn id="39" idx="0"/>
            <a:endCxn id="40" idx="0"/>
          </p:cNvCxnSpPr>
          <p:nvPr/>
        </p:nvCxnSpPr>
        <p:spPr>
          <a:xfrm flipV="1">
            <a:off x="6502400" y="4343400"/>
            <a:ext cx="252095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5" name="Connector 55"/>
          <p:cNvCxnSpPr>
            <a:stCxn id="39" idx="0"/>
            <a:endCxn id="38" idx="0"/>
          </p:cNvCxnSpPr>
          <p:nvPr/>
        </p:nvCxnSpPr>
        <p:spPr>
          <a:xfrm flipV="1">
            <a:off x="6502400" y="4343400"/>
            <a:ext cx="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6" name="Connector 56"/>
          <p:cNvCxnSpPr>
            <a:stCxn id="42" idx="0"/>
            <a:endCxn id="41" idx="0"/>
          </p:cNvCxnSpPr>
          <p:nvPr/>
        </p:nvCxnSpPr>
        <p:spPr>
          <a:xfrm flipH="1">
            <a:off x="9023350" y="4343400"/>
            <a:ext cx="252095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7" name="Connector 57"/>
          <p:cNvCxnSpPr>
            <a:stCxn id="40" idx="0"/>
            <a:endCxn id="41" idx="0"/>
          </p:cNvCxnSpPr>
          <p:nvPr/>
        </p:nvCxnSpPr>
        <p:spPr>
          <a:xfrm>
            <a:off x="9023350" y="4343400"/>
            <a:ext cx="0" cy="16510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8" name="Connector 58"/>
          <p:cNvCxnSpPr>
            <a:stCxn id="42" idx="0"/>
            <a:endCxn id="43" idx="0"/>
          </p:cNvCxnSpPr>
          <p:nvPr/>
        </p:nvCxnSpPr>
        <p:spPr>
          <a:xfrm>
            <a:off x="11544300" y="4343400"/>
            <a:ext cx="0" cy="17399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59" name="Connector 59"/>
          <p:cNvCxnSpPr>
            <a:stCxn id="44" idx="0"/>
            <a:endCxn id="43" idx="0"/>
          </p:cNvCxnSpPr>
          <p:nvPr/>
        </p:nvCxnSpPr>
        <p:spPr>
          <a:xfrm flipV="1">
            <a:off x="10437911" y="6083300"/>
            <a:ext cx="1106389" cy="189230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60" name="Connector 60"/>
          <p:cNvCxnSpPr>
            <a:stCxn id="44" idx="0"/>
            <a:endCxn id="47" idx="0"/>
          </p:cNvCxnSpPr>
          <p:nvPr/>
        </p:nvCxnSpPr>
        <p:spPr>
          <a:xfrm flipH="1">
            <a:off x="7841642" y="7975600"/>
            <a:ext cx="2596270" cy="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61" name="Connector 61"/>
          <p:cNvCxnSpPr>
            <a:stCxn id="46" idx="0"/>
            <a:endCxn id="47" idx="0"/>
          </p:cNvCxnSpPr>
          <p:nvPr/>
        </p:nvCxnSpPr>
        <p:spPr>
          <a:xfrm>
            <a:off x="5156200" y="7975600"/>
            <a:ext cx="2685443" cy="0"/>
          </a:xfrm>
          <a:prstGeom prst="straightConnector1">
            <a:avLst/>
          </a:prstGeom>
          <a:ln w="25400">
            <a:solidFill/>
            <a:miter lim="400000"/>
          </a:ln>
        </p:spPr>
      </p:cxnSp>
      <p:cxnSp>
        <p:nvCxnSpPr>
          <p:cNvPr id="62" name="Connector 62"/>
          <p:cNvCxnSpPr>
            <a:stCxn id="46" idx="0"/>
            <a:endCxn id="45" idx="0"/>
          </p:cNvCxnSpPr>
          <p:nvPr/>
        </p:nvCxnSpPr>
        <p:spPr>
          <a:xfrm flipH="1">
            <a:off x="2559930" y="7975600"/>
            <a:ext cx="2596270" cy="0"/>
          </a:xfrm>
          <a:prstGeom prst="straightConnector1">
            <a:avLst/>
          </a:prstGeom>
          <a:ln w="25400">
            <a:solidFill/>
            <a:miter lim="400000"/>
          </a:ln>
        </p:spPr>
      </p:cxn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