
<file path=[Content_Types].xml><?xml version="1.0" encoding="utf-8"?>
<Types xmlns="http://schemas.openxmlformats.org/package/2006/content-types">
  <Default Extension="jfif" ContentType="image/jpeg"/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57" d="100"/>
          <a:sy n="57" d="100"/>
        </p:scale>
        <p:origin x="72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CAC1-8CC6-4A0E-BEA5-38E785AA75D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AF3E-2464-42AA-A0CD-3FC444FA3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503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CAC1-8CC6-4A0E-BEA5-38E785AA75D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AF3E-2464-42AA-A0CD-3FC444FA3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886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CAC1-8CC6-4A0E-BEA5-38E785AA75D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AF3E-2464-42AA-A0CD-3FC444FA3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541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CAC1-8CC6-4A0E-BEA5-38E785AA75D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AF3E-2464-42AA-A0CD-3FC444FA3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298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CAC1-8CC6-4A0E-BEA5-38E785AA75D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AF3E-2464-42AA-A0CD-3FC444FA3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12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CAC1-8CC6-4A0E-BEA5-38E785AA75D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AF3E-2464-42AA-A0CD-3FC444FA3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405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CAC1-8CC6-4A0E-BEA5-38E785AA75D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AF3E-2464-42AA-A0CD-3FC444FA3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856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CAC1-8CC6-4A0E-BEA5-38E785AA75D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AF3E-2464-42AA-A0CD-3FC444FA3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046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CAC1-8CC6-4A0E-BEA5-38E785AA75D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AF3E-2464-42AA-A0CD-3FC444FA3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409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CAC1-8CC6-4A0E-BEA5-38E785AA75D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AF3E-2464-42AA-A0CD-3FC444FA3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10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CAC1-8CC6-4A0E-BEA5-38E785AA75D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AF3E-2464-42AA-A0CD-3FC444FA3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77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5CAC1-8CC6-4A0E-BEA5-38E785AA75D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DBAF3E-2464-42AA-A0CD-3FC444FA3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114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" Target="slid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jpg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fif"/><Relationship Id="rId2" Type="http://schemas.openxmlformats.org/officeDocument/2006/relationships/slide" Target="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jp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slide" Target="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jpeg"/><Relationship Id="rId4" Type="http://schemas.openxmlformats.org/officeDocument/2006/relationships/slide" Target="slide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slide" Target="slide9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2.jf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62667" y="2539581"/>
            <a:ext cx="9144000" cy="2387600"/>
          </a:xfrm>
        </p:spPr>
        <p:txBody>
          <a:bodyPr/>
          <a:lstStyle/>
          <a:p>
            <a:r>
              <a:rPr lang="en-US" dirty="0" smtClean="0"/>
              <a:t>Choose Your Own Adventure:</a:t>
            </a:r>
            <a:br>
              <a:rPr lang="en-US" dirty="0" smtClean="0"/>
            </a:br>
            <a:r>
              <a:rPr lang="en-US" dirty="0" smtClean="0"/>
              <a:t>Hike Edition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999" y="5017579"/>
            <a:ext cx="9144000" cy="1655762"/>
          </a:xfrm>
        </p:spPr>
        <p:txBody>
          <a:bodyPr/>
          <a:lstStyle/>
          <a:p>
            <a:r>
              <a:rPr lang="en-US" dirty="0" smtClean="0"/>
              <a:t>David Fierst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5239" y="370306"/>
            <a:ext cx="4107921" cy="2309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6814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You come to a park where there are trails to hike, one leads up a rocky mountain path, another down a foggy forest path.  Which do you choose?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Mountain</a:t>
            </a:r>
            <a:endParaRPr lang="en-US" dirty="0"/>
          </a:p>
        </p:txBody>
      </p:sp>
      <p:pic>
        <p:nvPicPr>
          <p:cNvPr id="11" name="Content Placeholder 10">
            <a:hlinkClick r:id="rId2" action="ppaction://hlinksldjump"/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048" y="2743201"/>
            <a:ext cx="5179110" cy="3446462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The Forest</a:t>
            </a:r>
            <a:endParaRPr lang="en-US" dirty="0"/>
          </a:p>
        </p:txBody>
      </p:sp>
      <p:pic>
        <p:nvPicPr>
          <p:cNvPr id="10" name="Content Placeholder 9">
            <a:hlinkClick r:id="rId4" action="ppaction://hlinksldjump"/>
          </p:cNvPr>
          <p:cNvPicPr>
            <a:picLocks noGrp="1" noChangeAspect="1"/>
          </p:cNvPicPr>
          <p:nvPr>
            <p:ph sz="quarter" idx="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53158" y="2743201"/>
            <a:ext cx="5179109" cy="3446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72097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begin up the mountain and on your way, you notice a cave just off the path.  Do you…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Enter the cave</a:t>
            </a:r>
            <a:endParaRPr lang="en-US" dirty="0"/>
          </a:p>
        </p:txBody>
      </p:sp>
      <p:pic>
        <p:nvPicPr>
          <p:cNvPr id="7" name="Content Placeholder 6">
            <a:hlinkClick r:id="rId2" action="ppaction://hlinksldjump"/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8" y="2505075"/>
            <a:ext cx="5364788" cy="3570023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Continue on the path</a:t>
            </a:r>
            <a:endParaRPr lang="en-US" dirty="0"/>
          </a:p>
        </p:txBody>
      </p:sp>
      <p:pic>
        <p:nvPicPr>
          <p:cNvPr id="8" name="Content Placeholder 7">
            <a:hlinkClick r:id="rId4" action="ppaction://hlinksldjump"/>
          </p:cNvPr>
          <p:cNvPicPr>
            <a:picLocks noGrp="1" noChangeAspect="1"/>
          </p:cNvPicPr>
          <p:nvPr>
            <p:ph sz="quarter" idx="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619640"/>
            <a:ext cx="5183188" cy="3455458"/>
          </a:xfrm>
        </p:spPr>
      </p:pic>
    </p:spTree>
    <p:extLst>
      <p:ext uri="{BB962C8B-B14F-4D97-AF65-F5344CB8AC3E}">
        <p14:creationId xmlns:p14="http://schemas.microsoft.com/office/powerpoint/2010/main" val="22541470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walk down the forest path, and on the way you hear a noise in the woods.  Do you…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Investigate</a:t>
            </a:r>
            <a:endParaRPr lang="en-US" dirty="0"/>
          </a:p>
        </p:txBody>
      </p:sp>
      <p:pic>
        <p:nvPicPr>
          <p:cNvPr id="7" name="Content Placeholder 6">
            <a:hlinkClick r:id="rId2" action="ppaction://hlinksldjump"/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88" y="2627267"/>
            <a:ext cx="5157787" cy="3440203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Continue on path</a:t>
            </a:r>
            <a:endParaRPr lang="en-US" dirty="0"/>
          </a:p>
        </p:txBody>
      </p:sp>
      <p:pic>
        <p:nvPicPr>
          <p:cNvPr id="8" name="Content Placeholder 7">
            <a:hlinkClick r:id="rId4" action="ppaction://hlinksldjump"/>
          </p:cNvPr>
          <p:cNvPicPr>
            <a:picLocks noGrp="1" noChangeAspect="1"/>
          </p:cNvPicPr>
          <p:nvPr>
            <p:ph sz="quarter" idx="4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3642" y="2627267"/>
            <a:ext cx="5160306" cy="3440204"/>
          </a:xfrm>
        </p:spPr>
      </p:pic>
    </p:spTree>
    <p:extLst>
      <p:ext uri="{BB962C8B-B14F-4D97-AF65-F5344CB8AC3E}">
        <p14:creationId xmlns:p14="http://schemas.microsoft.com/office/powerpoint/2010/main" val="19549845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You continue on the mountain path and have a pleasant hike.  You enjoy the view for a while and then head home.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399" y="1947332"/>
            <a:ext cx="8433202" cy="4741333"/>
          </a:xfrm>
          <a:prstGeom prst="rect">
            <a:avLst/>
          </a:prstGeom>
        </p:spPr>
      </p:pic>
      <p:sp>
        <p:nvSpPr>
          <p:cNvPr id="4" name="Oval 3">
            <a:hlinkClick r:id="rId3" action="ppaction://hlinksldjump"/>
          </p:cNvPr>
          <p:cNvSpPr/>
          <p:nvPr/>
        </p:nvSpPr>
        <p:spPr>
          <a:xfrm>
            <a:off x="10566500" y="5198532"/>
            <a:ext cx="1574599" cy="149013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Finish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312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6668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You enter the cave and hear a roar.  A large bear emerges from the darkness and begins to chase you down the mountain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4733" y="2032000"/>
            <a:ext cx="3810000" cy="3057525"/>
          </a:xfrm>
          <a:prstGeom prst="rect">
            <a:avLst/>
          </a:prstGeom>
        </p:spPr>
      </p:pic>
      <p:pic>
        <p:nvPicPr>
          <p:cNvPr id="4" name="grizzbear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  <p:sp>
        <p:nvSpPr>
          <p:cNvPr id="5" name="Oval 4">
            <a:hlinkClick r:id="rId6" action="ppaction://hlinksldjump"/>
          </p:cNvPr>
          <p:cNvSpPr/>
          <p:nvPr/>
        </p:nvSpPr>
        <p:spPr>
          <a:xfrm>
            <a:off x="220233" y="5089525"/>
            <a:ext cx="1574599" cy="149013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Finish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5713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75E-6 6.66667E-6 L -8.75E-6 6.66667E-6 C -0.0056 0.0007 -0.0112 0.00116 -0.01667 0.00232 C -0.01902 0.00278 -0.02136 0.0044 -0.0237 0.00487 C -0.02969 0.00602 -0.03568 0.00649 -0.04167 0.00741 C -0.04402 0.00811 -0.04636 0.0088 -0.0487 0.00973 C -0.05014 0.01042 -0.05144 0.01227 -0.05287 0.01227 C -0.07501 0.01227 -0.09727 0.01065 -0.11954 0.00973 C -0.12227 0.00903 -0.12514 0.00834 -0.12787 0.00741 C -0.13334 0.0051 -0.13113 0.00371 -0.13751 0.00232 C -0.1435 0.00116 -0.14961 0.0007 -0.1556 6.66667E-6 L -0.24037 0.00232 C -0.24271 0.00255 -0.24493 0.00417 -0.24727 0.00487 C -0.25001 0.00579 -0.25287 0.00649 -0.2556 0.00741 C -0.25925 0.00834 -0.26303 0.0088 -0.26667 0.00973 C -0.28295 0.0139 -0.26758 0.01042 -0.28204 0.01482 C -0.28516 0.01575 -0.28842 0.01644 -0.29167 0.01714 C -0.29649 0.02153 -0.29883 0.02385 -0.30417 0.02709 C -0.306 0.02825 -0.30795 0.02871 -0.30977 0.02964 C -0.31303 0.03102 -0.31628 0.03288 -0.31954 0.0345 C -0.32136 0.03542 -0.32318 0.03589 -0.32501 0.03704 C -0.32787 0.03843 -0.3306 0.04028 -0.33334 0.0419 C -0.33477 0.04283 -0.33607 0.04376 -0.33751 0.04445 C -0.33933 0.04515 -0.34128 0.04584 -0.3431 0.04677 C -0.34584 0.04839 -0.34857 0.0507 -0.35144 0.05186 L -0.35834 0.05417 C -0.36016 0.05579 -0.36198 0.05765 -0.36394 0.05927 C -0.36771 0.06204 -0.37097 0.06274 -0.37501 0.06413 C -0.37735 0.06575 -0.37956 0.0676 -0.38204 0.06899 C -0.38607 0.07153 -0.3918 0.07292 -0.39584 0.07408 C -0.39766 0.0757 -0.39948 0.07755 -0.40144 0.07894 C -0.40274 0.0801 -0.4043 0.08033 -0.4056 0.08149 C -0.40704 0.08288 -0.40821 0.08565 -0.40977 0.08635 C -0.41159 0.08727 -0.41342 0.08635 -0.41524 0.08635 L -0.41524 0.09144 L -0.40001 0.09144 " pathEditMode="relative" ptsTypes="AAAAAAAAAAAAAAAAAAAAAAAAAAAAAAAAAAAA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8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You investigate the noise and come upon a herd of deer.  You try to keep quiet so as not to scare them off and proceed to take some photos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8251" y="2036497"/>
            <a:ext cx="6795497" cy="4482836"/>
          </a:xfrm>
        </p:spPr>
      </p:pic>
      <p:sp>
        <p:nvSpPr>
          <p:cNvPr id="5" name="Oval 4">
            <a:hlinkClick r:id="rId3" action="ppaction://hlinksldjump"/>
          </p:cNvPr>
          <p:cNvSpPr/>
          <p:nvPr/>
        </p:nvSpPr>
        <p:spPr>
          <a:xfrm>
            <a:off x="10160100" y="5029200"/>
            <a:ext cx="1574599" cy="149013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Finish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491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You continue on the path and after a while you feel your foot step on something.  You look down and there is a snake under your foot.  It snaps at your ankle and sinks its fangs in</a:t>
            </a:r>
            <a:endParaRPr lang="en-US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7937" y="2213239"/>
            <a:ext cx="1914525" cy="2390775"/>
          </a:xfrm>
        </p:spPr>
      </p:pic>
      <p:sp>
        <p:nvSpPr>
          <p:cNvPr id="5" name="Oval 4">
            <a:hlinkClick r:id="rId3" action="ppaction://hlinksldjump"/>
          </p:cNvPr>
          <p:cNvSpPr/>
          <p:nvPr/>
        </p:nvSpPr>
        <p:spPr>
          <a:xfrm>
            <a:off x="10380233" y="5215465"/>
            <a:ext cx="1574599" cy="149013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Finish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066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66667E-6 1.48148E-6 L 6.66667E-6 1.48148E-6 C 0.00313 0.01296 0.00717 0.02569 0.00964 0.03935 C 0.01055 0.04444 0.01133 0.0493 0.01251 0.05417 C 0.02032 0.09074 0.0142 0.05856 0.01798 0.07893 C 0.0185 0.08634 0.0185 0.09375 0.01941 0.10116 C 0.0198 0.10463 0.02149 0.10741 0.02214 0.11111 C 0.02292 0.11505 0.02292 0.11921 0.02357 0.12338 C 0.02488 0.13125 0.02709 0.13819 0.02917 0.1456 C 0.03152 0.1713 0.02839 0.15069 0.03751 0.17778 C 0.03816 0.17986 0.03803 0.18287 0.03881 0.18518 C 0.03998 0.18819 0.04584 0.19954 0.04714 0.20486 C 0.05235 0.22546 0.04753 0.21343 0.05274 0.23194 C 0.05391 0.23611 0.0586 0.24653 0.05964 0.2493 C 0.0616 0.25417 0.0629 0.25995 0.06524 0.26412 C 0.06667 0.26667 0.06902 0.26713 0.07084 0.26898 C 0.07227 0.2706 0.07357 0.27222 0.07501 0.27407 L 0.09441 0.27153 C 0.1004 0.26736 0.10339 0.25532 0.10691 0.24676 C 0.10964 0.24005 0.11251 0.23356 0.11524 0.22708 C 0.11667 0.22384 0.11745 0.21944 0.11941 0.21713 C 0.12084 0.21551 0.1224 0.21435 0.12357 0.21227 C 0.12514 0.20926 0.12618 0.20555 0.12774 0.20231 C 0.12904 0.19977 0.13061 0.19768 0.13191 0.19491 C 0.14337 0.17106 0.12787 0.19954 0.14167 0.17523 C 0.14258 0.17037 0.14272 0.16481 0.14441 0.16042 C 0.14623 0.15555 0.14779 0.15023 0.15001 0.1456 C 0.15365 0.13727 0.15743 0.12917 0.16107 0.12083 C 0.16251 0.11759 0.16407 0.11458 0.16524 0.11111 C 0.16667 0.10694 0.16811 0.10278 0.16941 0.09861 C 0.17045 0.09537 0.17084 0.09167 0.17214 0.08889 C 0.17318 0.08657 0.17501 0.08542 0.17631 0.0838 C 0.18035 0.05555 0.17475 0.09051 0.18048 0.06667 C 0.18126 0.06343 0.18126 0.05995 0.18191 0.05671 C 0.18334 0.04954 0.18516 0.0456 0.18751 0.03935 C 0.18868 0.03287 0.18998 0.02546 0.19167 0.01968 C 0.19232 0.0169 0.1935 0.01481 0.19441 0.01227 C 0.19766 0.00324 0.20079 -0.00602 0.20417 -0.01482 C 0.20495 -0.01736 0.20574 -0.02014 0.20691 -0.02222 C 0.21016 -0.02801 0.21459 -0.03241 0.21667 -0.03958 C 0.21758 -0.04282 0.21798 -0.04699 0.21941 -0.04954 C 0.22514 -0.05972 0.22514 -0.05463 0.23048 -0.05926 C 0.2392 -0.06713 0.22969 -0.06204 0.24024 -0.06921 C 0.24441 -0.07222 0.25287 -0.07708 0.25834 -0.07917 C 0.26107 -0.08009 0.26381 -0.08056 0.26667 -0.08148 C 0.26993 -0.08287 0.27305 -0.08519 0.27631 -0.08657 C 0.27865 -0.0875 0.281 -0.0882 0.28334 -0.08889 C 0.29258 -0.0882 0.30183 -0.08866 0.31107 -0.08657 C 0.31342 -0.08588 0.31798 -0.07616 0.31941 -0.07407 C 0.3211 -0.07153 0.32318 -0.06945 0.32501 -0.06667 C 0.33191 -0.05579 0.3336 -0.05023 0.34024 -0.03704 C 0.34154 -0.03449 0.34298 -0.03218 0.34441 -0.02963 C 0.34623 -0.02222 0.34753 -0.01435 0.35001 -0.00741 C 0.35131 -0.00347 0.35404 -0.00139 0.35548 0.00231 C 0.35821 0.00926 0.36016 0.01713 0.36251 0.02454 C 0.36342 0.03125 0.36368 0.03819 0.36524 0.04444 C 0.36654 0.04977 0.36915 0.05393 0.37084 0.05926 C 0.3724 0.06389 0.3737 0.06898 0.37501 0.07407 C 0.37644 0.07963 0.37761 0.08565 0.37917 0.0912 C 0.37995 0.09468 0.381 0.09768 0.38191 0.10116 C 0.38295 0.10509 0.3836 0.10949 0.38464 0.11343 C 0.38633 0.12014 0.38842 0.12662 0.39024 0.13333 C 0.3935 0.15648 0.38894 0.12639 0.39584 0.16042 C 0.39688 0.16597 0.3974 0.17199 0.39857 0.17778 C 0.40014 0.18518 0.40235 0.19236 0.40417 0.2 C 0.40508 0.20393 0.40587 0.2081 0.40691 0.21227 C 0.4086 0.21898 0.41081 0.22523 0.41251 0.23194 C 0.41524 0.24352 0.41732 0.25787 0.42084 0.26898 C 0.42462 0.28171 0.43008 0.29282 0.43334 0.30602 C 0.4362 0.31829 0.43803 0.32662 0.44167 0.33819 C 0.44311 0.34305 0.44597 0.35 0.44857 0.35301 C 0.44975 0.3544 0.45131 0.35463 0.45274 0.35555 C 0.45365 0.35208 0.45443 0.34861 0.45548 0.3456 C 0.45769 0.33958 0.46055 0.33449 0.46251 0.32824 C 0.46342 0.32523 0.46316 0.32153 0.46381 0.31852 C 0.46589 0.30926 0.47019 0.2963 0.47357 0.28889 C 0.47995 0.27454 0.48516 0.27523 0.49024 0.25417 C 0.49232 0.24537 0.49493 0.23241 0.49857 0.22454 C 0.50105 0.21921 0.50417 0.21481 0.50691 0.20972 C 0.50938 0.20509 0.51147 0.2 0.51381 0.19491 C 0.51654 0.17037 0.51277 0.19305 0.51941 0.17523 C 0.52579 0.1581 0.51485 0.17778 0.52357 0.16042 C 0.52813 0.15116 0.53269 0.14606 0.53607 0.13565 C 0.53868 0.12778 0.54141 0.11968 0.54298 0.11111 C 0.5435 0.10856 0.54376 0.10602 0.54441 0.1037 C 0.5461 0.09699 0.54805 0.09051 0.55001 0.0838 C 0.55092 0.08055 0.55209 0.07755 0.55274 0.07407 C 0.55365 0.06829 0.55456 0.0625 0.55548 0.05671 C 0.556 0.05347 0.55639 0.05 0.55691 0.04676 C 0.55821 0.03935 0.55964 0.03194 0.56107 0.02454 L 0.56238 0.01713 " pathEditMode="relative" ptsTypes="AAAAAAAAAAAAAAAAAAAAAAAAAAAAAAAAAAAAAAAAAAAAAA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2733" y="537739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End</a:t>
            </a:r>
            <a:endParaRPr lang="en-US" sz="80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6158" y="291042"/>
            <a:ext cx="9048750" cy="508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142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221</Words>
  <Application>Microsoft Office PowerPoint</Application>
  <PresentationFormat>Widescreen</PresentationFormat>
  <Paragraphs>20</Paragraphs>
  <Slides>9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Choose Your Own Adventure: Hike Edition</vt:lpstr>
      <vt:lpstr>You come to a park where there are trails to hike, one leads up a rocky mountain path, another down a foggy forest path.  Which do you choose?</vt:lpstr>
      <vt:lpstr>You begin up the mountain and on your way, you notice a cave just off the path.  Do you…</vt:lpstr>
      <vt:lpstr>You walk down the forest path, and on the way you hear a noise in the woods.  Do you…</vt:lpstr>
      <vt:lpstr>You continue on the mountain path and have a pleasant hike.  You enjoy the view for a while and then head home.</vt:lpstr>
      <vt:lpstr>You enter the cave and hear a roar.  A large bear emerges from the darkness and begins to chase you down the mountain</vt:lpstr>
      <vt:lpstr>You investigate the noise and come upon a herd of deer.  You try to keep quiet so as not to scare them off and proceed to take some photos</vt:lpstr>
      <vt:lpstr>You continue on the path and after a while you feel your foot step on something.  You look down and there is a snake under your foot.  It snaps at your ankle and sinks its fangs in</vt:lpstr>
      <vt:lpstr>The 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Choose Your Own Adventure:</dc:title>
  <dc:creator>Fierst, David</dc:creator>
  <cp:lastModifiedBy>Fierst, David</cp:lastModifiedBy>
  <cp:revision>4</cp:revision>
  <dcterms:created xsi:type="dcterms:W3CDTF">2018-03-29T19:17:18Z</dcterms:created>
  <dcterms:modified xsi:type="dcterms:W3CDTF">2018-03-29T19:56:04Z</dcterms:modified>
</cp:coreProperties>
</file>