
<file path=[Content_Types].xml><?xml version="1.0" encoding="utf-8"?>
<Types xmlns="http://schemas.openxmlformats.org/package/2006/content-types">
  <Default Extension="png" ContentType="image/png"/>
  <Default Extension="glb" ContentType="model/gltf.binary"/>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5"/>
  </p:notesMasterIdLst>
  <p:sldIdLst>
    <p:sldId id="256" r:id="rId2"/>
    <p:sldId id="260" r:id="rId3"/>
    <p:sldId id="257" r:id="rId4"/>
    <p:sldId id="258" r:id="rId5"/>
    <p:sldId id="261" r:id="rId6"/>
    <p:sldId id="262" r:id="rId7"/>
    <p:sldId id="263" r:id="rId8"/>
    <p:sldId id="277" r:id="rId9"/>
    <p:sldId id="264" r:id="rId10"/>
    <p:sldId id="265" r:id="rId11"/>
    <p:sldId id="266" r:id="rId12"/>
    <p:sldId id="267" r:id="rId13"/>
    <p:sldId id="278" r:id="rId14"/>
    <p:sldId id="279" r:id="rId15"/>
    <p:sldId id="268" r:id="rId16"/>
    <p:sldId id="269" r:id="rId17"/>
    <p:sldId id="270" r:id="rId18"/>
    <p:sldId id="271" r:id="rId19"/>
    <p:sldId id="272" r:id="rId20"/>
    <p:sldId id="275" r:id="rId21"/>
    <p:sldId id="280" r:id="rId22"/>
    <p:sldId id="274" r:id="rId23"/>
    <p:sldId id="276" r:id="rId2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7" autoAdjust="0"/>
    <p:restoredTop sz="94660"/>
  </p:normalViewPr>
  <p:slideViewPr>
    <p:cSldViewPr snapToGrid="0">
      <p:cViewPr varScale="1">
        <p:scale>
          <a:sx n="66" d="100"/>
          <a:sy n="66" d="100"/>
        </p:scale>
        <p:origin x="1045"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3_3">
  <dgm:title val=""/>
  <dgm:desc val=""/>
  <dgm:catLst>
    <dgm:cat type="accent3" pri="11300"/>
  </dgm:catLst>
  <dgm:styleLbl name="node0">
    <dgm:fillClrLst meth="repeat">
      <a:schemeClr val="accent3">
        <a:shade val="80000"/>
      </a:schemeClr>
    </dgm:fillClrLst>
    <dgm:linClrLst meth="repeat">
      <a:schemeClr val="lt1"/>
    </dgm:linClrLst>
    <dgm:effectClrLst/>
    <dgm:txLinClrLst/>
    <dgm:txFillClrLst/>
    <dgm:txEffectClrLst/>
  </dgm:styleLbl>
  <dgm:styleLbl name="node1">
    <dgm:fillClrLst>
      <a:schemeClr val="accent3">
        <a:shade val="80000"/>
      </a:schemeClr>
      <a:schemeClr val="accent3">
        <a:tint val="70000"/>
      </a:schemeClr>
    </dgm:fillClrLst>
    <dgm:linClrLst meth="repeat">
      <a:schemeClr val="lt1"/>
    </dgm:linClrLst>
    <dgm:effectClrLst/>
    <dgm:txLinClrLst/>
    <dgm:txFillClrLst/>
    <dgm:txEffectClrLst/>
  </dgm:styleLbl>
  <dgm:styleLbl name="alignNode1">
    <dgm:fillClrLst>
      <a:schemeClr val="accent3">
        <a:shade val="80000"/>
      </a:schemeClr>
      <a:schemeClr val="accent3">
        <a:tint val="70000"/>
      </a:schemeClr>
    </dgm:fillClrLst>
    <dgm:linClrLst>
      <a:schemeClr val="accent3">
        <a:shade val="80000"/>
      </a:schemeClr>
      <a:schemeClr val="accent3">
        <a:tint val="70000"/>
      </a:schemeClr>
    </dgm:linClrLst>
    <dgm:effectClrLst/>
    <dgm:txLinClrLst/>
    <dgm:txFillClrLst/>
    <dgm:txEffectClrLst/>
  </dgm:styleLbl>
  <dgm:styleLbl name="lnNode1">
    <dgm:fillClrLst>
      <a:schemeClr val="accent3">
        <a:shade val="80000"/>
      </a:schemeClr>
      <a:schemeClr val="accent3">
        <a:tint val="7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tint val="70000"/>
        <a:alpha val="50000"/>
      </a:schemeClr>
    </dgm:fillClrLst>
    <dgm:linClrLst meth="repeat">
      <a:schemeClr val="lt1"/>
    </dgm:linClrLst>
    <dgm:effectClrLst/>
    <dgm:txLinClrLst/>
    <dgm:txFillClrLst/>
    <dgm:txEffectClrLst/>
  </dgm:styleLbl>
  <dgm:styleLbl name="node2">
    <dgm:fillClrLst>
      <a:schemeClr val="accent3">
        <a:tint val="99000"/>
      </a:schemeClr>
    </dgm:fillClrLst>
    <dgm:linClrLst meth="repeat">
      <a:schemeClr val="lt1"/>
    </dgm:linClrLst>
    <dgm:effectClrLst/>
    <dgm:txLinClrLst/>
    <dgm:txFillClrLst/>
    <dgm:txEffectClrLst/>
  </dgm:styleLbl>
  <dgm:styleLbl name="node3">
    <dgm:fillClrLst>
      <a:schemeClr val="accent3">
        <a:tint val="80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dgm:txEffectClrLst/>
  </dgm:styleLbl>
  <dgm:styleLbl name="f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b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sibTrans1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9000"/>
      </a:schemeClr>
    </dgm:fillClrLst>
    <dgm:linClrLst meth="repeat">
      <a:schemeClr val="lt1"/>
    </dgm:linClrLst>
    <dgm:effectClrLst/>
    <dgm:txLinClrLst/>
    <dgm:txFillClrLst/>
    <dgm:txEffectClrLst/>
  </dgm:styleLbl>
  <dgm:styleLbl name="asst3">
    <dgm:fillClrLst>
      <a:schemeClr val="accent3">
        <a:tint val="80000"/>
      </a:schemeClr>
    </dgm:fillClrLst>
    <dgm:linClrLst meth="repeat">
      <a:schemeClr val="lt1"/>
    </dgm:linClrLst>
    <dgm:effectClrLst/>
    <dgm:txLinClrLst/>
    <dgm:txFillClrLst/>
    <dgm:txEffectClrLst/>
  </dgm:styleLbl>
  <dgm:styleLbl name="asst4">
    <dgm:fillClrLst>
      <a:schemeClr val="accent3">
        <a:tint val="7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lt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9000"/>
      </a:schemeClr>
    </dgm:fillClrLst>
    <dgm:linClrLst meth="repeat">
      <a:schemeClr val="accent3">
        <a:tint val="99000"/>
      </a:schemeClr>
    </dgm:linClrLst>
    <dgm:effectClrLst/>
    <dgm:txLinClrLst/>
    <dgm:txFillClrLst meth="repeat">
      <a:schemeClr val="tx1"/>
    </dgm:txFillClrLst>
    <dgm:txEffectClrLst/>
  </dgm:styleLbl>
  <dgm:styleLbl name="parChTrans1D3">
    <dgm:fillClrLst meth="repeat">
      <a:schemeClr val="accent3">
        <a:tint val="80000"/>
      </a:schemeClr>
    </dgm:fillClrLst>
    <dgm:linClrLst meth="repeat">
      <a:schemeClr val="accent3">
        <a:tint val="80000"/>
      </a:schemeClr>
    </dgm:linClrLst>
    <dgm:effectClrLst/>
    <dgm:txLinClrLst/>
    <dgm:txFillClrLst meth="repeat">
      <a:schemeClr val="tx1"/>
    </dgm:txFillClrLst>
    <dgm:txEffectClrLst/>
  </dgm:styleLbl>
  <dgm:styleLbl name="parChTrans1D4">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90FA157-E477-46AF-BA9F-217ACB977628}" type="doc">
      <dgm:prSet loTypeId="urn:microsoft.com/office/officeart/2005/8/layout/vList2" loCatId="list" qsTypeId="urn:microsoft.com/office/officeart/2005/8/quickstyle/simple1" qsCatId="simple" csTypeId="urn:microsoft.com/office/officeart/2005/8/colors/accent3_3" csCatId="accent3" phldr="1"/>
      <dgm:spPr/>
      <dgm:t>
        <a:bodyPr/>
        <a:lstStyle/>
        <a:p>
          <a:endParaRPr lang="en-US"/>
        </a:p>
      </dgm:t>
    </dgm:pt>
    <dgm:pt modelId="{17F05A6F-5CCA-4D0C-8193-CB895BD1C180}">
      <dgm:prSet/>
      <dgm:spPr/>
      <dgm:t>
        <a:bodyPr/>
        <a:lstStyle/>
        <a:p>
          <a:r>
            <a:rPr lang="en-US" dirty="0"/>
            <a:t>Overall, you create images for a viewer </a:t>
          </a:r>
        </a:p>
      </dgm:t>
    </dgm:pt>
    <dgm:pt modelId="{6A8F554F-D6C3-4AA7-B5F1-66A58641FE17}" type="parTrans" cxnId="{0986AEC2-F807-49AC-BAB9-FD72D979D083}">
      <dgm:prSet/>
      <dgm:spPr/>
      <dgm:t>
        <a:bodyPr/>
        <a:lstStyle/>
        <a:p>
          <a:endParaRPr lang="en-US"/>
        </a:p>
      </dgm:t>
    </dgm:pt>
    <dgm:pt modelId="{C44D2CB8-4C91-4A6F-8165-2C77EB427872}" type="sibTrans" cxnId="{0986AEC2-F807-49AC-BAB9-FD72D979D083}">
      <dgm:prSet/>
      <dgm:spPr/>
      <dgm:t>
        <a:bodyPr/>
        <a:lstStyle/>
        <a:p>
          <a:endParaRPr lang="en-US"/>
        </a:p>
      </dgm:t>
    </dgm:pt>
    <dgm:pt modelId="{4C63BE34-59F6-4ED7-981C-1E4C48CD93EB}">
      <dgm:prSet/>
      <dgm:spPr/>
      <dgm:t>
        <a:bodyPr/>
        <a:lstStyle/>
        <a:p>
          <a:r>
            <a:rPr lang="en-US" dirty="0"/>
            <a:t>Images can be used in ways such as…</a:t>
          </a:r>
        </a:p>
      </dgm:t>
    </dgm:pt>
    <dgm:pt modelId="{9584C518-A1F8-4AF0-B588-A91311DFA2B1}" type="parTrans" cxnId="{EEDECF82-68D7-42E3-8AE2-8883B1BC2C68}">
      <dgm:prSet/>
      <dgm:spPr/>
      <dgm:t>
        <a:bodyPr/>
        <a:lstStyle/>
        <a:p>
          <a:endParaRPr lang="en-US"/>
        </a:p>
      </dgm:t>
    </dgm:pt>
    <dgm:pt modelId="{772AC478-E6D6-4963-847B-D04EE93C5BC7}" type="sibTrans" cxnId="{EEDECF82-68D7-42E3-8AE2-8883B1BC2C68}">
      <dgm:prSet/>
      <dgm:spPr/>
      <dgm:t>
        <a:bodyPr/>
        <a:lstStyle/>
        <a:p>
          <a:endParaRPr lang="en-US"/>
        </a:p>
      </dgm:t>
    </dgm:pt>
    <dgm:pt modelId="{BA320DC5-E1F6-4683-AAF9-0CF3523291E4}">
      <dgm:prSet/>
      <dgm:spPr/>
      <dgm:t>
        <a:bodyPr/>
        <a:lstStyle/>
        <a:p>
          <a:r>
            <a:rPr lang="en-US" dirty="0"/>
            <a:t>Photography</a:t>
          </a:r>
        </a:p>
      </dgm:t>
    </dgm:pt>
    <dgm:pt modelId="{3A970E59-FFAB-4B07-A14D-D13EF125C6D3}" type="parTrans" cxnId="{47391867-12CD-4852-B72F-6AED1DC433D1}">
      <dgm:prSet/>
      <dgm:spPr/>
      <dgm:t>
        <a:bodyPr/>
        <a:lstStyle/>
        <a:p>
          <a:endParaRPr lang="en-US"/>
        </a:p>
      </dgm:t>
    </dgm:pt>
    <dgm:pt modelId="{9A5911CA-CFE6-49D7-BBE9-F7BB43356948}" type="sibTrans" cxnId="{47391867-12CD-4852-B72F-6AED1DC433D1}">
      <dgm:prSet/>
      <dgm:spPr/>
      <dgm:t>
        <a:bodyPr/>
        <a:lstStyle/>
        <a:p>
          <a:endParaRPr lang="en-US"/>
        </a:p>
      </dgm:t>
    </dgm:pt>
    <dgm:pt modelId="{D8B1471E-F316-451A-9B52-B5A2AF54E2D8}">
      <dgm:prSet/>
      <dgm:spPr/>
      <dgm:t>
        <a:bodyPr/>
        <a:lstStyle/>
        <a:p>
          <a:r>
            <a:rPr lang="en-US" dirty="0"/>
            <a:t>Photoshop/Digital Art</a:t>
          </a:r>
        </a:p>
      </dgm:t>
    </dgm:pt>
    <dgm:pt modelId="{D5D70C2A-0755-4951-BC6E-E444AC8B1120}" type="parTrans" cxnId="{E5A9EBB7-1A89-4A94-9759-8540296DCDEB}">
      <dgm:prSet/>
      <dgm:spPr/>
      <dgm:t>
        <a:bodyPr/>
        <a:lstStyle/>
        <a:p>
          <a:endParaRPr lang="en-US"/>
        </a:p>
      </dgm:t>
    </dgm:pt>
    <dgm:pt modelId="{66A6A124-FEA2-447E-A251-19911394E837}" type="sibTrans" cxnId="{E5A9EBB7-1A89-4A94-9759-8540296DCDEB}">
      <dgm:prSet/>
      <dgm:spPr/>
      <dgm:t>
        <a:bodyPr/>
        <a:lstStyle/>
        <a:p>
          <a:endParaRPr lang="en-US"/>
        </a:p>
      </dgm:t>
    </dgm:pt>
    <dgm:pt modelId="{91D3695A-EE0C-46C1-B036-9438836B2CD0}">
      <dgm:prSet/>
      <dgm:spPr/>
      <dgm:t>
        <a:bodyPr/>
        <a:lstStyle/>
        <a:p>
          <a:r>
            <a:rPr lang="en-US" dirty="0"/>
            <a:t>Advertisement</a:t>
          </a:r>
        </a:p>
      </dgm:t>
    </dgm:pt>
    <dgm:pt modelId="{D15623A0-5EA2-4174-A709-C0410C70A41A}" type="parTrans" cxnId="{AAC823FF-DBE2-4679-84A9-AFD3483F7233}">
      <dgm:prSet/>
      <dgm:spPr/>
      <dgm:t>
        <a:bodyPr/>
        <a:lstStyle/>
        <a:p>
          <a:endParaRPr lang="en-US"/>
        </a:p>
      </dgm:t>
    </dgm:pt>
    <dgm:pt modelId="{837F783F-38D1-4F60-9F37-7C2DCEC6E25A}" type="sibTrans" cxnId="{AAC823FF-DBE2-4679-84A9-AFD3483F7233}">
      <dgm:prSet/>
      <dgm:spPr/>
      <dgm:t>
        <a:bodyPr/>
        <a:lstStyle/>
        <a:p>
          <a:endParaRPr lang="en-US"/>
        </a:p>
      </dgm:t>
    </dgm:pt>
    <dgm:pt modelId="{EAD3B711-15EF-4D30-8277-7B6382E87CDB}" type="pres">
      <dgm:prSet presAssocID="{390FA157-E477-46AF-BA9F-217ACB977628}" presName="linear" presStyleCnt="0">
        <dgm:presLayoutVars>
          <dgm:animLvl val="lvl"/>
          <dgm:resizeHandles val="exact"/>
        </dgm:presLayoutVars>
      </dgm:prSet>
      <dgm:spPr/>
    </dgm:pt>
    <dgm:pt modelId="{A3734322-7878-46EB-A673-55D339E0B91D}" type="pres">
      <dgm:prSet presAssocID="{17F05A6F-5CCA-4D0C-8193-CB895BD1C180}" presName="parentText" presStyleLbl="node1" presStyleIdx="0" presStyleCnt="2">
        <dgm:presLayoutVars>
          <dgm:chMax val="0"/>
          <dgm:bulletEnabled val="1"/>
        </dgm:presLayoutVars>
      </dgm:prSet>
      <dgm:spPr/>
    </dgm:pt>
    <dgm:pt modelId="{DA52DFA2-BCC9-44F3-B668-462F758595FB}" type="pres">
      <dgm:prSet presAssocID="{C44D2CB8-4C91-4A6F-8165-2C77EB427872}" presName="spacer" presStyleCnt="0"/>
      <dgm:spPr/>
    </dgm:pt>
    <dgm:pt modelId="{106FC16F-F785-4121-BF8C-83038BBA08C8}" type="pres">
      <dgm:prSet presAssocID="{4C63BE34-59F6-4ED7-981C-1E4C48CD93EB}" presName="parentText" presStyleLbl="node1" presStyleIdx="1" presStyleCnt="2">
        <dgm:presLayoutVars>
          <dgm:chMax val="0"/>
          <dgm:bulletEnabled val="1"/>
        </dgm:presLayoutVars>
      </dgm:prSet>
      <dgm:spPr/>
    </dgm:pt>
    <dgm:pt modelId="{BC8C74D2-0F81-4621-8226-7F385BE104B9}" type="pres">
      <dgm:prSet presAssocID="{4C63BE34-59F6-4ED7-981C-1E4C48CD93EB}" presName="childText" presStyleLbl="revTx" presStyleIdx="0" presStyleCnt="1">
        <dgm:presLayoutVars>
          <dgm:bulletEnabled val="1"/>
        </dgm:presLayoutVars>
      </dgm:prSet>
      <dgm:spPr/>
    </dgm:pt>
  </dgm:ptLst>
  <dgm:cxnLst>
    <dgm:cxn modelId="{F9A1CD1B-7D3A-49E5-B5FD-F4753C2DC50E}" type="presOf" srcId="{91D3695A-EE0C-46C1-B036-9438836B2CD0}" destId="{BC8C74D2-0F81-4621-8226-7F385BE104B9}" srcOrd="0" destOrd="2" presId="urn:microsoft.com/office/officeart/2005/8/layout/vList2"/>
    <dgm:cxn modelId="{47391867-12CD-4852-B72F-6AED1DC433D1}" srcId="{4C63BE34-59F6-4ED7-981C-1E4C48CD93EB}" destId="{BA320DC5-E1F6-4683-AAF9-0CF3523291E4}" srcOrd="0" destOrd="0" parTransId="{3A970E59-FFAB-4B07-A14D-D13EF125C6D3}" sibTransId="{9A5911CA-CFE6-49D7-BBE9-F7BB43356948}"/>
    <dgm:cxn modelId="{C962635A-D256-47A6-952E-D66B7B5C5494}" type="presOf" srcId="{4C63BE34-59F6-4ED7-981C-1E4C48CD93EB}" destId="{106FC16F-F785-4121-BF8C-83038BBA08C8}" srcOrd="0" destOrd="0" presId="urn:microsoft.com/office/officeart/2005/8/layout/vList2"/>
    <dgm:cxn modelId="{7A7ABA80-349A-409B-B92F-B4E06CAEC2C7}" type="presOf" srcId="{390FA157-E477-46AF-BA9F-217ACB977628}" destId="{EAD3B711-15EF-4D30-8277-7B6382E87CDB}" srcOrd="0" destOrd="0" presId="urn:microsoft.com/office/officeart/2005/8/layout/vList2"/>
    <dgm:cxn modelId="{EEDECF82-68D7-42E3-8AE2-8883B1BC2C68}" srcId="{390FA157-E477-46AF-BA9F-217ACB977628}" destId="{4C63BE34-59F6-4ED7-981C-1E4C48CD93EB}" srcOrd="1" destOrd="0" parTransId="{9584C518-A1F8-4AF0-B588-A91311DFA2B1}" sibTransId="{772AC478-E6D6-4963-847B-D04EE93C5BC7}"/>
    <dgm:cxn modelId="{A10FD58F-006C-4437-9C58-833F838DB59E}" type="presOf" srcId="{BA320DC5-E1F6-4683-AAF9-0CF3523291E4}" destId="{BC8C74D2-0F81-4621-8226-7F385BE104B9}" srcOrd="0" destOrd="0" presId="urn:microsoft.com/office/officeart/2005/8/layout/vList2"/>
    <dgm:cxn modelId="{41C5D39A-68F7-419F-9F0C-25CC68A264EF}" type="presOf" srcId="{D8B1471E-F316-451A-9B52-B5A2AF54E2D8}" destId="{BC8C74D2-0F81-4621-8226-7F385BE104B9}" srcOrd="0" destOrd="1" presId="urn:microsoft.com/office/officeart/2005/8/layout/vList2"/>
    <dgm:cxn modelId="{E5A9EBB7-1A89-4A94-9759-8540296DCDEB}" srcId="{4C63BE34-59F6-4ED7-981C-1E4C48CD93EB}" destId="{D8B1471E-F316-451A-9B52-B5A2AF54E2D8}" srcOrd="1" destOrd="0" parTransId="{D5D70C2A-0755-4951-BC6E-E444AC8B1120}" sibTransId="{66A6A124-FEA2-447E-A251-19911394E837}"/>
    <dgm:cxn modelId="{B98FE7BD-FA6E-4CC2-AE07-FDB6ACB4666C}" type="presOf" srcId="{17F05A6F-5CCA-4D0C-8193-CB895BD1C180}" destId="{A3734322-7878-46EB-A673-55D339E0B91D}" srcOrd="0" destOrd="0" presId="urn:microsoft.com/office/officeart/2005/8/layout/vList2"/>
    <dgm:cxn modelId="{0986AEC2-F807-49AC-BAB9-FD72D979D083}" srcId="{390FA157-E477-46AF-BA9F-217ACB977628}" destId="{17F05A6F-5CCA-4D0C-8193-CB895BD1C180}" srcOrd="0" destOrd="0" parTransId="{6A8F554F-D6C3-4AA7-B5F1-66A58641FE17}" sibTransId="{C44D2CB8-4C91-4A6F-8165-2C77EB427872}"/>
    <dgm:cxn modelId="{AAC823FF-DBE2-4679-84A9-AFD3483F7233}" srcId="{4C63BE34-59F6-4ED7-981C-1E4C48CD93EB}" destId="{91D3695A-EE0C-46C1-B036-9438836B2CD0}" srcOrd="2" destOrd="0" parTransId="{D15623A0-5EA2-4174-A709-C0410C70A41A}" sibTransId="{837F783F-38D1-4F60-9F37-7C2DCEC6E25A}"/>
    <dgm:cxn modelId="{14CB7D02-D90B-4A28-8DAF-3F08776C2C7B}" type="presParOf" srcId="{EAD3B711-15EF-4D30-8277-7B6382E87CDB}" destId="{A3734322-7878-46EB-A673-55D339E0B91D}" srcOrd="0" destOrd="0" presId="urn:microsoft.com/office/officeart/2005/8/layout/vList2"/>
    <dgm:cxn modelId="{34260F2C-46E2-4DB5-9716-7A64432699AE}" type="presParOf" srcId="{EAD3B711-15EF-4D30-8277-7B6382E87CDB}" destId="{DA52DFA2-BCC9-44F3-B668-462F758595FB}" srcOrd="1" destOrd="0" presId="urn:microsoft.com/office/officeart/2005/8/layout/vList2"/>
    <dgm:cxn modelId="{EC8B5E38-763D-46FB-BA4E-C12F00647B76}" type="presParOf" srcId="{EAD3B711-15EF-4D30-8277-7B6382E87CDB}" destId="{106FC16F-F785-4121-BF8C-83038BBA08C8}" srcOrd="2" destOrd="0" presId="urn:microsoft.com/office/officeart/2005/8/layout/vList2"/>
    <dgm:cxn modelId="{6DC6DD17-1A0E-406C-94C9-894132B0684F}" type="presParOf" srcId="{EAD3B711-15EF-4D30-8277-7B6382E87CDB}" destId="{BC8C74D2-0F81-4621-8226-7F385BE104B9}" srcOrd="3"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BA58E78-A760-4891-AFAA-E259003452E4}" type="doc">
      <dgm:prSet loTypeId="urn:microsoft.com/office/officeart/2005/8/layout/vProcess5" loCatId="process" qsTypeId="urn:microsoft.com/office/officeart/2005/8/quickstyle/simple1" qsCatId="simple" csTypeId="urn:microsoft.com/office/officeart/2005/8/colors/accent1_1" csCatId="accent1" phldr="1"/>
      <dgm:spPr/>
      <dgm:t>
        <a:bodyPr/>
        <a:lstStyle/>
        <a:p>
          <a:endParaRPr lang="en-US"/>
        </a:p>
      </dgm:t>
    </dgm:pt>
    <dgm:pt modelId="{04E40AE7-463B-4DC2-89C7-2023E790C1EB}">
      <dgm:prSet/>
      <dgm:spPr/>
      <dgm:t>
        <a:bodyPr/>
        <a:lstStyle/>
        <a:p>
          <a:r>
            <a:rPr lang="en-US" dirty="0"/>
            <a:t>In the marketing world to Multimedia (and to you students) video is about the most popular as it helps understand the technological range of audio, images, texts, or animation come together.</a:t>
          </a:r>
        </a:p>
      </dgm:t>
    </dgm:pt>
    <dgm:pt modelId="{48DE53F9-3813-4B2F-B873-275D0FCBACCA}" type="parTrans" cxnId="{25DB75A3-CF17-4AD0-BBEF-818E40F9E094}">
      <dgm:prSet/>
      <dgm:spPr/>
      <dgm:t>
        <a:bodyPr/>
        <a:lstStyle/>
        <a:p>
          <a:endParaRPr lang="en-US"/>
        </a:p>
      </dgm:t>
    </dgm:pt>
    <dgm:pt modelId="{1E6B34DF-DE8B-4305-B324-35F5FBA313BE}" type="sibTrans" cxnId="{25DB75A3-CF17-4AD0-BBEF-818E40F9E094}">
      <dgm:prSet/>
      <dgm:spPr/>
      <dgm:t>
        <a:bodyPr/>
        <a:lstStyle/>
        <a:p>
          <a:endParaRPr lang="en-US"/>
        </a:p>
      </dgm:t>
    </dgm:pt>
    <dgm:pt modelId="{3EF93ABA-4571-4FB3-A16F-4F08AB9D41E3}">
      <dgm:prSet custT="1"/>
      <dgm:spPr/>
      <dgm:t>
        <a:bodyPr/>
        <a:lstStyle/>
        <a:p>
          <a:pPr algn="just"/>
          <a:r>
            <a:rPr lang="en-US" sz="2000" dirty="0"/>
            <a:t>Video</a:t>
          </a:r>
          <a:r>
            <a:rPr lang="en-US" sz="2000" baseline="0" dirty="0"/>
            <a:t> helps mostly create motion with all the other 4 building blocks to multimedia.</a:t>
          </a:r>
          <a:endParaRPr lang="en-US" sz="2000" dirty="0"/>
        </a:p>
      </dgm:t>
    </dgm:pt>
    <dgm:pt modelId="{414085D5-FFC9-4EFD-A239-D06B271EC5B8}" type="parTrans" cxnId="{4C51FD6B-E098-446E-A0F4-3206D0271780}">
      <dgm:prSet/>
      <dgm:spPr/>
      <dgm:t>
        <a:bodyPr/>
        <a:lstStyle/>
        <a:p>
          <a:endParaRPr lang="en-US"/>
        </a:p>
      </dgm:t>
    </dgm:pt>
    <dgm:pt modelId="{EA187D3A-5EC5-43D2-B470-2CBF50035A1C}" type="sibTrans" cxnId="{4C51FD6B-E098-446E-A0F4-3206D0271780}">
      <dgm:prSet/>
      <dgm:spPr/>
      <dgm:t>
        <a:bodyPr/>
        <a:lstStyle/>
        <a:p>
          <a:endParaRPr lang="en-US"/>
        </a:p>
      </dgm:t>
    </dgm:pt>
    <dgm:pt modelId="{2C583CEC-3B4B-47C7-A106-021AE1F0FFF0}" type="pres">
      <dgm:prSet presAssocID="{5BA58E78-A760-4891-AFAA-E259003452E4}" presName="outerComposite" presStyleCnt="0">
        <dgm:presLayoutVars>
          <dgm:chMax val="5"/>
          <dgm:dir/>
          <dgm:resizeHandles val="exact"/>
        </dgm:presLayoutVars>
      </dgm:prSet>
      <dgm:spPr/>
    </dgm:pt>
    <dgm:pt modelId="{CBAFB19A-277E-46CC-91B9-C07D97673F71}" type="pres">
      <dgm:prSet presAssocID="{5BA58E78-A760-4891-AFAA-E259003452E4}" presName="dummyMaxCanvas" presStyleCnt="0">
        <dgm:presLayoutVars/>
      </dgm:prSet>
      <dgm:spPr/>
    </dgm:pt>
    <dgm:pt modelId="{5F3CA47E-A179-4280-A99F-D42374327503}" type="pres">
      <dgm:prSet presAssocID="{5BA58E78-A760-4891-AFAA-E259003452E4}" presName="TwoNodes_1" presStyleLbl="node1" presStyleIdx="0" presStyleCnt="2" custScaleX="117647" custLinFactNeighborX="7851">
        <dgm:presLayoutVars>
          <dgm:bulletEnabled val="1"/>
        </dgm:presLayoutVars>
      </dgm:prSet>
      <dgm:spPr/>
    </dgm:pt>
    <dgm:pt modelId="{A8CEFA1D-315C-4825-BE40-EAE08926DBED}" type="pres">
      <dgm:prSet presAssocID="{5BA58E78-A760-4891-AFAA-E259003452E4}" presName="TwoNodes_2" presStyleLbl="node1" presStyleIdx="1" presStyleCnt="2" custScaleX="117647">
        <dgm:presLayoutVars>
          <dgm:bulletEnabled val="1"/>
        </dgm:presLayoutVars>
      </dgm:prSet>
      <dgm:spPr/>
    </dgm:pt>
    <dgm:pt modelId="{5AF7C3D3-1C45-469A-96CD-772A6D8E6FE7}" type="pres">
      <dgm:prSet presAssocID="{5BA58E78-A760-4891-AFAA-E259003452E4}" presName="TwoConn_1-2" presStyleLbl="fgAccFollowNode1" presStyleIdx="0" presStyleCnt="1">
        <dgm:presLayoutVars>
          <dgm:bulletEnabled val="1"/>
        </dgm:presLayoutVars>
      </dgm:prSet>
      <dgm:spPr/>
    </dgm:pt>
    <dgm:pt modelId="{F2B7EAFF-C8C6-4EB8-A0EC-9D9D87BF26CE}" type="pres">
      <dgm:prSet presAssocID="{5BA58E78-A760-4891-AFAA-E259003452E4}" presName="TwoNodes_1_text" presStyleLbl="node1" presStyleIdx="1" presStyleCnt="2">
        <dgm:presLayoutVars>
          <dgm:bulletEnabled val="1"/>
        </dgm:presLayoutVars>
      </dgm:prSet>
      <dgm:spPr/>
    </dgm:pt>
    <dgm:pt modelId="{95FB7305-FA6B-4735-8047-29BE58BBF7FD}" type="pres">
      <dgm:prSet presAssocID="{5BA58E78-A760-4891-AFAA-E259003452E4}" presName="TwoNodes_2_text" presStyleLbl="node1" presStyleIdx="1" presStyleCnt="2">
        <dgm:presLayoutVars>
          <dgm:bulletEnabled val="1"/>
        </dgm:presLayoutVars>
      </dgm:prSet>
      <dgm:spPr/>
    </dgm:pt>
  </dgm:ptLst>
  <dgm:cxnLst>
    <dgm:cxn modelId="{0A99E900-C38D-4FAD-8F9D-3F321FB00F16}" type="presOf" srcId="{04E40AE7-463B-4DC2-89C7-2023E790C1EB}" destId="{F2B7EAFF-C8C6-4EB8-A0EC-9D9D87BF26CE}" srcOrd="1" destOrd="0" presId="urn:microsoft.com/office/officeart/2005/8/layout/vProcess5"/>
    <dgm:cxn modelId="{5E410534-B25F-4DDB-A8FA-3C5154E96555}" type="presOf" srcId="{1E6B34DF-DE8B-4305-B324-35F5FBA313BE}" destId="{5AF7C3D3-1C45-469A-96CD-772A6D8E6FE7}" srcOrd="0" destOrd="0" presId="urn:microsoft.com/office/officeart/2005/8/layout/vProcess5"/>
    <dgm:cxn modelId="{CB580867-015A-4647-9B36-35178B61D2A7}" type="presOf" srcId="{04E40AE7-463B-4DC2-89C7-2023E790C1EB}" destId="{5F3CA47E-A179-4280-A99F-D42374327503}" srcOrd="0" destOrd="0" presId="urn:microsoft.com/office/officeart/2005/8/layout/vProcess5"/>
    <dgm:cxn modelId="{4C51FD6B-E098-446E-A0F4-3206D0271780}" srcId="{5BA58E78-A760-4891-AFAA-E259003452E4}" destId="{3EF93ABA-4571-4FB3-A16F-4F08AB9D41E3}" srcOrd="1" destOrd="0" parTransId="{414085D5-FFC9-4EFD-A239-D06B271EC5B8}" sibTransId="{EA187D3A-5EC5-43D2-B470-2CBF50035A1C}"/>
    <dgm:cxn modelId="{25DB75A3-CF17-4AD0-BBEF-818E40F9E094}" srcId="{5BA58E78-A760-4891-AFAA-E259003452E4}" destId="{04E40AE7-463B-4DC2-89C7-2023E790C1EB}" srcOrd="0" destOrd="0" parTransId="{48DE53F9-3813-4B2F-B873-275D0FCBACCA}" sibTransId="{1E6B34DF-DE8B-4305-B324-35F5FBA313BE}"/>
    <dgm:cxn modelId="{314400A9-7BB5-4398-8902-47BCC220C5AB}" type="presOf" srcId="{5BA58E78-A760-4891-AFAA-E259003452E4}" destId="{2C583CEC-3B4B-47C7-A106-021AE1F0FFF0}" srcOrd="0" destOrd="0" presId="urn:microsoft.com/office/officeart/2005/8/layout/vProcess5"/>
    <dgm:cxn modelId="{917F53BA-C453-44C3-BFD7-FE6D55879016}" type="presOf" srcId="{3EF93ABA-4571-4FB3-A16F-4F08AB9D41E3}" destId="{95FB7305-FA6B-4735-8047-29BE58BBF7FD}" srcOrd="1" destOrd="0" presId="urn:microsoft.com/office/officeart/2005/8/layout/vProcess5"/>
    <dgm:cxn modelId="{E1E4AEE0-5C6B-4198-862A-C316F35E9A93}" type="presOf" srcId="{3EF93ABA-4571-4FB3-A16F-4F08AB9D41E3}" destId="{A8CEFA1D-315C-4825-BE40-EAE08926DBED}" srcOrd="0" destOrd="0" presId="urn:microsoft.com/office/officeart/2005/8/layout/vProcess5"/>
    <dgm:cxn modelId="{C46F2496-41CA-4FEB-B990-0EB1DA6A6BA6}" type="presParOf" srcId="{2C583CEC-3B4B-47C7-A106-021AE1F0FFF0}" destId="{CBAFB19A-277E-46CC-91B9-C07D97673F71}" srcOrd="0" destOrd="0" presId="urn:microsoft.com/office/officeart/2005/8/layout/vProcess5"/>
    <dgm:cxn modelId="{F929F46C-BA8D-45E4-8D45-582FB3E831BA}" type="presParOf" srcId="{2C583CEC-3B4B-47C7-A106-021AE1F0FFF0}" destId="{5F3CA47E-A179-4280-A99F-D42374327503}" srcOrd="1" destOrd="0" presId="urn:microsoft.com/office/officeart/2005/8/layout/vProcess5"/>
    <dgm:cxn modelId="{5F58E28D-B16C-4AE8-8C38-CFC53B080B62}" type="presParOf" srcId="{2C583CEC-3B4B-47C7-A106-021AE1F0FFF0}" destId="{A8CEFA1D-315C-4825-BE40-EAE08926DBED}" srcOrd="2" destOrd="0" presId="urn:microsoft.com/office/officeart/2005/8/layout/vProcess5"/>
    <dgm:cxn modelId="{1B55586F-04B0-496C-8EF7-E0E95596986D}" type="presParOf" srcId="{2C583CEC-3B4B-47C7-A106-021AE1F0FFF0}" destId="{5AF7C3D3-1C45-469A-96CD-772A6D8E6FE7}" srcOrd="3" destOrd="0" presId="urn:microsoft.com/office/officeart/2005/8/layout/vProcess5"/>
    <dgm:cxn modelId="{2B27CFAF-7A60-4BA2-A7C7-B7AAE3471EC5}" type="presParOf" srcId="{2C583CEC-3B4B-47C7-A106-021AE1F0FFF0}" destId="{F2B7EAFF-C8C6-4EB8-A0EC-9D9D87BF26CE}" srcOrd="4" destOrd="0" presId="urn:microsoft.com/office/officeart/2005/8/layout/vProcess5"/>
    <dgm:cxn modelId="{9136FC60-B593-455E-B24A-8A3EF6482015}" type="presParOf" srcId="{2C583CEC-3B4B-47C7-A106-021AE1F0FFF0}" destId="{95FB7305-FA6B-4735-8047-29BE58BBF7FD}" srcOrd="5"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3734322-7878-46EB-A673-55D339E0B91D}">
      <dsp:nvSpPr>
        <dsp:cNvPr id="0" name=""/>
        <dsp:cNvSpPr/>
      </dsp:nvSpPr>
      <dsp:spPr>
        <a:xfrm>
          <a:off x="0" y="63556"/>
          <a:ext cx="6305550" cy="1776060"/>
        </a:xfrm>
        <a:prstGeom prst="roundRect">
          <a:avLst/>
        </a:prstGeom>
        <a:solidFill>
          <a:schemeClr val="accent3">
            <a:shade val="80000"/>
            <a:hueOff val="0"/>
            <a:satOff val="0"/>
            <a:lumOff val="0"/>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5260" tIns="175260" rIns="175260" bIns="175260" numCol="1" spcCol="1270" anchor="ctr" anchorCtr="0">
          <a:noAutofit/>
        </a:bodyPr>
        <a:lstStyle/>
        <a:p>
          <a:pPr marL="0" lvl="0" indent="0" algn="l" defTabSz="2044700">
            <a:lnSpc>
              <a:spcPct val="90000"/>
            </a:lnSpc>
            <a:spcBef>
              <a:spcPct val="0"/>
            </a:spcBef>
            <a:spcAft>
              <a:spcPct val="35000"/>
            </a:spcAft>
            <a:buNone/>
          </a:pPr>
          <a:r>
            <a:rPr lang="en-US" sz="4600" kern="1200" dirty="0"/>
            <a:t>Overall, you create images for a viewer </a:t>
          </a:r>
        </a:p>
      </dsp:txBody>
      <dsp:txXfrm>
        <a:off x="86700" y="150256"/>
        <a:ext cx="6132150" cy="1602660"/>
      </dsp:txXfrm>
    </dsp:sp>
    <dsp:sp modelId="{106FC16F-F785-4121-BF8C-83038BBA08C8}">
      <dsp:nvSpPr>
        <dsp:cNvPr id="0" name=""/>
        <dsp:cNvSpPr/>
      </dsp:nvSpPr>
      <dsp:spPr>
        <a:xfrm>
          <a:off x="0" y="1972097"/>
          <a:ext cx="6305550" cy="1776060"/>
        </a:xfrm>
        <a:prstGeom prst="roundRect">
          <a:avLst/>
        </a:prstGeom>
        <a:solidFill>
          <a:schemeClr val="accent3">
            <a:shade val="80000"/>
            <a:hueOff val="32385"/>
            <a:satOff val="-11077"/>
            <a:lumOff val="27236"/>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5260" tIns="175260" rIns="175260" bIns="175260" numCol="1" spcCol="1270" anchor="ctr" anchorCtr="0">
          <a:noAutofit/>
        </a:bodyPr>
        <a:lstStyle/>
        <a:p>
          <a:pPr marL="0" lvl="0" indent="0" algn="l" defTabSz="2044700">
            <a:lnSpc>
              <a:spcPct val="90000"/>
            </a:lnSpc>
            <a:spcBef>
              <a:spcPct val="0"/>
            </a:spcBef>
            <a:spcAft>
              <a:spcPct val="35000"/>
            </a:spcAft>
            <a:buNone/>
          </a:pPr>
          <a:r>
            <a:rPr lang="en-US" sz="4600" kern="1200" dirty="0"/>
            <a:t>Images can be used in ways such as…</a:t>
          </a:r>
        </a:p>
      </dsp:txBody>
      <dsp:txXfrm>
        <a:off x="86700" y="2058797"/>
        <a:ext cx="6132150" cy="1602660"/>
      </dsp:txXfrm>
    </dsp:sp>
    <dsp:sp modelId="{BC8C74D2-0F81-4621-8226-7F385BE104B9}">
      <dsp:nvSpPr>
        <dsp:cNvPr id="0" name=""/>
        <dsp:cNvSpPr/>
      </dsp:nvSpPr>
      <dsp:spPr>
        <a:xfrm>
          <a:off x="0" y="3748157"/>
          <a:ext cx="6305550" cy="17615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0201" tIns="58420" rIns="327152" bIns="58420" numCol="1" spcCol="1270" anchor="t" anchorCtr="0">
          <a:noAutofit/>
        </a:bodyPr>
        <a:lstStyle/>
        <a:p>
          <a:pPr marL="285750" lvl="1" indent="-285750" algn="l" defTabSz="1600200">
            <a:lnSpc>
              <a:spcPct val="90000"/>
            </a:lnSpc>
            <a:spcBef>
              <a:spcPct val="0"/>
            </a:spcBef>
            <a:spcAft>
              <a:spcPct val="20000"/>
            </a:spcAft>
            <a:buChar char="•"/>
          </a:pPr>
          <a:r>
            <a:rPr lang="en-US" sz="3600" kern="1200" dirty="0"/>
            <a:t>Photography</a:t>
          </a:r>
        </a:p>
        <a:p>
          <a:pPr marL="285750" lvl="1" indent="-285750" algn="l" defTabSz="1600200">
            <a:lnSpc>
              <a:spcPct val="90000"/>
            </a:lnSpc>
            <a:spcBef>
              <a:spcPct val="0"/>
            </a:spcBef>
            <a:spcAft>
              <a:spcPct val="20000"/>
            </a:spcAft>
            <a:buChar char="•"/>
          </a:pPr>
          <a:r>
            <a:rPr lang="en-US" sz="3600" kern="1200" dirty="0"/>
            <a:t>Photoshop/Digital Art</a:t>
          </a:r>
        </a:p>
        <a:p>
          <a:pPr marL="285750" lvl="1" indent="-285750" algn="l" defTabSz="1600200">
            <a:lnSpc>
              <a:spcPct val="90000"/>
            </a:lnSpc>
            <a:spcBef>
              <a:spcPct val="0"/>
            </a:spcBef>
            <a:spcAft>
              <a:spcPct val="20000"/>
            </a:spcAft>
            <a:buChar char="•"/>
          </a:pPr>
          <a:r>
            <a:rPr lang="en-US" sz="3600" kern="1200" dirty="0"/>
            <a:t>Advertisement</a:t>
          </a:r>
        </a:p>
      </dsp:txBody>
      <dsp:txXfrm>
        <a:off x="0" y="3748157"/>
        <a:ext cx="6305550" cy="176157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3CA47E-A179-4280-A99F-D42374327503}">
      <dsp:nvSpPr>
        <dsp:cNvPr id="0" name=""/>
        <dsp:cNvSpPr/>
      </dsp:nvSpPr>
      <dsp:spPr>
        <a:xfrm>
          <a:off x="-49551" y="0"/>
          <a:ext cx="5994397" cy="2434239"/>
        </a:xfrm>
        <a:prstGeom prst="roundRect">
          <a:avLst>
            <a:gd name="adj" fmla="val 10000"/>
          </a:avLst>
        </a:prstGeom>
        <a:solidFill>
          <a:schemeClr val="lt1">
            <a:hueOff val="0"/>
            <a:satOff val="0"/>
            <a:lumOff val="0"/>
            <a:alphaOff val="0"/>
          </a:schemeClr>
        </a:solidFill>
        <a:ln w="12700" cap="flat" cmpd="sng" algn="in">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kern="1200" dirty="0"/>
            <a:t>In the marketing world to Multimedia (and to you students) video is about the most popular as it helps understand the technological range of audio, images, texts, or animation come together.</a:t>
          </a:r>
        </a:p>
      </dsp:txBody>
      <dsp:txXfrm>
        <a:off x="21745" y="71296"/>
        <a:ext cx="3059590" cy="2291647"/>
      </dsp:txXfrm>
    </dsp:sp>
    <dsp:sp modelId="{A8CEFA1D-315C-4825-BE40-EAE08926DBED}">
      <dsp:nvSpPr>
        <dsp:cNvPr id="0" name=""/>
        <dsp:cNvSpPr/>
      </dsp:nvSpPr>
      <dsp:spPr>
        <a:xfrm>
          <a:off x="449581" y="2975181"/>
          <a:ext cx="5994397" cy="2434239"/>
        </a:xfrm>
        <a:prstGeom prst="roundRect">
          <a:avLst>
            <a:gd name="adj" fmla="val 10000"/>
          </a:avLst>
        </a:prstGeom>
        <a:solidFill>
          <a:schemeClr val="lt1">
            <a:hueOff val="0"/>
            <a:satOff val="0"/>
            <a:lumOff val="0"/>
            <a:alphaOff val="0"/>
          </a:schemeClr>
        </a:solidFill>
        <a:ln w="12700" cap="flat" cmpd="sng" algn="in">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just" defTabSz="889000">
            <a:lnSpc>
              <a:spcPct val="90000"/>
            </a:lnSpc>
            <a:spcBef>
              <a:spcPct val="0"/>
            </a:spcBef>
            <a:spcAft>
              <a:spcPct val="35000"/>
            </a:spcAft>
            <a:buNone/>
          </a:pPr>
          <a:r>
            <a:rPr lang="en-US" sz="2000" kern="1200" dirty="0"/>
            <a:t>Video</a:t>
          </a:r>
          <a:r>
            <a:rPr lang="en-US" sz="2000" kern="1200" baseline="0" dirty="0"/>
            <a:t> helps mostly create motion with all the other 4 building blocks to multimedia.</a:t>
          </a:r>
          <a:endParaRPr lang="en-US" sz="2000" kern="1200" dirty="0"/>
        </a:p>
      </dsp:txBody>
      <dsp:txXfrm>
        <a:off x="520877" y="3046477"/>
        <a:ext cx="2932493" cy="2291647"/>
      </dsp:txXfrm>
    </dsp:sp>
    <dsp:sp modelId="{5AF7C3D3-1C45-469A-96CD-772A6D8E6FE7}">
      <dsp:nvSpPr>
        <dsp:cNvPr id="0" name=""/>
        <dsp:cNvSpPr/>
      </dsp:nvSpPr>
      <dsp:spPr>
        <a:xfrm>
          <a:off x="3512984" y="1913582"/>
          <a:ext cx="1582255" cy="1582255"/>
        </a:xfrm>
        <a:prstGeom prst="downArrow">
          <a:avLst>
            <a:gd name="adj1" fmla="val 55000"/>
            <a:gd name="adj2" fmla="val 45000"/>
          </a:avLst>
        </a:prstGeom>
        <a:solidFill>
          <a:schemeClr val="lt1">
            <a:alpha val="90000"/>
            <a:tint val="40000"/>
            <a:hueOff val="0"/>
            <a:satOff val="0"/>
            <a:lumOff val="0"/>
            <a:alphaOff val="0"/>
          </a:schemeClr>
        </a:solidFill>
        <a:ln w="12700" cap="flat" cmpd="sng" algn="in">
          <a:solidFill>
            <a:schemeClr val="accent1">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endParaRPr lang="en-US" sz="3600" kern="1200"/>
        </a:p>
      </dsp:txBody>
      <dsp:txXfrm>
        <a:off x="3868991" y="1913582"/>
        <a:ext cx="870241" cy="1190647"/>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47FDAFE-4F0E-4611-8780-AF6A55F2F6D2}" type="datetimeFigureOut">
              <a:rPr lang="en-US" smtClean="0"/>
              <a:t>4/11/2018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4457730-5CFF-46E5-8843-7409F686539B}" type="slidenum">
              <a:rPr lang="en-US" smtClean="0"/>
              <a:t>‹#›</a:t>
            </a:fld>
            <a:endParaRPr lang="en-US"/>
          </a:p>
        </p:txBody>
      </p:sp>
    </p:spTree>
    <p:extLst>
      <p:ext uri="{BB962C8B-B14F-4D97-AF65-F5344CB8AC3E}">
        <p14:creationId xmlns:p14="http://schemas.microsoft.com/office/powerpoint/2010/main" val="7100176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Go to google and show them how to not interfere with copyrights</a:t>
            </a:r>
          </a:p>
        </p:txBody>
      </p:sp>
      <p:sp>
        <p:nvSpPr>
          <p:cNvPr id="4" name="Slide Number Placeholder 3"/>
          <p:cNvSpPr>
            <a:spLocks noGrp="1"/>
          </p:cNvSpPr>
          <p:nvPr>
            <p:ph type="sldNum" sz="quarter" idx="10"/>
          </p:nvPr>
        </p:nvSpPr>
        <p:spPr/>
        <p:txBody>
          <a:bodyPr/>
          <a:lstStyle/>
          <a:p>
            <a:fld id="{54457730-5CFF-46E5-8843-7409F686539B}" type="slidenum">
              <a:rPr lang="en-US" smtClean="0"/>
              <a:t>20</a:t>
            </a:fld>
            <a:endParaRPr lang="en-US"/>
          </a:p>
        </p:txBody>
      </p:sp>
    </p:spTree>
    <p:extLst>
      <p:ext uri="{BB962C8B-B14F-4D97-AF65-F5344CB8AC3E}">
        <p14:creationId xmlns:p14="http://schemas.microsoft.com/office/powerpoint/2010/main" val="29638710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accent1"/>
        </a:solidFill>
        <a:effectLst/>
      </p:bgPr>
    </p:bg>
    <p:spTree>
      <p:nvGrpSpPr>
        <p:cNvPr id="1" name=""/>
        <p:cNvGrpSpPr/>
        <p:nvPr/>
      </p:nvGrpSpPr>
      <p:grpSpPr>
        <a:xfrm>
          <a:off x="0" y="0"/>
          <a:ext cx="0" cy="0"/>
          <a:chOff x="0" y="0"/>
          <a:chExt cx="0" cy="0"/>
        </a:xfrm>
      </p:grpSpPr>
      <p:sp>
        <p:nvSpPr>
          <p:cNvPr id="11" name="Freeform 6" title="scalloped circle"/>
          <p:cNvSpPr/>
          <p:nvPr/>
        </p:nvSpPr>
        <p:spPr bwMode="auto">
          <a:xfrm>
            <a:off x="3557016" y="630936"/>
            <a:ext cx="5235575" cy="5229225"/>
          </a:xfrm>
          <a:custGeom>
            <a:avLst/>
            <a:gdLst/>
            <a:ahLst/>
            <a:cxnLst/>
            <a:rect l="0" t="0" r="r" b="b"/>
            <a:pathLst>
              <a:path w="3298" h="3294">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bg2"/>
          </a:solidFill>
          <a:ln w="0">
            <a:noFill/>
            <a:prstDash val="solid"/>
            <a:round/>
            <a:headEnd/>
            <a:tailEnd/>
          </a:ln>
        </p:spPr>
      </p:sp>
      <p:sp>
        <p:nvSpPr>
          <p:cNvPr id="2" name="Title 1"/>
          <p:cNvSpPr>
            <a:spLocks noGrp="1"/>
          </p:cNvSpPr>
          <p:nvPr>
            <p:ph type="ctrTitle"/>
          </p:nvPr>
        </p:nvSpPr>
        <p:spPr>
          <a:xfrm>
            <a:off x="1078523" y="1098388"/>
            <a:ext cx="10318418" cy="4394988"/>
          </a:xfrm>
        </p:spPr>
        <p:txBody>
          <a:bodyPr anchor="ctr">
            <a:noAutofit/>
          </a:bodyPr>
          <a:lstStyle>
            <a:lvl1pPr algn="ctr">
              <a:defRPr sz="10000" spc="800" baseline="0"/>
            </a:lvl1pPr>
          </a:lstStyle>
          <a:p>
            <a:r>
              <a:rPr lang="en-US"/>
              <a:t>Click to edit Master title style</a:t>
            </a:r>
            <a:endParaRPr lang="en-US" dirty="0"/>
          </a:p>
        </p:txBody>
      </p:sp>
      <p:sp>
        <p:nvSpPr>
          <p:cNvPr id="3" name="Subtitle 2"/>
          <p:cNvSpPr>
            <a:spLocks noGrp="1"/>
          </p:cNvSpPr>
          <p:nvPr>
            <p:ph type="subTitle" idx="1"/>
          </p:nvPr>
        </p:nvSpPr>
        <p:spPr>
          <a:xfrm>
            <a:off x="2215045" y="5979196"/>
            <a:ext cx="8045373" cy="742279"/>
          </a:xfrm>
        </p:spPr>
        <p:txBody>
          <a:bodyPr anchor="t">
            <a:normAutofit/>
          </a:bodyPr>
          <a:lstStyle>
            <a:lvl1pPr marL="0" indent="0" algn="ctr">
              <a:lnSpc>
                <a:spcPct val="100000"/>
              </a:lnSpc>
              <a:buNone/>
              <a:defRPr sz="2000" b="1" i="0" cap="all" spc="40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1078523" y="6375679"/>
            <a:ext cx="2329722" cy="348462"/>
          </a:xfrm>
        </p:spPr>
        <p:txBody>
          <a:bodyPr/>
          <a:lstStyle>
            <a:lvl1pPr>
              <a:defRPr baseline="0">
                <a:solidFill>
                  <a:schemeClr val="accent1">
                    <a:lumMod val="50000"/>
                  </a:schemeClr>
                </a:solidFill>
              </a:defRPr>
            </a:lvl1pPr>
          </a:lstStyle>
          <a:p>
            <a:fld id="{2B876E6A-EFEB-4DEE-8508-FE8B11331735}" type="datetimeFigureOut">
              <a:rPr lang="en-US" smtClean="0"/>
              <a:t>4/10/2018</a:t>
            </a:fld>
            <a:endParaRPr lang="en-US"/>
          </a:p>
        </p:txBody>
      </p:sp>
      <p:sp>
        <p:nvSpPr>
          <p:cNvPr id="5" name="Footer Placeholder 4"/>
          <p:cNvSpPr>
            <a:spLocks noGrp="1"/>
          </p:cNvSpPr>
          <p:nvPr>
            <p:ph type="ftr" sz="quarter" idx="11"/>
          </p:nvPr>
        </p:nvSpPr>
        <p:spPr>
          <a:xfrm>
            <a:off x="4180332" y="6375679"/>
            <a:ext cx="4114800" cy="345796"/>
          </a:xfrm>
        </p:spPr>
        <p:txBody>
          <a:bodyPr/>
          <a:lstStyle>
            <a:lvl1pPr>
              <a:defRPr baseline="0">
                <a:solidFill>
                  <a:schemeClr val="accent1">
                    <a:lumMod val="50000"/>
                  </a:schemeClr>
                </a:solidFill>
              </a:defRPr>
            </a:lvl1pPr>
          </a:lstStyle>
          <a:p>
            <a:endParaRPr lang="en-US"/>
          </a:p>
        </p:txBody>
      </p:sp>
      <p:sp>
        <p:nvSpPr>
          <p:cNvPr id="6" name="Slide Number Placeholder 5"/>
          <p:cNvSpPr>
            <a:spLocks noGrp="1"/>
          </p:cNvSpPr>
          <p:nvPr>
            <p:ph type="sldNum" sz="quarter" idx="12"/>
          </p:nvPr>
        </p:nvSpPr>
        <p:spPr>
          <a:xfrm>
            <a:off x="9067218" y="6375679"/>
            <a:ext cx="2329723" cy="345796"/>
          </a:xfrm>
        </p:spPr>
        <p:txBody>
          <a:bodyPr/>
          <a:lstStyle>
            <a:lvl1pPr>
              <a:defRPr baseline="0">
                <a:solidFill>
                  <a:schemeClr val="accent1">
                    <a:lumMod val="50000"/>
                  </a:schemeClr>
                </a:solidFill>
              </a:defRPr>
            </a:lvl1pPr>
          </a:lstStyle>
          <a:p>
            <a:fld id="{FA3F0144-EAE3-48C7-A1B8-9859F1FB1F2B}" type="slidenum">
              <a:rPr lang="en-US" smtClean="0"/>
              <a:t>‹#›</a:t>
            </a:fld>
            <a:endParaRPr lang="en-US"/>
          </a:p>
        </p:txBody>
      </p:sp>
      <p:sp>
        <p:nvSpPr>
          <p:cNvPr id="13" name="Rectangle 12" title="left edge border"/>
          <p:cNvSpPr/>
          <p:nvPr/>
        </p:nvSpPr>
        <p:spPr>
          <a:xfrm>
            <a:off x="0" y="0"/>
            <a:ext cx="28346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2536228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B876E6A-EFEB-4DEE-8508-FE8B11331735}" type="datetimeFigureOut">
              <a:rPr lang="en-US" smtClean="0"/>
              <a:t>4/10/2018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3F0144-EAE3-48C7-A1B8-9859F1FB1F2B}" type="slidenum">
              <a:rPr lang="en-US" smtClean="0"/>
              <a:t>‹#›</a:t>
            </a:fld>
            <a:endParaRPr lang="en-US"/>
          </a:p>
        </p:txBody>
      </p:sp>
    </p:spTree>
    <p:extLst>
      <p:ext uri="{BB962C8B-B14F-4D97-AF65-F5344CB8AC3E}">
        <p14:creationId xmlns:p14="http://schemas.microsoft.com/office/powerpoint/2010/main" val="39594588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066321" y="382386"/>
            <a:ext cx="1492132" cy="5600404"/>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257300" y="382385"/>
            <a:ext cx="8392585" cy="560040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B876E6A-EFEB-4DEE-8508-FE8B11331735}" type="datetimeFigureOut">
              <a:rPr lang="en-US" smtClean="0"/>
              <a:t>4/10/2018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3F0144-EAE3-48C7-A1B8-9859F1FB1F2B}" type="slidenum">
              <a:rPr lang="en-US" smtClean="0"/>
              <a:t>‹#›</a:t>
            </a:fld>
            <a:endParaRPr lang="en-US"/>
          </a:p>
        </p:txBody>
      </p:sp>
    </p:spTree>
    <p:extLst>
      <p:ext uri="{BB962C8B-B14F-4D97-AF65-F5344CB8AC3E}">
        <p14:creationId xmlns:p14="http://schemas.microsoft.com/office/powerpoint/2010/main" val="4851179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B876E6A-EFEB-4DEE-8508-FE8B11331735}" type="datetimeFigureOut">
              <a:rPr lang="en-US" smtClean="0"/>
              <a:t>4/10/2018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3F0144-EAE3-48C7-A1B8-9859F1FB1F2B}" type="slidenum">
              <a:rPr lang="en-US" smtClean="0"/>
              <a:t>‹#›</a:t>
            </a:fld>
            <a:endParaRPr lang="en-US"/>
          </a:p>
        </p:txBody>
      </p:sp>
    </p:spTree>
    <p:extLst>
      <p:ext uri="{BB962C8B-B14F-4D97-AF65-F5344CB8AC3E}">
        <p14:creationId xmlns:p14="http://schemas.microsoft.com/office/powerpoint/2010/main" val="40125339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242929" y="1073888"/>
            <a:ext cx="8187071" cy="4064627"/>
          </a:xfrm>
        </p:spPr>
        <p:txBody>
          <a:bodyPr anchor="b">
            <a:normAutofit/>
          </a:bodyPr>
          <a:lstStyle>
            <a:lvl1pPr>
              <a:defRPr sz="8400" spc="800" baseline="0">
                <a:solidFill>
                  <a:schemeClr val="tx2"/>
                </a:solidFill>
              </a:defRPr>
            </a:lvl1pPr>
          </a:lstStyle>
          <a:p>
            <a:r>
              <a:rPr lang="en-US"/>
              <a:t>Click to edit Master title style</a:t>
            </a:r>
            <a:endParaRPr lang="en-US" dirty="0"/>
          </a:p>
        </p:txBody>
      </p:sp>
      <p:sp>
        <p:nvSpPr>
          <p:cNvPr id="3" name="Text Placeholder 2"/>
          <p:cNvSpPr>
            <a:spLocks noGrp="1"/>
          </p:cNvSpPr>
          <p:nvPr>
            <p:ph type="body" idx="1"/>
          </p:nvPr>
        </p:nvSpPr>
        <p:spPr>
          <a:xfrm>
            <a:off x="3242930" y="5159781"/>
            <a:ext cx="7017488" cy="951135"/>
          </a:xfrm>
        </p:spPr>
        <p:txBody>
          <a:bodyPr>
            <a:normAutofit/>
          </a:bodyPr>
          <a:lstStyle>
            <a:lvl1pPr marL="0" indent="0">
              <a:lnSpc>
                <a:spcPct val="100000"/>
              </a:lnSpc>
              <a:buNone/>
              <a:defRPr sz="2000" b="1" i="0" cap="all" spc="400" baseline="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3236546" y="6375679"/>
            <a:ext cx="1493947" cy="348462"/>
          </a:xfrm>
        </p:spPr>
        <p:txBody>
          <a:bodyPr/>
          <a:lstStyle>
            <a:lvl1pPr>
              <a:defRPr baseline="0">
                <a:solidFill>
                  <a:schemeClr val="tx2"/>
                </a:solidFill>
              </a:defRPr>
            </a:lvl1pPr>
          </a:lstStyle>
          <a:p>
            <a:fld id="{2B876E6A-EFEB-4DEE-8508-FE8B11331735}" type="datetimeFigureOut">
              <a:rPr lang="en-US" smtClean="0"/>
              <a:t>4/10/2018</a:t>
            </a:fld>
            <a:endParaRPr lang="en-US"/>
          </a:p>
        </p:txBody>
      </p:sp>
      <p:sp>
        <p:nvSpPr>
          <p:cNvPr id="5" name="Footer Placeholder 4"/>
          <p:cNvSpPr>
            <a:spLocks noGrp="1"/>
          </p:cNvSpPr>
          <p:nvPr>
            <p:ph type="ftr" sz="quarter" idx="11"/>
          </p:nvPr>
        </p:nvSpPr>
        <p:spPr>
          <a:xfrm>
            <a:off x="5279064" y="6375679"/>
            <a:ext cx="4114800" cy="345796"/>
          </a:xfrm>
        </p:spPr>
        <p:txBody>
          <a:bodyPr/>
          <a:lstStyle>
            <a:lvl1pPr>
              <a:defRPr baseline="0">
                <a:solidFill>
                  <a:schemeClr val="tx2"/>
                </a:solidFill>
              </a:defRPr>
            </a:lvl1pPr>
          </a:lstStyle>
          <a:p>
            <a:endParaRPr lang="en-US"/>
          </a:p>
        </p:txBody>
      </p:sp>
      <p:sp>
        <p:nvSpPr>
          <p:cNvPr id="6" name="Slide Number Placeholder 5"/>
          <p:cNvSpPr>
            <a:spLocks noGrp="1"/>
          </p:cNvSpPr>
          <p:nvPr>
            <p:ph type="sldNum" sz="quarter" idx="12"/>
          </p:nvPr>
        </p:nvSpPr>
        <p:spPr>
          <a:xfrm>
            <a:off x="9942434" y="6375679"/>
            <a:ext cx="1487566" cy="345796"/>
          </a:xfrm>
        </p:spPr>
        <p:txBody>
          <a:bodyPr/>
          <a:lstStyle>
            <a:lvl1pPr>
              <a:defRPr baseline="0">
                <a:solidFill>
                  <a:schemeClr val="tx2"/>
                </a:solidFill>
              </a:defRPr>
            </a:lvl1pPr>
          </a:lstStyle>
          <a:p>
            <a:fld id="{FA3F0144-EAE3-48C7-A1B8-9859F1FB1F2B}" type="slidenum">
              <a:rPr lang="en-US" smtClean="0"/>
              <a:t>‹#›</a:t>
            </a:fld>
            <a:endParaRPr lang="en-US"/>
          </a:p>
        </p:txBody>
      </p:sp>
      <p:grpSp>
        <p:nvGrpSpPr>
          <p:cNvPr id="7" name="Group 6" title="left scallop shape"/>
          <p:cNvGrpSpPr/>
          <p:nvPr/>
        </p:nvGrpSpPr>
        <p:grpSpPr>
          <a:xfrm>
            <a:off x="0" y="0"/>
            <a:ext cx="2814638" cy="6858000"/>
            <a:chOff x="0" y="0"/>
            <a:chExt cx="2814638" cy="6858000"/>
          </a:xfrm>
        </p:grpSpPr>
        <p:sp>
          <p:nvSpPr>
            <p:cNvPr id="11" name="Freeform 6" title="left scallop shape"/>
            <p:cNvSpPr/>
            <p:nvPr/>
          </p:nvSpPr>
          <p:spPr bwMode="auto">
            <a:xfrm>
              <a:off x="0" y="0"/>
              <a:ext cx="2814638" cy="6858000"/>
            </a:xfrm>
            <a:custGeom>
              <a:avLst/>
              <a:gdLst/>
              <a:ahLst/>
              <a:cxnLst/>
              <a:rect l="0" t="0" r="r" b="b"/>
              <a:pathLst>
                <a:path w="1773" h="4320">
                  <a:moveTo>
                    <a:pt x="0" y="0"/>
                  </a:moveTo>
                  <a:lnTo>
                    <a:pt x="891" y="0"/>
                  </a:lnTo>
                  <a:lnTo>
                    <a:pt x="906" y="56"/>
                  </a:lnTo>
                  <a:lnTo>
                    <a:pt x="921" y="111"/>
                  </a:lnTo>
                  <a:lnTo>
                    <a:pt x="938" y="165"/>
                  </a:lnTo>
                  <a:lnTo>
                    <a:pt x="957" y="217"/>
                  </a:lnTo>
                  <a:lnTo>
                    <a:pt x="980" y="266"/>
                  </a:lnTo>
                  <a:lnTo>
                    <a:pt x="1007" y="312"/>
                  </a:lnTo>
                  <a:lnTo>
                    <a:pt x="1036" y="351"/>
                  </a:lnTo>
                  <a:lnTo>
                    <a:pt x="1069" y="387"/>
                  </a:lnTo>
                  <a:lnTo>
                    <a:pt x="1105" y="422"/>
                  </a:lnTo>
                  <a:lnTo>
                    <a:pt x="1145" y="456"/>
                  </a:lnTo>
                  <a:lnTo>
                    <a:pt x="1185" y="487"/>
                  </a:lnTo>
                  <a:lnTo>
                    <a:pt x="1227" y="520"/>
                  </a:lnTo>
                  <a:lnTo>
                    <a:pt x="1270" y="551"/>
                  </a:lnTo>
                  <a:lnTo>
                    <a:pt x="1311" y="584"/>
                  </a:lnTo>
                  <a:lnTo>
                    <a:pt x="1352" y="617"/>
                  </a:lnTo>
                  <a:lnTo>
                    <a:pt x="1390" y="651"/>
                  </a:lnTo>
                  <a:lnTo>
                    <a:pt x="1425" y="687"/>
                  </a:lnTo>
                  <a:lnTo>
                    <a:pt x="1456" y="725"/>
                  </a:lnTo>
                  <a:lnTo>
                    <a:pt x="1484" y="765"/>
                  </a:lnTo>
                  <a:lnTo>
                    <a:pt x="1505" y="808"/>
                  </a:lnTo>
                  <a:lnTo>
                    <a:pt x="1521" y="856"/>
                  </a:lnTo>
                  <a:lnTo>
                    <a:pt x="1530" y="907"/>
                  </a:lnTo>
                  <a:lnTo>
                    <a:pt x="1534" y="960"/>
                  </a:lnTo>
                  <a:lnTo>
                    <a:pt x="1534" y="1013"/>
                  </a:lnTo>
                  <a:lnTo>
                    <a:pt x="1530" y="1068"/>
                  </a:lnTo>
                  <a:lnTo>
                    <a:pt x="1523" y="1125"/>
                  </a:lnTo>
                  <a:lnTo>
                    <a:pt x="1515" y="1181"/>
                  </a:lnTo>
                  <a:lnTo>
                    <a:pt x="1508" y="1237"/>
                  </a:lnTo>
                  <a:lnTo>
                    <a:pt x="1501" y="1293"/>
                  </a:lnTo>
                  <a:lnTo>
                    <a:pt x="1496" y="1350"/>
                  </a:lnTo>
                  <a:lnTo>
                    <a:pt x="1494" y="1405"/>
                  </a:lnTo>
                  <a:lnTo>
                    <a:pt x="1497" y="1458"/>
                  </a:lnTo>
                  <a:lnTo>
                    <a:pt x="1504" y="1511"/>
                  </a:lnTo>
                  <a:lnTo>
                    <a:pt x="1517" y="1560"/>
                  </a:lnTo>
                  <a:lnTo>
                    <a:pt x="1535" y="1610"/>
                  </a:lnTo>
                  <a:lnTo>
                    <a:pt x="1557" y="1659"/>
                  </a:lnTo>
                  <a:lnTo>
                    <a:pt x="1583" y="1708"/>
                  </a:lnTo>
                  <a:lnTo>
                    <a:pt x="1611" y="1757"/>
                  </a:lnTo>
                  <a:lnTo>
                    <a:pt x="1640" y="1807"/>
                  </a:lnTo>
                  <a:lnTo>
                    <a:pt x="1669" y="1855"/>
                  </a:lnTo>
                  <a:lnTo>
                    <a:pt x="1696" y="1905"/>
                  </a:lnTo>
                  <a:lnTo>
                    <a:pt x="1721" y="1954"/>
                  </a:lnTo>
                  <a:lnTo>
                    <a:pt x="1742" y="2006"/>
                  </a:lnTo>
                  <a:lnTo>
                    <a:pt x="1759" y="2057"/>
                  </a:lnTo>
                  <a:lnTo>
                    <a:pt x="1769" y="2108"/>
                  </a:lnTo>
                  <a:lnTo>
                    <a:pt x="1773" y="2160"/>
                  </a:lnTo>
                  <a:lnTo>
                    <a:pt x="1769" y="2212"/>
                  </a:lnTo>
                  <a:lnTo>
                    <a:pt x="1759" y="2263"/>
                  </a:lnTo>
                  <a:lnTo>
                    <a:pt x="1742" y="2314"/>
                  </a:lnTo>
                  <a:lnTo>
                    <a:pt x="1721" y="2366"/>
                  </a:lnTo>
                  <a:lnTo>
                    <a:pt x="1696" y="2415"/>
                  </a:lnTo>
                  <a:lnTo>
                    <a:pt x="1669" y="2465"/>
                  </a:lnTo>
                  <a:lnTo>
                    <a:pt x="1640" y="2513"/>
                  </a:lnTo>
                  <a:lnTo>
                    <a:pt x="1611" y="2563"/>
                  </a:lnTo>
                  <a:lnTo>
                    <a:pt x="1583" y="2612"/>
                  </a:lnTo>
                  <a:lnTo>
                    <a:pt x="1557" y="2661"/>
                  </a:lnTo>
                  <a:lnTo>
                    <a:pt x="1535" y="2710"/>
                  </a:lnTo>
                  <a:lnTo>
                    <a:pt x="1517" y="2760"/>
                  </a:lnTo>
                  <a:lnTo>
                    <a:pt x="1504" y="2809"/>
                  </a:lnTo>
                  <a:lnTo>
                    <a:pt x="1497" y="2862"/>
                  </a:lnTo>
                  <a:lnTo>
                    <a:pt x="1494" y="2915"/>
                  </a:lnTo>
                  <a:lnTo>
                    <a:pt x="1496" y="2970"/>
                  </a:lnTo>
                  <a:lnTo>
                    <a:pt x="1501" y="3027"/>
                  </a:lnTo>
                  <a:lnTo>
                    <a:pt x="1508" y="3083"/>
                  </a:lnTo>
                  <a:lnTo>
                    <a:pt x="1515" y="3139"/>
                  </a:lnTo>
                  <a:lnTo>
                    <a:pt x="1523" y="3195"/>
                  </a:lnTo>
                  <a:lnTo>
                    <a:pt x="1530" y="3252"/>
                  </a:lnTo>
                  <a:lnTo>
                    <a:pt x="1534" y="3307"/>
                  </a:lnTo>
                  <a:lnTo>
                    <a:pt x="1534" y="3360"/>
                  </a:lnTo>
                  <a:lnTo>
                    <a:pt x="1530" y="3413"/>
                  </a:lnTo>
                  <a:lnTo>
                    <a:pt x="1521" y="3464"/>
                  </a:lnTo>
                  <a:lnTo>
                    <a:pt x="1505" y="3512"/>
                  </a:lnTo>
                  <a:lnTo>
                    <a:pt x="1484" y="3555"/>
                  </a:lnTo>
                  <a:lnTo>
                    <a:pt x="1456" y="3595"/>
                  </a:lnTo>
                  <a:lnTo>
                    <a:pt x="1425" y="3633"/>
                  </a:lnTo>
                  <a:lnTo>
                    <a:pt x="1390" y="3669"/>
                  </a:lnTo>
                  <a:lnTo>
                    <a:pt x="1352" y="3703"/>
                  </a:lnTo>
                  <a:lnTo>
                    <a:pt x="1311" y="3736"/>
                  </a:lnTo>
                  <a:lnTo>
                    <a:pt x="1270" y="3769"/>
                  </a:lnTo>
                  <a:lnTo>
                    <a:pt x="1227" y="3800"/>
                  </a:lnTo>
                  <a:lnTo>
                    <a:pt x="1185" y="3833"/>
                  </a:lnTo>
                  <a:lnTo>
                    <a:pt x="1145" y="3864"/>
                  </a:lnTo>
                  <a:lnTo>
                    <a:pt x="1105" y="3898"/>
                  </a:lnTo>
                  <a:lnTo>
                    <a:pt x="1069" y="3933"/>
                  </a:lnTo>
                  <a:lnTo>
                    <a:pt x="1036" y="3969"/>
                  </a:lnTo>
                  <a:lnTo>
                    <a:pt x="1007" y="4008"/>
                  </a:lnTo>
                  <a:lnTo>
                    <a:pt x="980" y="4054"/>
                  </a:lnTo>
                  <a:lnTo>
                    <a:pt x="957" y="4103"/>
                  </a:lnTo>
                  <a:lnTo>
                    <a:pt x="938" y="4155"/>
                  </a:lnTo>
                  <a:lnTo>
                    <a:pt x="921" y="4209"/>
                  </a:lnTo>
                  <a:lnTo>
                    <a:pt x="906" y="4264"/>
                  </a:lnTo>
                  <a:lnTo>
                    <a:pt x="891" y="4320"/>
                  </a:lnTo>
                  <a:lnTo>
                    <a:pt x="0" y="4320"/>
                  </a:lnTo>
                  <a:lnTo>
                    <a:pt x="0" y="0"/>
                  </a:lnTo>
                  <a:close/>
                </a:path>
              </a:pathLst>
            </a:custGeom>
            <a:solidFill>
              <a:schemeClr val="tx2"/>
            </a:solidFill>
            <a:ln w="0">
              <a:noFill/>
              <a:prstDash val="solid"/>
              <a:round/>
              <a:headEnd/>
              <a:tailEnd/>
            </a:ln>
          </p:spPr>
        </p:sp>
        <p:sp>
          <p:nvSpPr>
            <p:cNvPr id="16" name="Freeform 11" title="left scallop inline"/>
            <p:cNvSpPr/>
            <p:nvPr/>
          </p:nvSpPr>
          <p:spPr bwMode="auto">
            <a:xfrm>
              <a:off x="874382" y="0"/>
              <a:ext cx="1646238" cy="6858000"/>
            </a:xfrm>
            <a:custGeom>
              <a:avLst/>
              <a:gdLst/>
              <a:ahLst/>
              <a:cxnLst/>
              <a:rect l="0" t="0" r="r" b="b"/>
              <a:pathLst>
                <a:path w="1037" h="4320">
                  <a:moveTo>
                    <a:pt x="0" y="0"/>
                  </a:moveTo>
                  <a:lnTo>
                    <a:pt x="171" y="0"/>
                  </a:lnTo>
                  <a:lnTo>
                    <a:pt x="188" y="55"/>
                  </a:lnTo>
                  <a:lnTo>
                    <a:pt x="204" y="110"/>
                  </a:lnTo>
                  <a:lnTo>
                    <a:pt x="220" y="166"/>
                  </a:lnTo>
                  <a:lnTo>
                    <a:pt x="234" y="223"/>
                  </a:lnTo>
                  <a:lnTo>
                    <a:pt x="251" y="278"/>
                  </a:lnTo>
                  <a:lnTo>
                    <a:pt x="269" y="331"/>
                  </a:lnTo>
                  <a:lnTo>
                    <a:pt x="292" y="381"/>
                  </a:lnTo>
                  <a:lnTo>
                    <a:pt x="319" y="427"/>
                  </a:lnTo>
                  <a:lnTo>
                    <a:pt x="349" y="466"/>
                  </a:lnTo>
                  <a:lnTo>
                    <a:pt x="382" y="503"/>
                  </a:lnTo>
                  <a:lnTo>
                    <a:pt x="420" y="537"/>
                  </a:lnTo>
                  <a:lnTo>
                    <a:pt x="460" y="571"/>
                  </a:lnTo>
                  <a:lnTo>
                    <a:pt x="502" y="603"/>
                  </a:lnTo>
                  <a:lnTo>
                    <a:pt x="544" y="635"/>
                  </a:lnTo>
                  <a:lnTo>
                    <a:pt x="587" y="668"/>
                  </a:lnTo>
                  <a:lnTo>
                    <a:pt x="628" y="700"/>
                  </a:lnTo>
                  <a:lnTo>
                    <a:pt x="667" y="734"/>
                  </a:lnTo>
                  <a:lnTo>
                    <a:pt x="703" y="771"/>
                  </a:lnTo>
                  <a:lnTo>
                    <a:pt x="736" y="808"/>
                  </a:lnTo>
                  <a:lnTo>
                    <a:pt x="763" y="848"/>
                  </a:lnTo>
                  <a:lnTo>
                    <a:pt x="786" y="893"/>
                  </a:lnTo>
                  <a:lnTo>
                    <a:pt x="800" y="937"/>
                  </a:lnTo>
                  <a:lnTo>
                    <a:pt x="809" y="986"/>
                  </a:lnTo>
                  <a:lnTo>
                    <a:pt x="813" y="1034"/>
                  </a:lnTo>
                  <a:lnTo>
                    <a:pt x="812" y="1085"/>
                  </a:lnTo>
                  <a:lnTo>
                    <a:pt x="808" y="1136"/>
                  </a:lnTo>
                  <a:lnTo>
                    <a:pt x="803" y="1189"/>
                  </a:lnTo>
                  <a:lnTo>
                    <a:pt x="796" y="1242"/>
                  </a:lnTo>
                  <a:lnTo>
                    <a:pt x="788" y="1295"/>
                  </a:lnTo>
                  <a:lnTo>
                    <a:pt x="782" y="1348"/>
                  </a:lnTo>
                  <a:lnTo>
                    <a:pt x="778" y="1401"/>
                  </a:lnTo>
                  <a:lnTo>
                    <a:pt x="775" y="1452"/>
                  </a:lnTo>
                  <a:lnTo>
                    <a:pt x="778" y="1502"/>
                  </a:lnTo>
                  <a:lnTo>
                    <a:pt x="784" y="1551"/>
                  </a:lnTo>
                  <a:lnTo>
                    <a:pt x="797" y="1602"/>
                  </a:lnTo>
                  <a:lnTo>
                    <a:pt x="817" y="1652"/>
                  </a:lnTo>
                  <a:lnTo>
                    <a:pt x="841" y="1702"/>
                  </a:lnTo>
                  <a:lnTo>
                    <a:pt x="868" y="1752"/>
                  </a:lnTo>
                  <a:lnTo>
                    <a:pt x="896" y="1801"/>
                  </a:lnTo>
                  <a:lnTo>
                    <a:pt x="926" y="1851"/>
                  </a:lnTo>
                  <a:lnTo>
                    <a:pt x="953" y="1901"/>
                  </a:lnTo>
                  <a:lnTo>
                    <a:pt x="980" y="1952"/>
                  </a:lnTo>
                  <a:lnTo>
                    <a:pt x="1003" y="2003"/>
                  </a:lnTo>
                  <a:lnTo>
                    <a:pt x="1021" y="2054"/>
                  </a:lnTo>
                  <a:lnTo>
                    <a:pt x="1031" y="2106"/>
                  </a:lnTo>
                  <a:lnTo>
                    <a:pt x="1037" y="2160"/>
                  </a:lnTo>
                  <a:lnTo>
                    <a:pt x="1031" y="2214"/>
                  </a:lnTo>
                  <a:lnTo>
                    <a:pt x="1021" y="2266"/>
                  </a:lnTo>
                  <a:lnTo>
                    <a:pt x="1003" y="2317"/>
                  </a:lnTo>
                  <a:lnTo>
                    <a:pt x="980" y="2368"/>
                  </a:lnTo>
                  <a:lnTo>
                    <a:pt x="953" y="2419"/>
                  </a:lnTo>
                  <a:lnTo>
                    <a:pt x="926" y="2469"/>
                  </a:lnTo>
                  <a:lnTo>
                    <a:pt x="896" y="2519"/>
                  </a:lnTo>
                  <a:lnTo>
                    <a:pt x="868" y="2568"/>
                  </a:lnTo>
                  <a:lnTo>
                    <a:pt x="841" y="2618"/>
                  </a:lnTo>
                  <a:lnTo>
                    <a:pt x="817" y="2668"/>
                  </a:lnTo>
                  <a:lnTo>
                    <a:pt x="797" y="2718"/>
                  </a:lnTo>
                  <a:lnTo>
                    <a:pt x="784" y="2769"/>
                  </a:lnTo>
                  <a:lnTo>
                    <a:pt x="778" y="2818"/>
                  </a:lnTo>
                  <a:lnTo>
                    <a:pt x="775" y="2868"/>
                  </a:lnTo>
                  <a:lnTo>
                    <a:pt x="778" y="2919"/>
                  </a:lnTo>
                  <a:lnTo>
                    <a:pt x="782" y="2972"/>
                  </a:lnTo>
                  <a:lnTo>
                    <a:pt x="788" y="3025"/>
                  </a:lnTo>
                  <a:lnTo>
                    <a:pt x="796" y="3078"/>
                  </a:lnTo>
                  <a:lnTo>
                    <a:pt x="803" y="3131"/>
                  </a:lnTo>
                  <a:lnTo>
                    <a:pt x="808" y="3184"/>
                  </a:lnTo>
                  <a:lnTo>
                    <a:pt x="812" y="3235"/>
                  </a:lnTo>
                  <a:lnTo>
                    <a:pt x="813" y="3286"/>
                  </a:lnTo>
                  <a:lnTo>
                    <a:pt x="809" y="3334"/>
                  </a:lnTo>
                  <a:lnTo>
                    <a:pt x="800" y="3383"/>
                  </a:lnTo>
                  <a:lnTo>
                    <a:pt x="786" y="3427"/>
                  </a:lnTo>
                  <a:lnTo>
                    <a:pt x="763" y="3472"/>
                  </a:lnTo>
                  <a:lnTo>
                    <a:pt x="736" y="3512"/>
                  </a:lnTo>
                  <a:lnTo>
                    <a:pt x="703" y="3549"/>
                  </a:lnTo>
                  <a:lnTo>
                    <a:pt x="667" y="3586"/>
                  </a:lnTo>
                  <a:lnTo>
                    <a:pt x="628" y="3620"/>
                  </a:lnTo>
                  <a:lnTo>
                    <a:pt x="587" y="3652"/>
                  </a:lnTo>
                  <a:lnTo>
                    <a:pt x="544" y="3685"/>
                  </a:lnTo>
                  <a:lnTo>
                    <a:pt x="502" y="3717"/>
                  </a:lnTo>
                  <a:lnTo>
                    <a:pt x="460" y="3749"/>
                  </a:lnTo>
                  <a:lnTo>
                    <a:pt x="420" y="3783"/>
                  </a:lnTo>
                  <a:lnTo>
                    <a:pt x="382" y="3817"/>
                  </a:lnTo>
                  <a:lnTo>
                    <a:pt x="349" y="3854"/>
                  </a:lnTo>
                  <a:lnTo>
                    <a:pt x="319" y="3893"/>
                  </a:lnTo>
                  <a:lnTo>
                    <a:pt x="292" y="3939"/>
                  </a:lnTo>
                  <a:lnTo>
                    <a:pt x="269" y="3989"/>
                  </a:lnTo>
                  <a:lnTo>
                    <a:pt x="251" y="4042"/>
                  </a:lnTo>
                  <a:lnTo>
                    <a:pt x="234" y="4097"/>
                  </a:lnTo>
                  <a:lnTo>
                    <a:pt x="220" y="4154"/>
                  </a:lnTo>
                  <a:lnTo>
                    <a:pt x="204" y="4210"/>
                  </a:lnTo>
                  <a:lnTo>
                    <a:pt x="188" y="4265"/>
                  </a:lnTo>
                  <a:lnTo>
                    <a:pt x="171" y="4320"/>
                  </a:lnTo>
                  <a:lnTo>
                    <a:pt x="0" y="4320"/>
                  </a:lnTo>
                  <a:lnTo>
                    <a:pt x="17" y="4278"/>
                  </a:lnTo>
                  <a:lnTo>
                    <a:pt x="33" y="4232"/>
                  </a:lnTo>
                  <a:lnTo>
                    <a:pt x="46" y="4183"/>
                  </a:lnTo>
                  <a:lnTo>
                    <a:pt x="60" y="4131"/>
                  </a:lnTo>
                  <a:lnTo>
                    <a:pt x="75" y="4075"/>
                  </a:lnTo>
                  <a:lnTo>
                    <a:pt x="90" y="4019"/>
                  </a:lnTo>
                  <a:lnTo>
                    <a:pt x="109" y="3964"/>
                  </a:lnTo>
                  <a:lnTo>
                    <a:pt x="129" y="3909"/>
                  </a:lnTo>
                  <a:lnTo>
                    <a:pt x="156" y="3855"/>
                  </a:lnTo>
                  <a:lnTo>
                    <a:pt x="186" y="3804"/>
                  </a:lnTo>
                  <a:lnTo>
                    <a:pt x="222" y="3756"/>
                  </a:lnTo>
                  <a:lnTo>
                    <a:pt x="261" y="3713"/>
                  </a:lnTo>
                  <a:lnTo>
                    <a:pt x="303" y="3672"/>
                  </a:lnTo>
                  <a:lnTo>
                    <a:pt x="348" y="3634"/>
                  </a:lnTo>
                  <a:lnTo>
                    <a:pt x="392" y="3599"/>
                  </a:lnTo>
                  <a:lnTo>
                    <a:pt x="438" y="3565"/>
                  </a:lnTo>
                  <a:lnTo>
                    <a:pt x="482" y="3531"/>
                  </a:lnTo>
                  <a:lnTo>
                    <a:pt x="523" y="3499"/>
                  </a:lnTo>
                  <a:lnTo>
                    <a:pt x="561" y="3466"/>
                  </a:lnTo>
                  <a:lnTo>
                    <a:pt x="594" y="3434"/>
                  </a:lnTo>
                  <a:lnTo>
                    <a:pt x="620" y="3400"/>
                  </a:lnTo>
                  <a:lnTo>
                    <a:pt x="638" y="3367"/>
                  </a:lnTo>
                  <a:lnTo>
                    <a:pt x="647" y="3336"/>
                  </a:lnTo>
                  <a:lnTo>
                    <a:pt x="652" y="3302"/>
                  </a:lnTo>
                  <a:lnTo>
                    <a:pt x="654" y="3265"/>
                  </a:lnTo>
                  <a:lnTo>
                    <a:pt x="651" y="3224"/>
                  </a:lnTo>
                  <a:lnTo>
                    <a:pt x="647" y="3181"/>
                  </a:lnTo>
                  <a:lnTo>
                    <a:pt x="642" y="3137"/>
                  </a:lnTo>
                  <a:lnTo>
                    <a:pt x="637" y="3091"/>
                  </a:lnTo>
                  <a:lnTo>
                    <a:pt x="626" y="3021"/>
                  </a:lnTo>
                  <a:lnTo>
                    <a:pt x="620" y="2952"/>
                  </a:lnTo>
                  <a:lnTo>
                    <a:pt x="616" y="2881"/>
                  </a:lnTo>
                  <a:lnTo>
                    <a:pt x="618" y="2809"/>
                  </a:lnTo>
                  <a:lnTo>
                    <a:pt x="628" y="2737"/>
                  </a:lnTo>
                  <a:lnTo>
                    <a:pt x="642" y="2681"/>
                  </a:lnTo>
                  <a:lnTo>
                    <a:pt x="661" y="2626"/>
                  </a:lnTo>
                  <a:lnTo>
                    <a:pt x="685" y="2574"/>
                  </a:lnTo>
                  <a:lnTo>
                    <a:pt x="711" y="2521"/>
                  </a:lnTo>
                  <a:lnTo>
                    <a:pt x="739" y="2472"/>
                  </a:lnTo>
                  <a:lnTo>
                    <a:pt x="767" y="2423"/>
                  </a:lnTo>
                  <a:lnTo>
                    <a:pt x="791" y="2381"/>
                  </a:lnTo>
                  <a:lnTo>
                    <a:pt x="813" y="2342"/>
                  </a:lnTo>
                  <a:lnTo>
                    <a:pt x="834" y="2303"/>
                  </a:lnTo>
                  <a:lnTo>
                    <a:pt x="851" y="2265"/>
                  </a:lnTo>
                  <a:lnTo>
                    <a:pt x="864" y="2228"/>
                  </a:lnTo>
                  <a:lnTo>
                    <a:pt x="873" y="2194"/>
                  </a:lnTo>
                  <a:lnTo>
                    <a:pt x="876" y="2160"/>
                  </a:lnTo>
                  <a:lnTo>
                    <a:pt x="873" y="2126"/>
                  </a:lnTo>
                  <a:lnTo>
                    <a:pt x="864" y="2092"/>
                  </a:lnTo>
                  <a:lnTo>
                    <a:pt x="851" y="2055"/>
                  </a:lnTo>
                  <a:lnTo>
                    <a:pt x="834" y="2017"/>
                  </a:lnTo>
                  <a:lnTo>
                    <a:pt x="813" y="1978"/>
                  </a:lnTo>
                  <a:lnTo>
                    <a:pt x="791" y="1939"/>
                  </a:lnTo>
                  <a:lnTo>
                    <a:pt x="767" y="1897"/>
                  </a:lnTo>
                  <a:lnTo>
                    <a:pt x="739" y="1848"/>
                  </a:lnTo>
                  <a:lnTo>
                    <a:pt x="711" y="1799"/>
                  </a:lnTo>
                  <a:lnTo>
                    <a:pt x="685" y="1746"/>
                  </a:lnTo>
                  <a:lnTo>
                    <a:pt x="661" y="1694"/>
                  </a:lnTo>
                  <a:lnTo>
                    <a:pt x="642" y="1639"/>
                  </a:lnTo>
                  <a:lnTo>
                    <a:pt x="628" y="1583"/>
                  </a:lnTo>
                  <a:lnTo>
                    <a:pt x="618" y="1511"/>
                  </a:lnTo>
                  <a:lnTo>
                    <a:pt x="616" y="1439"/>
                  </a:lnTo>
                  <a:lnTo>
                    <a:pt x="620" y="1368"/>
                  </a:lnTo>
                  <a:lnTo>
                    <a:pt x="626" y="1299"/>
                  </a:lnTo>
                  <a:lnTo>
                    <a:pt x="637" y="1229"/>
                  </a:lnTo>
                  <a:lnTo>
                    <a:pt x="642" y="1183"/>
                  </a:lnTo>
                  <a:lnTo>
                    <a:pt x="647" y="1139"/>
                  </a:lnTo>
                  <a:lnTo>
                    <a:pt x="651" y="1096"/>
                  </a:lnTo>
                  <a:lnTo>
                    <a:pt x="654" y="1055"/>
                  </a:lnTo>
                  <a:lnTo>
                    <a:pt x="652" y="1018"/>
                  </a:lnTo>
                  <a:lnTo>
                    <a:pt x="647" y="984"/>
                  </a:lnTo>
                  <a:lnTo>
                    <a:pt x="638" y="953"/>
                  </a:lnTo>
                  <a:lnTo>
                    <a:pt x="620" y="920"/>
                  </a:lnTo>
                  <a:lnTo>
                    <a:pt x="594" y="886"/>
                  </a:lnTo>
                  <a:lnTo>
                    <a:pt x="561" y="854"/>
                  </a:lnTo>
                  <a:lnTo>
                    <a:pt x="523" y="822"/>
                  </a:lnTo>
                  <a:lnTo>
                    <a:pt x="482" y="789"/>
                  </a:lnTo>
                  <a:lnTo>
                    <a:pt x="438" y="755"/>
                  </a:lnTo>
                  <a:lnTo>
                    <a:pt x="392" y="721"/>
                  </a:lnTo>
                  <a:lnTo>
                    <a:pt x="348" y="686"/>
                  </a:lnTo>
                  <a:lnTo>
                    <a:pt x="303" y="648"/>
                  </a:lnTo>
                  <a:lnTo>
                    <a:pt x="261" y="607"/>
                  </a:lnTo>
                  <a:lnTo>
                    <a:pt x="222" y="564"/>
                  </a:lnTo>
                  <a:lnTo>
                    <a:pt x="186" y="516"/>
                  </a:lnTo>
                  <a:lnTo>
                    <a:pt x="156" y="465"/>
                  </a:lnTo>
                  <a:lnTo>
                    <a:pt x="129" y="411"/>
                  </a:lnTo>
                  <a:lnTo>
                    <a:pt x="109" y="356"/>
                  </a:lnTo>
                  <a:lnTo>
                    <a:pt x="90" y="301"/>
                  </a:lnTo>
                  <a:lnTo>
                    <a:pt x="75" y="245"/>
                  </a:lnTo>
                  <a:lnTo>
                    <a:pt x="60" y="189"/>
                  </a:lnTo>
                  <a:lnTo>
                    <a:pt x="46" y="137"/>
                  </a:lnTo>
                  <a:lnTo>
                    <a:pt x="33" y="88"/>
                  </a:lnTo>
                  <a:lnTo>
                    <a:pt x="17" y="42"/>
                  </a:lnTo>
                  <a:lnTo>
                    <a:pt x="0" y="0"/>
                  </a:lnTo>
                  <a:lnTo>
                    <a:pt x="0" y="0"/>
                  </a:lnTo>
                  <a:close/>
                </a:path>
              </a:pathLst>
            </a:custGeom>
            <a:solidFill>
              <a:schemeClr val="accent1"/>
            </a:solidFill>
            <a:ln w="0">
              <a:noFill/>
              <a:prstDash val="solid"/>
              <a:round/>
              <a:headEnd/>
              <a:tailEnd/>
            </a:ln>
          </p:spPr>
        </p:sp>
      </p:grpSp>
    </p:spTree>
    <p:extLst>
      <p:ext uri="{BB962C8B-B14F-4D97-AF65-F5344CB8AC3E}">
        <p14:creationId xmlns:p14="http://schemas.microsoft.com/office/powerpoint/2010/main" val="3935930437"/>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57300" y="2286000"/>
            <a:ext cx="4800600" cy="36195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647796" y="2286000"/>
            <a:ext cx="4800600" cy="36195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B876E6A-EFEB-4DEE-8508-FE8B11331735}" type="datetimeFigureOut">
              <a:rPr lang="en-US" smtClean="0"/>
              <a:t>4/10/2018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3F0144-EAE3-48C7-A1B8-9859F1FB1F2B}" type="slidenum">
              <a:rPr lang="en-US" smtClean="0"/>
              <a:t>‹#›</a:t>
            </a:fld>
            <a:endParaRPr lang="en-US"/>
          </a:p>
        </p:txBody>
      </p:sp>
    </p:spTree>
    <p:extLst>
      <p:ext uri="{BB962C8B-B14F-4D97-AF65-F5344CB8AC3E}">
        <p14:creationId xmlns:p14="http://schemas.microsoft.com/office/powerpoint/2010/main" val="3828818935"/>
      </p:ext>
    </p:extLst>
  </p:cSld>
  <p:clrMapOvr>
    <a:masterClrMapping/>
  </p:clrMapOvr>
  <p:extLst mod="1">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52728" y="381000"/>
            <a:ext cx="10172700" cy="149351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251678"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257300" y="2909102"/>
            <a:ext cx="4800600" cy="299639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633864"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633864" y="2909102"/>
            <a:ext cx="4800600" cy="299639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2B876E6A-EFEB-4DEE-8508-FE8B11331735}" type="datetimeFigureOut">
              <a:rPr lang="en-US" smtClean="0"/>
              <a:t>4/10/2018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A3F0144-EAE3-48C7-A1B8-9859F1FB1F2B}" type="slidenum">
              <a:rPr lang="en-US" smtClean="0"/>
              <a:t>‹#›</a:t>
            </a:fld>
            <a:endParaRPr lang="en-US"/>
          </a:p>
        </p:txBody>
      </p:sp>
    </p:spTree>
    <p:extLst>
      <p:ext uri="{BB962C8B-B14F-4D97-AF65-F5344CB8AC3E}">
        <p14:creationId xmlns:p14="http://schemas.microsoft.com/office/powerpoint/2010/main" val="3949227574"/>
      </p:ext>
    </p:extLst>
  </p:cSld>
  <p:clrMapOvr>
    <a:masterClrMapping/>
  </p:clrMapOvr>
  <p:extLst mod="1">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2B876E6A-EFEB-4DEE-8508-FE8B11331735}" type="datetimeFigureOut">
              <a:rPr lang="en-US" smtClean="0"/>
              <a:t>4/10/2018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A3F0144-EAE3-48C7-A1B8-9859F1FB1F2B}" type="slidenum">
              <a:rPr lang="en-US" smtClean="0"/>
              <a:t>‹#›</a:t>
            </a:fld>
            <a:endParaRPr lang="en-US"/>
          </a:p>
        </p:txBody>
      </p:sp>
    </p:spTree>
    <p:extLst>
      <p:ext uri="{BB962C8B-B14F-4D97-AF65-F5344CB8AC3E}">
        <p14:creationId xmlns:p14="http://schemas.microsoft.com/office/powerpoint/2010/main" val="29291849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B876E6A-EFEB-4DEE-8508-FE8B11331735}" type="datetimeFigureOut">
              <a:rPr lang="en-US" smtClean="0"/>
              <a:t>4/10/2018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A3F0144-EAE3-48C7-A1B8-9859F1FB1F2B}" type="slidenum">
              <a:rPr lang="en-US" smtClean="0"/>
              <a:t>‹#›</a:t>
            </a:fld>
            <a:endParaRPr lang="en-US"/>
          </a:p>
        </p:txBody>
      </p:sp>
    </p:spTree>
    <p:extLst>
      <p:ext uri="{BB962C8B-B14F-4D97-AF65-F5344CB8AC3E}">
        <p14:creationId xmlns:p14="http://schemas.microsoft.com/office/powerpoint/2010/main" val="15288597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7"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2" name="Title 1"/>
          <p:cNvSpPr>
            <a:spLocks noGrp="1"/>
          </p:cNvSpPr>
          <p:nvPr>
            <p:ph type="title"/>
          </p:nvPr>
        </p:nvSpPr>
        <p:spPr>
          <a:xfrm>
            <a:off x="8337884" y="457199"/>
            <a:ext cx="3092115" cy="1196671"/>
          </a:xfrm>
        </p:spPr>
        <p:txBody>
          <a:bodyPr anchor="b">
            <a:normAutofit/>
          </a:bodyPr>
          <a:lstStyle>
            <a:lvl1pPr>
              <a:lnSpc>
                <a:spcPct val="100000"/>
              </a:lnSpc>
              <a:defRPr sz="1900" b="1" i="0" cap="all" spc="300" baseline="0">
                <a:solidFill>
                  <a:schemeClr val="accent1"/>
                </a:solidFill>
                <a:latin typeface="+mn-lt"/>
              </a:defRPr>
            </a:lvl1pPr>
          </a:lstStyle>
          <a:p>
            <a:r>
              <a:rPr lang="en-US"/>
              <a:t>Click to edit Master title style</a:t>
            </a:r>
            <a:endParaRPr lang="en-US" dirty="0"/>
          </a:p>
        </p:txBody>
      </p:sp>
      <p:sp>
        <p:nvSpPr>
          <p:cNvPr id="3" name="Content Placeholder 2"/>
          <p:cNvSpPr>
            <a:spLocks noGrp="1"/>
          </p:cNvSpPr>
          <p:nvPr>
            <p:ph idx="1"/>
          </p:nvPr>
        </p:nvSpPr>
        <p:spPr>
          <a:xfrm>
            <a:off x="765051" y="920377"/>
            <a:ext cx="6158418" cy="49851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37885" y="1741336"/>
            <a:ext cx="3092115"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765051" y="6375679"/>
            <a:ext cx="1233355" cy="348462"/>
          </a:xfrm>
        </p:spPr>
        <p:txBody>
          <a:bodyPr/>
          <a:lstStyle/>
          <a:p>
            <a:fld id="{2B876E6A-EFEB-4DEE-8508-FE8B11331735}" type="datetimeFigureOut">
              <a:rPr lang="en-US" smtClean="0"/>
              <a:t>4/10/2018</a:t>
            </a:fld>
            <a:endParaRPr lang="en-US"/>
          </a:p>
        </p:txBody>
      </p:sp>
      <p:sp>
        <p:nvSpPr>
          <p:cNvPr id="6" name="Footer Placeholder 5"/>
          <p:cNvSpPr>
            <a:spLocks noGrp="1"/>
          </p:cNvSpPr>
          <p:nvPr>
            <p:ph type="ftr" sz="quarter" idx="11"/>
          </p:nvPr>
        </p:nvSpPr>
        <p:spPr>
          <a:xfrm>
            <a:off x="2103620" y="6375679"/>
            <a:ext cx="3482179" cy="345796"/>
          </a:xfrm>
        </p:spPr>
        <p:txBody>
          <a:bodyPr/>
          <a:lstStyle/>
          <a:p>
            <a:endParaRPr lang="en-US"/>
          </a:p>
        </p:txBody>
      </p:sp>
      <p:sp>
        <p:nvSpPr>
          <p:cNvPr id="7" name="Slide Number Placeholder 6"/>
          <p:cNvSpPr>
            <a:spLocks noGrp="1"/>
          </p:cNvSpPr>
          <p:nvPr>
            <p:ph type="sldNum" sz="quarter" idx="12"/>
          </p:nvPr>
        </p:nvSpPr>
        <p:spPr>
          <a:xfrm>
            <a:off x="5691014" y="6375679"/>
            <a:ext cx="1232456" cy="345796"/>
          </a:xfrm>
        </p:spPr>
        <p:txBody>
          <a:bodyPr/>
          <a:lstStyle/>
          <a:p>
            <a:fld id="{FA3F0144-EAE3-48C7-A1B8-9859F1FB1F2B}" type="slidenum">
              <a:rPr lang="en-US" smtClean="0"/>
              <a:t>‹#›</a:t>
            </a:fld>
            <a:endParaRPr lang="en-US"/>
          </a:p>
        </p:txBody>
      </p:sp>
      <p:sp>
        <p:nvSpPr>
          <p:cNvPr id="8" name="Rectangle 7"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4180765809"/>
      </p:ext>
    </p:extLst>
  </p:cSld>
  <p:clrMapOvr>
    <a:masterClrMapping/>
  </p:clrMapOvr>
  <p:extLst mod="1">
    <p:ext uri="{DCECCB84-F9BA-43D5-87BE-67443E8EF086}">
      <p15:sldGuideLst xmlns:p15="http://schemas.microsoft.com/office/powerpoint/2012/main">
        <p15:guide id="1" orient="horz" pos="69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283464" y="0"/>
            <a:ext cx="7355585" cy="685799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11"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12" name="Rectangle 11"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337883" y="457200"/>
            <a:ext cx="3092117" cy="1196670"/>
          </a:xfrm>
        </p:spPr>
        <p:txBody>
          <a:bodyPr anchor="b">
            <a:normAutofit/>
          </a:bodyPr>
          <a:lstStyle>
            <a:lvl1pPr>
              <a:lnSpc>
                <a:spcPct val="100000"/>
              </a:lnSpc>
              <a:defRPr sz="1900" b="1" i="0" spc="300" baseline="0">
                <a:solidFill>
                  <a:schemeClr val="accent1"/>
                </a:solidFill>
                <a:latin typeface="+mn-lt"/>
              </a:defRPr>
            </a:lvl1pPr>
          </a:lstStyle>
          <a:p>
            <a:r>
              <a:rPr lang="en-US"/>
              <a:t>Click to edit Master title style</a:t>
            </a:r>
            <a:endParaRPr lang="en-US" dirty="0"/>
          </a:p>
        </p:txBody>
      </p:sp>
      <p:sp>
        <p:nvSpPr>
          <p:cNvPr id="4" name="Text Placeholder 3"/>
          <p:cNvSpPr>
            <a:spLocks noGrp="1"/>
          </p:cNvSpPr>
          <p:nvPr>
            <p:ph type="body" sz="half" idx="2"/>
          </p:nvPr>
        </p:nvSpPr>
        <p:spPr>
          <a:xfrm>
            <a:off x="8337883" y="1741336"/>
            <a:ext cx="3092117"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765950" y="6375679"/>
            <a:ext cx="1232456" cy="348462"/>
          </a:xfrm>
        </p:spPr>
        <p:txBody>
          <a:bodyPr/>
          <a:lstStyle/>
          <a:p>
            <a:fld id="{2B876E6A-EFEB-4DEE-8508-FE8B11331735}" type="datetimeFigureOut">
              <a:rPr lang="en-US" smtClean="0"/>
              <a:t>4/10/2018</a:t>
            </a:fld>
            <a:endParaRPr lang="en-US"/>
          </a:p>
        </p:txBody>
      </p:sp>
      <p:sp>
        <p:nvSpPr>
          <p:cNvPr id="6" name="Footer Placeholder 5"/>
          <p:cNvSpPr>
            <a:spLocks noGrp="1"/>
          </p:cNvSpPr>
          <p:nvPr>
            <p:ph type="ftr" sz="quarter" idx="11"/>
          </p:nvPr>
        </p:nvSpPr>
        <p:spPr>
          <a:xfrm>
            <a:off x="2103621" y="6375679"/>
            <a:ext cx="3482178" cy="345796"/>
          </a:xfrm>
        </p:spPr>
        <p:txBody>
          <a:bodyPr/>
          <a:lstStyle/>
          <a:p>
            <a:endParaRPr lang="en-US"/>
          </a:p>
        </p:txBody>
      </p:sp>
      <p:sp>
        <p:nvSpPr>
          <p:cNvPr id="7" name="Slide Number Placeholder 6"/>
          <p:cNvSpPr>
            <a:spLocks noGrp="1"/>
          </p:cNvSpPr>
          <p:nvPr>
            <p:ph type="sldNum" sz="quarter" idx="12"/>
          </p:nvPr>
        </p:nvSpPr>
        <p:spPr>
          <a:xfrm>
            <a:off x="5687568" y="6375679"/>
            <a:ext cx="1234440" cy="345796"/>
          </a:xfrm>
        </p:spPr>
        <p:txBody>
          <a:bodyPr/>
          <a:lstStyle/>
          <a:p>
            <a:fld id="{FA3F0144-EAE3-48C7-A1B8-9859F1FB1F2B}" type="slidenum">
              <a:rPr lang="en-US" smtClean="0"/>
              <a:t>‹#›</a:t>
            </a:fld>
            <a:endParaRPr lang="en-US"/>
          </a:p>
        </p:txBody>
      </p:sp>
    </p:spTree>
    <p:extLst>
      <p:ext uri="{BB962C8B-B14F-4D97-AF65-F5344CB8AC3E}">
        <p14:creationId xmlns:p14="http://schemas.microsoft.com/office/powerpoint/2010/main" val="15684211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1678" y="382385"/>
            <a:ext cx="10178322" cy="1492132"/>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251678" y="2286001"/>
            <a:ext cx="10178322" cy="3593591"/>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251678" y="6375679"/>
            <a:ext cx="2329722" cy="348462"/>
          </a:xfrm>
          <a:prstGeom prst="rect">
            <a:avLst/>
          </a:prstGeom>
        </p:spPr>
        <p:txBody>
          <a:bodyPr vert="horz" lIns="91440" tIns="45720" rIns="91440" bIns="45720" rtlCol="0" anchor="ctr"/>
          <a:lstStyle>
            <a:lvl1pPr algn="l">
              <a:defRPr sz="1200">
                <a:solidFill>
                  <a:schemeClr val="tx1">
                    <a:lumMod val="65000"/>
                    <a:lumOff val="35000"/>
                  </a:schemeClr>
                </a:solidFill>
              </a:defRPr>
            </a:lvl1pPr>
          </a:lstStyle>
          <a:p>
            <a:fld id="{2B876E6A-EFEB-4DEE-8508-FE8B11331735}" type="datetimeFigureOut">
              <a:rPr lang="en-US" smtClean="0"/>
              <a:t>4/10/2018</a:t>
            </a:fld>
            <a:endParaRPr lang="en-US"/>
          </a:p>
        </p:txBody>
      </p:sp>
      <p:sp>
        <p:nvSpPr>
          <p:cNvPr id="5" name="Footer Placeholder 4"/>
          <p:cNvSpPr>
            <a:spLocks noGrp="1"/>
          </p:cNvSpPr>
          <p:nvPr>
            <p:ph type="ftr" sz="quarter" idx="3"/>
          </p:nvPr>
        </p:nvSpPr>
        <p:spPr>
          <a:xfrm>
            <a:off x="4038600" y="6375679"/>
            <a:ext cx="4114800" cy="345796"/>
          </a:xfrm>
          <a:prstGeom prst="rect">
            <a:avLst/>
          </a:prstGeom>
        </p:spPr>
        <p:txBody>
          <a:bodyPr vert="horz" lIns="91440" tIns="45720" rIns="91440" bIns="45720" rtlCol="0" anchor="ctr"/>
          <a:lstStyle>
            <a:lvl1pPr algn="ctr">
              <a:defRPr sz="1200">
                <a:solidFill>
                  <a:schemeClr val="tx1">
                    <a:lumMod val="65000"/>
                    <a:lumOff val="35000"/>
                  </a:schemeClr>
                </a:solidFill>
              </a:defRPr>
            </a:lvl1pPr>
          </a:lstStyle>
          <a:p>
            <a:endParaRPr lang="en-US"/>
          </a:p>
        </p:txBody>
      </p:sp>
      <p:sp>
        <p:nvSpPr>
          <p:cNvPr id="6" name="Slide Number Placeholder 5"/>
          <p:cNvSpPr>
            <a:spLocks noGrp="1"/>
          </p:cNvSpPr>
          <p:nvPr>
            <p:ph type="sldNum" sz="quarter" idx="4"/>
          </p:nvPr>
        </p:nvSpPr>
        <p:spPr>
          <a:xfrm>
            <a:off x="8610601" y="6375679"/>
            <a:ext cx="2819399" cy="345796"/>
          </a:xfrm>
          <a:prstGeom prst="rect">
            <a:avLst/>
          </a:prstGeom>
        </p:spPr>
        <p:txBody>
          <a:bodyPr vert="horz" lIns="91440" tIns="45720" rIns="91440" bIns="45720" rtlCol="0" anchor="ctr"/>
          <a:lstStyle>
            <a:lvl1pPr algn="r">
              <a:defRPr sz="1200">
                <a:solidFill>
                  <a:schemeClr val="tx1">
                    <a:lumMod val="65000"/>
                    <a:lumOff val="35000"/>
                  </a:schemeClr>
                </a:solidFill>
              </a:defRPr>
            </a:lvl1pPr>
          </a:lstStyle>
          <a:p>
            <a:fld id="{FA3F0144-EAE3-48C7-A1B8-9859F1FB1F2B}" type="slidenum">
              <a:rPr lang="en-US" smtClean="0"/>
              <a:t>‹#›</a:t>
            </a:fld>
            <a:endParaRPr lang="en-US"/>
          </a:p>
        </p:txBody>
      </p:sp>
      <p:sp>
        <p:nvSpPr>
          <p:cNvPr id="11" name="Freeform 6" title="Left scallop edge"/>
          <p:cNvSpPr/>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prstDash val="solid"/>
            <a:round/>
            <a:headEnd/>
            <a:tailEnd/>
          </a:ln>
        </p:spPr>
      </p:sp>
      <p:sp>
        <p:nvSpPr>
          <p:cNvPr id="12" name="Rectangle 11" title="right edge border"/>
          <p:cNvSpPr/>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308309598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5100" kern="1200" cap="all" spc="200" baseline="0">
          <a:solidFill>
            <a:schemeClr val="tx2"/>
          </a:solidFill>
          <a:latin typeface="+mj-lt"/>
          <a:ea typeface="+mj-ea"/>
          <a:cs typeface="+mj-cs"/>
        </a:defRPr>
      </a:lvl1pPr>
    </p:titleStyle>
    <p:body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792">
          <p15:clr>
            <a:srgbClr val="F26B43"/>
          </p15:clr>
        </p15:guide>
        <p15:guide id="2" pos="7200">
          <p15:clr>
            <a:srgbClr val="F26B43"/>
          </p15:clr>
        </p15:guide>
        <p15:guide id="3" orient="horz" pos="4008">
          <p15:clr>
            <a:srgbClr val="F26B43"/>
          </p15:clr>
        </p15:guide>
        <p15:guide id="4" orient="horz" pos="1440">
          <p15:clr>
            <a:srgbClr val="F26B43"/>
          </p15:clr>
        </p15:guide>
        <p15:guide id="5" orient="horz" pos="3720">
          <p15:clr>
            <a:srgbClr val="F26B43"/>
          </p15:clr>
        </p15:guide>
        <p15:guide id="6" orient="horz" pos="2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hyperlink" Target="https://www.youtube.com/watch?v=DwpS7gOt554"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g"/><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9.xml.rels><?xml version="1.0" encoding="UTF-8" standalone="yes"?>
<Relationships xmlns="http://schemas.openxmlformats.org/package/2006/relationships"><Relationship Id="rId2" Type="http://schemas.openxmlformats.org/officeDocument/2006/relationships/hyperlink" Target="https://www.youtube.com/watch?v=K-gPD00ksxQ"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s://imm.tcnj.edu/" TargetMode="External"/><Relationship Id="rId2" Type="http://schemas.openxmlformats.org/officeDocument/2006/relationships/hyperlink" Target="https://www.nyfa.edu/student-resources/quick-history-animation/" TargetMode="External"/><Relationship Id="rId1" Type="http://schemas.openxmlformats.org/officeDocument/2006/relationships/slideLayout" Target="../slideLayouts/slideLayout2.xml"/><Relationship Id="rId5" Type="http://schemas.openxmlformats.org/officeDocument/2006/relationships/hyperlink" Target="https://faculty.georgetown.edu/bassr/multimedia.html" TargetMode="External"/><Relationship Id="rId4" Type="http://schemas.openxmlformats.org/officeDocument/2006/relationships/hyperlink" Target="https://www.britannica.com/technology/interactive-multimedia"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microsoft.com/office/2017/06/relationships/model3d" Target="../media/model3d1.glb"/><Relationship Id="rId1" Type="http://schemas.openxmlformats.org/officeDocument/2006/relationships/slideLayout" Target="../slideLayouts/slideLayout2.xml"/><Relationship Id="rId5" Type="http://schemas.openxmlformats.org/officeDocument/2006/relationships/image" Target="../media/image3.png"/><Relationship Id="rId4" Type="http://schemas.microsoft.com/office/2017/06/relationships/model3d" Target="../media/model3d2.glb"/></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6.gif"/></Relationships>
</file>

<file path=ppt/slides/_rels/slide9.xml.rels><?xml version="1.0" encoding="UTF-8" standalone="yes"?>
<Relationships xmlns="http://schemas.openxmlformats.org/package/2006/relationships"><Relationship Id="rId2" Type="http://schemas.openxmlformats.org/officeDocument/2006/relationships/hyperlink" Target="https://www.youtube.com/watch?v=cv-DzRGBoh4"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D8C82F-DCD2-41F0-A7EE-890007F56DA5}"/>
              </a:ext>
            </a:extLst>
          </p:cNvPr>
          <p:cNvSpPr>
            <a:spLocks noGrp="1"/>
          </p:cNvSpPr>
          <p:nvPr>
            <p:ph type="ctrTitle"/>
          </p:nvPr>
        </p:nvSpPr>
        <p:spPr>
          <a:xfrm>
            <a:off x="1665731" y="2012950"/>
            <a:ext cx="9144000" cy="2068512"/>
          </a:xfrm>
        </p:spPr>
        <p:txBody>
          <a:bodyPr/>
          <a:lstStyle/>
          <a:p>
            <a:r>
              <a:rPr lang="en-US" sz="4400" dirty="0"/>
              <a:t>Today’s Lesson:</a:t>
            </a:r>
            <a:br>
              <a:rPr lang="en-US" dirty="0"/>
            </a:br>
            <a:r>
              <a:rPr lang="en-US" dirty="0"/>
              <a:t>Interactive Multimedia</a:t>
            </a:r>
          </a:p>
        </p:txBody>
      </p:sp>
      <p:sp>
        <p:nvSpPr>
          <p:cNvPr id="3" name="Subtitle 2">
            <a:extLst>
              <a:ext uri="{FF2B5EF4-FFF2-40B4-BE49-F238E27FC236}">
                <a16:creationId xmlns:a16="http://schemas.microsoft.com/office/drawing/2014/main" id="{FBA30CC0-B0C5-4589-9332-897AE2A0FEA9}"/>
              </a:ext>
            </a:extLst>
          </p:cNvPr>
          <p:cNvSpPr>
            <a:spLocks noGrp="1"/>
          </p:cNvSpPr>
          <p:nvPr>
            <p:ph type="subTitle" idx="1"/>
          </p:nvPr>
        </p:nvSpPr>
        <p:spPr/>
        <p:txBody>
          <a:bodyPr/>
          <a:lstStyle/>
          <a:p>
            <a:r>
              <a:rPr lang="en-US" dirty="0"/>
              <a:t>Presenter: Katia M. Wagner</a:t>
            </a:r>
          </a:p>
        </p:txBody>
      </p:sp>
    </p:spTree>
    <p:extLst>
      <p:ext uri="{BB962C8B-B14F-4D97-AF65-F5344CB8AC3E}">
        <p14:creationId xmlns:p14="http://schemas.microsoft.com/office/powerpoint/2010/main" val="321417678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6000">
        <p15:prstTrans prst="curtains"/>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C2B604-27F0-48D6-B522-B6C2E17A29DF}"/>
              </a:ext>
            </a:extLst>
          </p:cNvPr>
          <p:cNvSpPr>
            <a:spLocks noGrp="1"/>
          </p:cNvSpPr>
          <p:nvPr>
            <p:ph type="title"/>
          </p:nvPr>
        </p:nvSpPr>
        <p:spPr/>
        <p:txBody>
          <a:bodyPr/>
          <a:lstStyle/>
          <a:p>
            <a:r>
              <a:rPr lang="en-US" dirty="0"/>
              <a:t>Building Block Two- Audio</a:t>
            </a:r>
          </a:p>
        </p:txBody>
      </p:sp>
      <p:sp>
        <p:nvSpPr>
          <p:cNvPr id="3" name="Content Placeholder 2">
            <a:extLst>
              <a:ext uri="{FF2B5EF4-FFF2-40B4-BE49-F238E27FC236}">
                <a16:creationId xmlns:a16="http://schemas.microsoft.com/office/drawing/2014/main" id="{88BD9759-E79D-4885-A634-2BE481798505}"/>
              </a:ext>
            </a:extLst>
          </p:cNvPr>
          <p:cNvSpPr>
            <a:spLocks noGrp="1"/>
          </p:cNvSpPr>
          <p:nvPr>
            <p:ph idx="1"/>
          </p:nvPr>
        </p:nvSpPr>
        <p:spPr/>
        <p:txBody>
          <a:bodyPr>
            <a:normAutofit/>
          </a:bodyPr>
          <a:lstStyle/>
          <a:p>
            <a:r>
              <a:rPr lang="en-US" sz="2400" dirty="0"/>
              <a:t>What actually is Audio? </a:t>
            </a:r>
          </a:p>
          <a:p>
            <a:pPr marL="0" indent="0">
              <a:buNone/>
            </a:pPr>
            <a:r>
              <a:rPr lang="en-US" sz="2400" dirty="0"/>
              <a:t>Its vibrations we hear through our surroundings…</a:t>
            </a:r>
          </a:p>
          <a:p>
            <a:r>
              <a:rPr lang="en-US" sz="2400" dirty="0"/>
              <a:t>From my personal experiences and opinions I have heard from others,  audio is the hardest subject to perfect in multimedia</a:t>
            </a:r>
          </a:p>
          <a:p>
            <a:r>
              <a:rPr lang="en-US" sz="2400" dirty="0"/>
              <a:t>We measure sounds from frequencies called Hertz (named after a scientist Heinrich Hertz who verified electromagnetic waves) </a:t>
            </a:r>
          </a:p>
        </p:txBody>
      </p:sp>
      <p:sp>
        <p:nvSpPr>
          <p:cNvPr id="4" name="Action Button: Go Back or Previous 3">
            <a:hlinkClick r:id="" action="ppaction://hlinkshowjump?jump=previousslide" highlightClick="1"/>
            <a:extLst>
              <a:ext uri="{FF2B5EF4-FFF2-40B4-BE49-F238E27FC236}">
                <a16:creationId xmlns:a16="http://schemas.microsoft.com/office/drawing/2014/main" id="{AEFFCE41-5850-412C-9092-55FBA01EF253}"/>
              </a:ext>
            </a:extLst>
          </p:cNvPr>
          <p:cNvSpPr/>
          <p:nvPr/>
        </p:nvSpPr>
        <p:spPr>
          <a:xfrm>
            <a:off x="1107583" y="6046631"/>
            <a:ext cx="1783724" cy="624625"/>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Action Button: Go Forward or Next 4">
            <a:hlinkClick r:id="" action="ppaction://hlinkshowjump?jump=nextslide" highlightClick="1"/>
            <a:extLst>
              <a:ext uri="{FF2B5EF4-FFF2-40B4-BE49-F238E27FC236}">
                <a16:creationId xmlns:a16="http://schemas.microsoft.com/office/drawing/2014/main" id="{02E419BD-8C47-446D-8EDD-AB4C7FA1ED0B}"/>
              </a:ext>
            </a:extLst>
          </p:cNvPr>
          <p:cNvSpPr/>
          <p:nvPr/>
        </p:nvSpPr>
        <p:spPr>
          <a:xfrm>
            <a:off x="9981126" y="6046630"/>
            <a:ext cx="1783724" cy="624625"/>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773063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93A4D6-337A-49B4-A408-ACBDB4F7F9F3}"/>
              </a:ext>
            </a:extLst>
          </p:cNvPr>
          <p:cNvSpPr>
            <a:spLocks noGrp="1"/>
          </p:cNvSpPr>
          <p:nvPr>
            <p:ph type="title"/>
          </p:nvPr>
        </p:nvSpPr>
        <p:spPr/>
        <p:txBody>
          <a:bodyPr/>
          <a:lstStyle/>
          <a:p>
            <a:r>
              <a:rPr lang="en-US" dirty="0"/>
              <a:t>Examples of Audio</a:t>
            </a:r>
          </a:p>
        </p:txBody>
      </p:sp>
      <p:sp>
        <p:nvSpPr>
          <p:cNvPr id="3" name="Content Placeholder 2">
            <a:extLst>
              <a:ext uri="{FF2B5EF4-FFF2-40B4-BE49-F238E27FC236}">
                <a16:creationId xmlns:a16="http://schemas.microsoft.com/office/drawing/2014/main" id="{D0B3EB48-5FBA-4D72-A62E-40456317F6F2}"/>
              </a:ext>
            </a:extLst>
          </p:cNvPr>
          <p:cNvSpPr>
            <a:spLocks noGrp="1"/>
          </p:cNvSpPr>
          <p:nvPr>
            <p:ph idx="1"/>
          </p:nvPr>
        </p:nvSpPr>
        <p:spPr>
          <a:xfrm>
            <a:off x="1251678" y="2286001"/>
            <a:ext cx="10178322" cy="914399"/>
          </a:xfrm>
        </p:spPr>
        <p:txBody>
          <a:bodyPr>
            <a:noAutofit/>
          </a:bodyPr>
          <a:lstStyle/>
          <a:p>
            <a:r>
              <a:rPr lang="en-US" sz="2800" dirty="0"/>
              <a:t>I apologize if this may be boring to some, but it is about different types of audio compression to get an idea…</a:t>
            </a:r>
          </a:p>
          <a:p>
            <a:pPr marL="0" indent="0">
              <a:buNone/>
            </a:pPr>
            <a:r>
              <a:rPr lang="en-US" sz="2800" dirty="0">
                <a:hlinkClick r:id="rId2"/>
              </a:rPr>
              <a:t>https://www.youtube.com/watch?v=DwpS7gOt554</a:t>
            </a:r>
            <a:r>
              <a:rPr lang="en-US" sz="2800" dirty="0"/>
              <a:t> </a:t>
            </a:r>
          </a:p>
        </p:txBody>
      </p:sp>
      <p:sp>
        <p:nvSpPr>
          <p:cNvPr id="4" name="Action Button: Go Back or Previous 3">
            <a:hlinkClick r:id="" action="ppaction://hlinkshowjump?jump=previousslide" highlightClick="1"/>
            <a:extLst>
              <a:ext uri="{FF2B5EF4-FFF2-40B4-BE49-F238E27FC236}">
                <a16:creationId xmlns:a16="http://schemas.microsoft.com/office/drawing/2014/main" id="{E274B99D-5D28-4C50-8F1B-BA832B5E9FA6}"/>
              </a:ext>
            </a:extLst>
          </p:cNvPr>
          <p:cNvSpPr/>
          <p:nvPr/>
        </p:nvSpPr>
        <p:spPr>
          <a:xfrm>
            <a:off x="1107583" y="6046631"/>
            <a:ext cx="1783724" cy="624625"/>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Action Button: Go Forward or Next 4">
            <a:hlinkClick r:id="" action="ppaction://hlinkshowjump?jump=nextslide" highlightClick="1"/>
            <a:extLst>
              <a:ext uri="{FF2B5EF4-FFF2-40B4-BE49-F238E27FC236}">
                <a16:creationId xmlns:a16="http://schemas.microsoft.com/office/drawing/2014/main" id="{195C3B92-BDFD-4335-86B3-CDD2DBD80588}"/>
              </a:ext>
            </a:extLst>
          </p:cNvPr>
          <p:cNvSpPr/>
          <p:nvPr/>
        </p:nvSpPr>
        <p:spPr>
          <a:xfrm>
            <a:off x="9981126" y="6046630"/>
            <a:ext cx="1783724" cy="624625"/>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325105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022C3B48-99E5-4B5C-8E49-15C2A9552F4B}"/>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2" name="Freeform 10" title="right scallop background shape">
            <a:extLst>
              <a:ext uri="{FF2B5EF4-FFF2-40B4-BE49-F238E27FC236}">
                <a16:creationId xmlns:a16="http://schemas.microsoft.com/office/drawing/2014/main" id="{C67B4E51-3288-4A1F-A92C-87C9401EDE72}"/>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0" y="0"/>
            <a:ext cx="7569200" cy="6858000"/>
          </a:xfrm>
          <a:custGeom>
            <a:avLst/>
            <a:gdLst>
              <a:gd name="connsiteX0" fmla="*/ 0 w 7569200"/>
              <a:gd name="connsiteY0" fmla="*/ 0 h 6858000"/>
              <a:gd name="connsiteX1" fmla="*/ 7389812 w 7569200"/>
              <a:gd name="connsiteY1" fmla="*/ 0 h 6858000"/>
              <a:gd name="connsiteX2" fmla="*/ 7394575 w 7569200"/>
              <a:gd name="connsiteY2" fmla="*/ 66675 h 6858000"/>
              <a:gd name="connsiteX3" fmla="*/ 7402512 w 7569200"/>
              <a:gd name="connsiteY3" fmla="*/ 122237 h 6858000"/>
              <a:gd name="connsiteX4" fmla="*/ 7412037 w 7569200"/>
              <a:gd name="connsiteY4" fmla="*/ 174625 h 6858000"/>
              <a:gd name="connsiteX5" fmla="*/ 7427912 w 7569200"/>
              <a:gd name="connsiteY5" fmla="*/ 217487 h 6858000"/>
              <a:gd name="connsiteX6" fmla="*/ 7443787 w 7569200"/>
              <a:gd name="connsiteY6" fmla="*/ 260350 h 6858000"/>
              <a:gd name="connsiteX7" fmla="*/ 7462837 w 7569200"/>
              <a:gd name="connsiteY7" fmla="*/ 296862 h 6858000"/>
              <a:gd name="connsiteX8" fmla="*/ 7481887 w 7569200"/>
              <a:gd name="connsiteY8" fmla="*/ 334962 h 6858000"/>
              <a:gd name="connsiteX9" fmla="*/ 7499350 w 7569200"/>
              <a:gd name="connsiteY9" fmla="*/ 369887 h 6858000"/>
              <a:gd name="connsiteX10" fmla="*/ 7516812 w 7569200"/>
              <a:gd name="connsiteY10" fmla="*/ 409575 h 6858000"/>
              <a:gd name="connsiteX11" fmla="*/ 7532687 w 7569200"/>
              <a:gd name="connsiteY11" fmla="*/ 450850 h 6858000"/>
              <a:gd name="connsiteX12" fmla="*/ 7546975 w 7569200"/>
              <a:gd name="connsiteY12" fmla="*/ 496887 h 6858000"/>
              <a:gd name="connsiteX13" fmla="*/ 7558087 w 7569200"/>
              <a:gd name="connsiteY13" fmla="*/ 546100 h 6858000"/>
              <a:gd name="connsiteX14" fmla="*/ 7566025 w 7569200"/>
              <a:gd name="connsiteY14" fmla="*/ 606425 h 6858000"/>
              <a:gd name="connsiteX15" fmla="*/ 7569200 w 7569200"/>
              <a:gd name="connsiteY15" fmla="*/ 673100 h 6858000"/>
              <a:gd name="connsiteX16" fmla="*/ 7566025 w 7569200"/>
              <a:gd name="connsiteY16" fmla="*/ 744537 h 6858000"/>
              <a:gd name="connsiteX17" fmla="*/ 7558087 w 7569200"/>
              <a:gd name="connsiteY17" fmla="*/ 801687 h 6858000"/>
              <a:gd name="connsiteX18" fmla="*/ 7546975 w 7569200"/>
              <a:gd name="connsiteY18" fmla="*/ 854075 h 6858000"/>
              <a:gd name="connsiteX19" fmla="*/ 7532687 w 7569200"/>
              <a:gd name="connsiteY19" fmla="*/ 901700 h 6858000"/>
              <a:gd name="connsiteX20" fmla="*/ 7516812 w 7569200"/>
              <a:gd name="connsiteY20" fmla="*/ 942975 h 6858000"/>
              <a:gd name="connsiteX21" fmla="*/ 7497762 w 7569200"/>
              <a:gd name="connsiteY21" fmla="*/ 981075 h 6858000"/>
              <a:gd name="connsiteX22" fmla="*/ 7478712 w 7569200"/>
              <a:gd name="connsiteY22" fmla="*/ 1017587 h 6858000"/>
              <a:gd name="connsiteX23" fmla="*/ 7459662 w 7569200"/>
              <a:gd name="connsiteY23" fmla="*/ 1055687 h 6858000"/>
              <a:gd name="connsiteX24" fmla="*/ 7442200 w 7569200"/>
              <a:gd name="connsiteY24" fmla="*/ 1095375 h 6858000"/>
              <a:gd name="connsiteX25" fmla="*/ 7424737 w 7569200"/>
              <a:gd name="connsiteY25" fmla="*/ 1136650 h 6858000"/>
              <a:gd name="connsiteX26" fmla="*/ 7410450 w 7569200"/>
              <a:gd name="connsiteY26" fmla="*/ 1182687 h 6858000"/>
              <a:gd name="connsiteX27" fmla="*/ 7400925 w 7569200"/>
              <a:gd name="connsiteY27" fmla="*/ 1235075 h 6858000"/>
              <a:gd name="connsiteX28" fmla="*/ 7391400 w 7569200"/>
              <a:gd name="connsiteY28" fmla="*/ 1295400 h 6858000"/>
              <a:gd name="connsiteX29" fmla="*/ 7389812 w 7569200"/>
              <a:gd name="connsiteY29" fmla="*/ 1363662 h 6858000"/>
              <a:gd name="connsiteX30" fmla="*/ 7391400 w 7569200"/>
              <a:gd name="connsiteY30" fmla="*/ 1431925 h 6858000"/>
              <a:gd name="connsiteX31" fmla="*/ 7400925 w 7569200"/>
              <a:gd name="connsiteY31" fmla="*/ 1492250 h 6858000"/>
              <a:gd name="connsiteX32" fmla="*/ 7410450 w 7569200"/>
              <a:gd name="connsiteY32" fmla="*/ 1544637 h 6858000"/>
              <a:gd name="connsiteX33" fmla="*/ 7424737 w 7569200"/>
              <a:gd name="connsiteY33" fmla="*/ 1589087 h 6858000"/>
              <a:gd name="connsiteX34" fmla="*/ 7442200 w 7569200"/>
              <a:gd name="connsiteY34" fmla="*/ 1631950 h 6858000"/>
              <a:gd name="connsiteX35" fmla="*/ 7459662 w 7569200"/>
              <a:gd name="connsiteY35" fmla="*/ 1671637 h 6858000"/>
              <a:gd name="connsiteX36" fmla="*/ 7478712 w 7569200"/>
              <a:gd name="connsiteY36" fmla="*/ 1708150 h 6858000"/>
              <a:gd name="connsiteX37" fmla="*/ 7497762 w 7569200"/>
              <a:gd name="connsiteY37" fmla="*/ 1743075 h 6858000"/>
              <a:gd name="connsiteX38" fmla="*/ 7516812 w 7569200"/>
              <a:gd name="connsiteY38" fmla="*/ 1782762 h 6858000"/>
              <a:gd name="connsiteX39" fmla="*/ 7532687 w 7569200"/>
              <a:gd name="connsiteY39" fmla="*/ 1824037 h 6858000"/>
              <a:gd name="connsiteX40" fmla="*/ 7546975 w 7569200"/>
              <a:gd name="connsiteY40" fmla="*/ 1870075 h 6858000"/>
              <a:gd name="connsiteX41" fmla="*/ 7558087 w 7569200"/>
              <a:gd name="connsiteY41" fmla="*/ 1922462 h 6858000"/>
              <a:gd name="connsiteX42" fmla="*/ 7566025 w 7569200"/>
              <a:gd name="connsiteY42" fmla="*/ 1982787 h 6858000"/>
              <a:gd name="connsiteX43" fmla="*/ 7569200 w 7569200"/>
              <a:gd name="connsiteY43" fmla="*/ 2051050 h 6858000"/>
              <a:gd name="connsiteX44" fmla="*/ 7566025 w 7569200"/>
              <a:gd name="connsiteY44" fmla="*/ 2119312 h 6858000"/>
              <a:gd name="connsiteX45" fmla="*/ 7558087 w 7569200"/>
              <a:gd name="connsiteY45" fmla="*/ 2179637 h 6858000"/>
              <a:gd name="connsiteX46" fmla="*/ 7546975 w 7569200"/>
              <a:gd name="connsiteY46" fmla="*/ 2232025 h 6858000"/>
              <a:gd name="connsiteX47" fmla="*/ 7532687 w 7569200"/>
              <a:gd name="connsiteY47" fmla="*/ 2278062 h 6858000"/>
              <a:gd name="connsiteX48" fmla="*/ 7516812 w 7569200"/>
              <a:gd name="connsiteY48" fmla="*/ 2319337 h 6858000"/>
              <a:gd name="connsiteX49" fmla="*/ 7497762 w 7569200"/>
              <a:gd name="connsiteY49" fmla="*/ 2359025 h 6858000"/>
              <a:gd name="connsiteX50" fmla="*/ 7478712 w 7569200"/>
              <a:gd name="connsiteY50" fmla="*/ 2395537 h 6858000"/>
              <a:gd name="connsiteX51" fmla="*/ 7459662 w 7569200"/>
              <a:gd name="connsiteY51" fmla="*/ 2433637 h 6858000"/>
              <a:gd name="connsiteX52" fmla="*/ 7442200 w 7569200"/>
              <a:gd name="connsiteY52" fmla="*/ 2471737 h 6858000"/>
              <a:gd name="connsiteX53" fmla="*/ 7424737 w 7569200"/>
              <a:gd name="connsiteY53" fmla="*/ 2513012 h 6858000"/>
              <a:gd name="connsiteX54" fmla="*/ 7410450 w 7569200"/>
              <a:gd name="connsiteY54" fmla="*/ 2560637 h 6858000"/>
              <a:gd name="connsiteX55" fmla="*/ 7400925 w 7569200"/>
              <a:gd name="connsiteY55" fmla="*/ 2613025 h 6858000"/>
              <a:gd name="connsiteX56" fmla="*/ 7391400 w 7569200"/>
              <a:gd name="connsiteY56" fmla="*/ 2671762 h 6858000"/>
              <a:gd name="connsiteX57" fmla="*/ 7389812 w 7569200"/>
              <a:gd name="connsiteY57" fmla="*/ 2741612 h 6858000"/>
              <a:gd name="connsiteX58" fmla="*/ 7391400 w 7569200"/>
              <a:gd name="connsiteY58" fmla="*/ 2809875 h 6858000"/>
              <a:gd name="connsiteX59" fmla="*/ 7400925 w 7569200"/>
              <a:gd name="connsiteY59" fmla="*/ 2868612 h 6858000"/>
              <a:gd name="connsiteX60" fmla="*/ 7410450 w 7569200"/>
              <a:gd name="connsiteY60" fmla="*/ 2922587 h 6858000"/>
              <a:gd name="connsiteX61" fmla="*/ 7424737 w 7569200"/>
              <a:gd name="connsiteY61" fmla="*/ 2967037 h 6858000"/>
              <a:gd name="connsiteX62" fmla="*/ 7442200 w 7569200"/>
              <a:gd name="connsiteY62" fmla="*/ 3009900 h 6858000"/>
              <a:gd name="connsiteX63" fmla="*/ 7459662 w 7569200"/>
              <a:gd name="connsiteY63" fmla="*/ 3046412 h 6858000"/>
              <a:gd name="connsiteX64" fmla="*/ 7478712 w 7569200"/>
              <a:gd name="connsiteY64" fmla="*/ 3084512 h 6858000"/>
              <a:gd name="connsiteX65" fmla="*/ 7497762 w 7569200"/>
              <a:gd name="connsiteY65" fmla="*/ 3121025 h 6858000"/>
              <a:gd name="connsiteX66" fmla="*/ 7516812 w 7569200"/>
              <a:gd name="connsiteY66" fmla="*/ 3160712 h 6858000"/>
              <a:gd name="connsiteX67" fmla="*/ 7532687 w 7569200"/>
              <a:gd name="connsiteY67" fmla="*/ 3201987 h 6858000"/>
              <a:gd name="connsiteX68" fmla="*/ 7546975 w 7569200"/>
              <a:gd name="connsiteY68" fmla="*/ 3248025 h 6858000"/>
              <a:gd name="connsiteX69" fmla="*/ 7558087 w 7569200"/>
              <a:gd name="connsiteY69" fmla="*/ 3300412 h 6858000"/>
              <a:gd name="connsiteX70" fmla="*/ 7566025 w 7569200"/>
              <a:gd name="connsiteY70" fmla="*/ 3360737 h 6858000"/>
              <a:gd name="connsiteX71" fmla="*/ 7569200 w 7569200"/>
              <a:gd name="connsiteY71" fmla="*/ 3427412 h 6858000"/>
              <a:gd name="connsiteX72" fmla="*/ 7566025 w 7569200"/>
              <a:gd name="connsiteY72" fmla="*/ 3497262 h 6858000"/>
              <a:gd name="connsiteX73" fmla="*/ 7558087 w 7569200"/>
              <a:gd name="connsiteY73" fmla="*/ 3557587 h 6858000"/>
              <a:gd name="connsiteX74" fmla="*/ 7546975 w 7569200"/>
              <a:gd name="connsiteY74" fmla="*/ 3609975 h 6858000"/>
              <a:gd name="connsiteX75" fmla="*/ 7532687 w 7569200"/>
              <a:gd name="connsiteY75" fmla="*/ 3656012 h 6858000"/>
              <a:gd name="connsiteX76" fmla="*/ 7516812 w 7569200"/>
              <a:gd name="connsiteY76" fmla="*/ 3697287 h 6858000"/>
              <a:gd name="connsiteX77" fmla="*/ 7497762 w 7569200"/>
              <a:gd name="connsiteY77" fmla="*/ 3736975 h 6858000"/>
              <a:gd name="connsiteX78" fmla="*/ 7459662 w 7569200"/>
              <a:gd name="connsiteY78" fmla="*/ 3811587 h 6858000"/>
              <a:gd name="connsiteX79" fmla="*/ 7442200 w 7569200"/>
              <a:gd name="connsiteY79" fmla="*/ 3848100 h 6858000"/>
              <a:gd name="connsiteX80" fmla="*/ 7424737 w 7569200"/>
              <a:gd name="connsiteY80" fmla="*/ 3890962 h 6858000"/>
              <a:gd name="connsiteX81" fmla="*/ 7410450 w 7569200"/>
              <a:gd name="connsiteY81" fmla="*/ 3935412 h 6858000"/>
              <a:gd name="connsiteX82" fmla="*/ 7400925 w 7569200"/>
              <a:gd name="connsiteY82" fmla="*/ 3987800 h 6858000"/>
              <a:gd name="connsiteX83" fmla="*/ 7391400 w 7569200"/>
              <a:gd name="connsiteY83" fmla="*/ 4048125 h 6858000"/>
              <a:gd name="connsiteX84" fmla="*/ 7389812 w 7569200"/>
              <a:gd name="connsiteY84" fmla="*/ 4116387 h 6858000"/>
              <a:gd name="connsiteX85" fmla="*/ 7391400 w 7569200"/>
              <a:gd name="connsiteY85" fmla="*/ 4186237 h 6858000"/>
              <a:gd name="connsiteX86" fmla="*/ 7400925 w 7569200"/>
              <a:gd name="connsiteY86" fmla="*/ 4244975 h 6858000"/>
              <a:gd name="connsiteX87" fmla="*/ 7410450 w 7569200"/>
              <a:gd name="connsiteY87" fmla="*/ 4297362 h 6858000"/>
              <a:gd name="connsiteX88" fmla="*/ 7424737 w 7569200"/>
              <a:gd name="connsiteY88" fmla="*/ 4343400 h 6858000"/>
              <a:gd name="connsiteX89" fmla="*/ 7442200 w 7569200"/>
              <a:gd name="connsiteY89" fmla="*/ 4386262 h 6858000"/>
              <a:gd name="connsiteX90" fmla="*/ 7459662 w 7569200"/>
              <a:gd name="connsiteY90" fmla="*/ 4424362 h 6858000"/>
              <a:gd name="connsiteX91" fmla="*/ 7497762 w 7569200"/>
              <a:gd name="connsiteY91" fmla="*/ 4498975 h 6858000"/>
              <a:gd name="connsiteX92" fmla="*/ 7516812 w 7569200"/>
              <a:gd name="connsiteY92" fmla="*/ 4537075 h 6858000"/>
              <a:gd name="connsiteX93" fmla="*/ 7532687 w 7569200"/>
              <a:gd name="connsiteY93" fmla="*/ 4579937 h 6858000"/>
              <a:gd name="connsiteX94" fmla="*/ 7546975 w 7569200"/>
              <a:gd name="connsiteY94" fmla="*/ 4625975 h 6858000"/>
              <a:gd name="connsiteX95" fmla="*/ 7558087 w 7569200"/>
              <a:gd name="connsiteY95" fmla="*/ 4678362 h 6858000"/>
              <a:gd name="connsiteX96" fmla="*/ 7566025 w 7569200"/>
              <a:gd name="connsiteY96" fmla="*/ 4738687 h 6858000"/>
              <a:gd name="connsiteX97" fmla="*/ 7569200 w 7569200"/>
              <a:gd name="connsiteY97" fmla="*/ 4806950 h 6858000"/>
              <a:gd name="connsiteX98" fmla="*/ 7566025 w 7569200"/>
              <a:gd name="connsiteY98" fmla="*/ 4875212 h 6858000"/>
              <a:gd name="connsiteX99" fmla="*/ 7558087 w 7569200"/>
              <a:gd name="connsiteY99" fmla="*/ 4935537 h 6858000"/>
              <a:gd name="connsiteX100" fmla="*/ 7546975 w 7569200"/>
              <a:gd name="connsiteY100" fmla="*/ 4987925 h 6858000"/>
              <a:gd name="connsiteX101" fmla="*/ 7532687 w 7569200"/>
              <a:gd name="connsiteY101" fmla="*/ 5033962 h 6858000"/>
              <a:gd name="connsiteX102" fmla="*/ 7516812 w 7569200"/>
              <a:gd name="connsiteY102" fmla="*/ 5075237 h 6858000"/>
              <a:gd name="connsiteX103" fmla="*/ 7497762 w 7569200"/>
              <a:gd name="connsiteY103" fmla="*/ 5114925 h 6858000"/>
              <a:gd name="connsiteX104" fmla="*/ 7478712 w 7569200"/>
              <a:gd name="connsiteY104" fmla="*/ 5149850 h 6858000"/>
              <a:gd name="connsiteX105" fmla="*/ 7459662 w 7569200"/>
              <a:gd name="connsiteY105" fmla="*/ 5186362 h 6858000"/>
              <a:gd name="connsiteX106" fmla="*/ 7442200 w 7569200"/>
              <a:gd name="connsiteY106" fmla="*/ 5226050 h 6858000"/>
              <a:gd name="connsiteX107" fmla="*/ 7424737 w 7569200"/>
              <a:gd name="connsiteY107" fmla="*/ 5268912 h 6858000"/>
              <a:gd name="connsiteX108" fmla="*/ 7410450 w 7569200"/>
              <a:gd name="connsiteY108" fmla="*/ 5313362 h 6858000"/>
              <a:gd name="connsiteX109" fmla="*/ 7400925 w 7569200"/>
              <a:gd name="connsiteY109" fmla="*/ 5365750 h 6858000"/>
              <a:gd name="connsiteX110" fmla="*/ 7391400 w 7569200"/>
              <a:gd name="connsiteY110" fmla="*/ 5426075 h 6858000"/>
              <a:gd name="connsiteX111" fmla="*/ 7389812 w 7569200"/>
              <a:gd name="connsiteY111" fmla="*/ 5494337 h 6858000"/>
              <a:gd name="connsiteX112" fmla="*/ 7391400 w 7569200"/>
              <a:gd name="connsiteY112" fmla="*/ 5562600 h 6858000"/>
              <a:gd name="connsiteX113" fmla="*/ 7400925 w 7569200"/>
              <a:gd name="connsiteY113" fmla="*/ 5622925 h 6858000"/>
              <a:gd name="connsiteX114" fmla="*/ 7410450 w 7569200"/>
              <a:gd name="connsiteY114" fmla="*/ 5675312 h 6858000"/>
              <a:gd name="connsiteX115" fmla="*/ 7424737 w 7569200"/>
              <a:gd name="connsiteY115" fmla="*/ 5721350 h 6858000"/>
              <a:gd name="connsiteX116" fmla="*/ 7442200 w 7569200"/>
              <a:gd name="connsiteY116" fmla="*/ 5762625 h 6858000"/>
              <a:gd name="connsiteX117" fmla="*/ 7459662 w 7569200"/>
              <a:gd name="connsiteY117" fmla="*/ 5802312 h 6858000"/>
              <a:gd name="connsiteX118" fmla="*/ 7478712 w 7569200"/>
              <a:gd name="connsiteY118" fmla="*/ 5840412 h 6858000"/>
              <a:gd name="connsiteX119" fmla="*/ 7497762 w 7569200"/>
              <a:gd name="connsiteY119" fmla="*/ 5876925 h 6858000"/>
              <a:gd name="connsiteX120" fmla="*/ 7516812 w 7569200"/>
              <a:gd name="connsiteY120" fmla="*/ 5915025 h 6858000"/>
              <a:gd name="connsiteX121" fmla="*/ 7532687 w 7569200"/>
              <a:gd name="connsiteY121" fmla="*/ 5956300 h 6858000"/>
              <a:gd name="connsiteX122" fmla="*/ 7546975 w 7569200"/>
              <a:gd name="connsiteY122" fmla="*/ 6003925 h 6858000"/>
              <a:gd name="connsiteX123" fmla="*/ 7558087 w 7569200"/>
              <a:gd name="connsiteY123" fmla="*/ 6056312 h 6858000"/>
              <a:gd name="connsiteX124" fmla="*/ 7566025 w 7569200"/>
              <a:gd name="connsiteY124" fmla="*/ 6113462 h 6858000"/>
              <a:gd name="connsiteX125" fmla="*/ 7569200 w 7569200"/>
              <a:gd name="connsiteY125" fmla="*/ 6183312 h 6858000"/>
              <a:gd name="connsiteX126" fmla="*/ 7566025 w 7569200"/>
              <a:gd name="connsiteY126" fmla="*/ 6251575 h 6858000"/>
              <a:gd name="connsiteX127" fmla="*/ 7558087 w 7569200"/>
              <a:gd name="connsiteY127" fmla="*/ 6311900 h 6858000"/>
              <a:gd name="connsiteX128" fmla="*/ 7546975 w 7569200"/>
              <a:gd name="connsiteY128" fmla="*/ 6361112 h 6858000"/>
              <a:gd name="connsiteX129" fmla="*/ 7532687 w 7569200"/>
              <a:gd name="connsiteY129" fmla="*/ 6407150 h 6858000"/>
              <a:gd name="connsiteX130" fmla="*/ 7516812 w 7569200"/>
              <a:gd name="connsiteY130" fmla="*/ 6448425 h 6858000"/>
              <a:gd name="connsiteX131" fmla="*/ 7499350 w 7569200"/>
              <a:gd name="connsiteY131" fmla="*/ 6488112 h 6858000"/>
              <a:gd name="connsiteX132" fmla="*/ 7481887 w 7569200"/>
              <a:gd name="connsiteY132" fmla="*/ 6523037 h 6858000"/>
              <a:gd name="connsiteX133" fmla="*/ 7462837 w 7569200"/>
              <a:gd name="connsiteY133" fmla="*/ 6561137 h 6858000"/>
              <a:gd name="connsiteX134" fmla="*/ 7443787 w 7569200"/>
              <a:gd name="connsiteY134" fmla="*/ 6597650 h 6858000"/>
              <a:gd name="connsiteX135" fmla="*/ 7427912 w 7569200"/>
              <a:gd name="connsiteY135" fmla="*/ 6640512 h 6858000"/>
              <a:gd name="connsiteX136" fmla="*/ 7412037 w 7569200"/>
              <a:gd name="connsiteY136" fmla="*/ 6683375 h 6858000"/>
              <a:gd name="connsiteX137" fmla="*/ 7402512 w 7569200"/>
              <a:gd name="connsiteY137" fmla="*/ 6735762 h 6858000"/>
              <a:gd name="connsiteX138" fmla="*/ 7394575 w 7569200"/>
              <a:gd name="connsiteY138" fmla="*/ 6791325 h 6858000"/>
              <a:gd name="connsiteX139" fmla="*/ 7389812 w 7569200"/>
              <a:gd name="connsiteY139" fmla="*/ 6858000 h 6858000"/>
              <a:gd name="connsiteX140" fmla="*/ 0 w 7569200"/>
              <a:gd name="connsiteY140" fmla="*/ 6858000 h 6858000"/>
              <a:gd name="connsiteX141" fmla="*/ 0 w 7569200"/>
              <a:gd name="connsiteY141"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7569200" h="6858000">
                <a:moveTo>
                  <a:pt x="0" y="0"/>
                </a:moveTo>
                <a:lnTo>
                  <a:pt x="7389812" y="0"/>
                </a:lnTo>
                <a:lnTo>
                  <a:pt x="7394575" y="66675"/>
                </a:lnTo>
                <a:lnTo>
                  <a:pt x="7402512" y="122237"/>
                </a:lnTo>
                <a:lnTo>
                  <a:pt x="7412037" y="174625"/>
                </a:lnTo>
                <a:lnTo>
                  <a:pt x="7427912" y="217487"/>
                </a:lnTo>
                <a:lnTo>
                  <a:pt x="7443787" y="260350"/>
                </a:lnTo>
                <a:lnTo>
                  <a:pt x="7462837" y="296862"/>
                </a:lnTo>
                <a:lnTo>
                  <a:pt x="7481887" y="334962"/>
                </a:lnTo>
                <a:lnTo>
                  <a:pt x="7499350" y="369887"/>
                </a:lnTo>
                <a:lnTo>
                  <a:pt x="7516812" y="409575"/>
                </a:lnTo>
                <a:lnTo>
                  <a:pt x="7532687" y="450850"/>
                </a:lnTo>
                <a:lnTo>
                  <a:pt x="7546975" y="496887"/>
                </a:lnTo>
                <a:lnTo>
                  <a:pt x="7558087" y="546100"/>
                </a:lnTo>
                <a:lnTo>
                  <a:pt x="7566025" y="606425"/>
                </a:lnTo>
                <a:lnTo>
                  <a:pt x="7569200" y="673100"/>
                </a:lnTo>
                <a:lnTo>
                  <a:pt x="7566025" y="744537"/>
                </a:lnTo>
                <a:lnTo>
                  <a:pt x="7558087" y="801687"/>
                </a:lnTo>
                <a:lnTo>
                  <a:pt x="7546975" y="854075"/>
                </a:lnTo>
                <a:lnTo>
                  <a:pt x="7532687" y="901700"/>
                </a:lnTo>
                <a:lnTo>
                  <a:pt x="7516812" y="942975"/>
                </a:lnTo>
                <a:lnTo>
                  <a:pt x="7497762" y="981075"/>
                </a:lnTo>
                <a:lnTo>
                  <a:pt x="7478712" y="1017587"/>
                </a:lnTo>
                <a:lnTo>
                  <a:pt x="7459662" y="1055687"/>
                </a:lnTo>
                <a:lnTo>
                  <a:pt x="7442200" y="1095375"/>
                </a:lnTo>
                <a:lnTo>
                  <a:pt x="7424737" y="1136650"/>
                </a:lnTo>
                <a:lnTo>
                  <a:pt x="7410450" y="1182687"/>
                </a:lnTo>
                <a:lnTo>
                  <a:pt x="7400925" y="1235075"/>
                </a:lnTo>
                <a:lnTo>
                  <a:pt x="7391400" y="1295400"/>
                </a:lnTo>
                <a:lnTo>
                  <a:pt x="7389812" y="1363662"/>
                </a:lnTo>
                <a:lnTo>
                  <a:pt x="7391400" y="1431925"/>
                </a:lnTo>
                <a:lnTo>
                  <a:pt x="7400925" y="1492250"/>
                </a:lnTo>
                <a:lnTo>
                  <a:pt x="7410450" y="1544637"/>
                </a:lnTo>
                <a:lnTo>
                  <a:pt x="7424737" y="1589087"/>
                </a:lnTo>
                <a:lnTo>
                  <a:pt x="7442200" y="1631950"/>
                </a:lnTo>
                <a:lnTo>
                  <a:pt x="7459662" y="1671637"/>
                </a:lnTo>
                <a:lnTo>
                  <a:pt x="7478712" y="1708150"/>
                </a:lnTo>
                <a:lnTo>
                  <a:pt x="7497762" y="1743075"/>
                </a:lnTo>
                <a:lnTo>
                  <a:pt x="7516812" y="1782762"/>
                </a:lnTo>
                <a:lnTo>
                  <a:pt x="7532687" y="1824037"/>
                </a:lnTo>
                <a:lnTo>
                  <a:pt x="7546975" y="1870075"/>
                </a:lnTo>
                <a:lnTo>
                  <a:pt x="7558087" y="1922462"/>
                </a:lnTo>
                <a:lnTo>
                  <a:pt x="7566025" y="1982787"/>
                </a:lnTo>
                <a:lnTo>
                  <a:pt x="7569200" y="2051050"/>
                </a:lnTo>
                <a:lnTo>
                  <a:pt x="7566025" y="2119312"/>
                </a:lnTo>
                <a:lnTo>
                  <a:pt x="7558087" y="2179637"/>
                </a:lnTo>
                <a:lnTo>
                  <a:pt x="7546975" y="2232025"/>
                </a:lnTo>
                <a:lnTo>
                  <a:pt x="7532687" y="2278062"/>
                </a:lnTo>
                <a:lnTo>
                  <a:pt x="7516812" y="2319337"/>
                </a:lnTo>
                <a:lnTo>
                  <a:pt x="7497762" y="2359025"/>
                </a:lnTo>
                <a:lnTo>
                  <a:pt x="7478712" y="2395537"/>
                </a:lnTo>
                <a:lnTo>
                  <a:pt x="7459662" y="2433637"/>
                </a:lnTo>
                <a:lnTo>
                  <a:pt x="7442200" y="2471737"/>
                </a:lnTo>
                <a:lnTo>
                  <a:pt x="7424737" y="2513012"/>
                </a:lnTo>
                <a:lnTo>
                  <a:pt x="7410450" y="2560637"/>
                </a:lnTo>
                <a:lnTo>
                  <a:pt x="7400925" y="2613025"/>
                </a:lnTo>
                <a:lnTo>
                  <a:pt x="7391400" y="2671762"/>
                </a:lnTo>
                <a:lnTo>
                  <a:pt x="7389812" y="2741612"/>
                </a:lnTo>
                <a:lnTo>
                  <a:pt x="7391400" y="2809875"/>
                </a:lnTo>
                <a:lnTo>
                  <a:pt x="7400925" y="2868612"/>
                </a:lnTo>
                <a:lnTo>
                  <a:pt x="7410450" y="2922587"/>
                </a:lnTo>
                <a:lnTo>
                  <a:pt x="7424737" y="2967037"/>
                </a:lnTo>
                <a:lnTo>
                  <a:pt x="7442200" y="3009900"/>
                </a:lnTo>
                <a:lnTo>
                  <a:pt x="7459662" y="3046412"/>
                </a:lnTo>
                <a:lnTo>
                  <a:pt x="7478712" y="3084512"/>
                </a:lnTo>
                <a:lnTo>
                  <a:pt x="7497762" y="3121025"/>
                </a:lnTo>
                <a:lnTo>
                  <a:pt x="7516812" y="3160712"/>
                </a:lnTo>
                <a:lnTo>
                  <a:pt x="7532687" y="3201987"/>
                </a:lnTo>
                <a:lnTo>
                  <a:pt x="7546975" y="3248025"/>
                </a:lnTo>
                <a:lnTo>
                  <a:pt x="7558087" y="3300412"/>
                </a:lnTo>
                <a:lnTo>
                  <a:pt x="7566025" y="3360737"/>
                </a:lnTo>
                <a:lnTo>
                  <a:pt x="7569200" y="3427412"/>
                </a:lnTo>
                <a:lnTo>
                  <a:pt x="7566025" y="3497262"/>
                </a:lnTo>
                <a:lnTo>
                  <a:pt x="7558087" y="3557587"/>
                </a:lnTo>
                <a:lnTo>
                  <a:pt x="7546975" y="3609975"/>
                </a:lnTo>
                <a:lnTo>
                  <a:pt x="7532687" y="3656012"/>
                </a:lnTo>
                <a:lnTo>
                  <a:pt x="7516812" y="3697287"/>
                </a:lnTo>
                <a:lnTo>
                  <a:pt x="7497762" y="3736975"/>
                </a:lnTo>
                <a:lnTo>
                  <a:pt x="7459662" y="3811587"/>
                </a:lnTo>
                <a:lnTo>
                  <a:pt x="7442200" y="3848100"/>
                </a:lnTo>
                <a:lnTo>
                  <a:pt x="7424737" y="3890962"/>
                </a:lnTo>
                <a:lnTo>
                  <a:pt x="7410450" y="3935412"/>
                </a:lnTo>
                <a:lnTo>
                  <a:pt x="7400925" y="3987800"/>
                </a:lnTo>
                <a:lnTo>
                  <a:pt x="7391400" y="4048125"/>
                </a:lnTo>
                <a:lnTo>
                  <a:pt x="7389812" y="4116387"/>
                </a:lnTo>
                <a:lnTo>
                  <a:pt x="7391400" y="4186237"/>
                </a:lnTo>
                <a:lnTo>
                  <a:pt x="7400925" y="4244975"/>
                </a:lnTo>
                <a:lnTo>
                  <a:pt x="7410450" y="4297362"/>
                </a:lnTo>
                <a:lnTo>
                  <a:pt x="7424737" y="4343400"/>
                </a:lnTo>
                <a:lnTo>
                  <a:pt x="7442200" y="4386262"/>
                </a:lnTo>
                <a:lnTo>
                  <a:pt x="7459662" y="4424362"/>
                </a:lnTo>
                <a:lnTo>
                  <a:pt x="7497762" y="4498975"/>
                </a:lnTo>
                <a:lnTo>
                  <a:pt x="7516812" y="4537075"/>
                </a:lnTo>
                <a:lnTo>
                  <a:pt x="7532687" y="4579937"/>
                </a:lnTo>
                <a:lnTo>
                  <a:pt x="7546975" y="4625975"/>
                </a:lnTo>
                <a:lnTo>
                  <a:pt x="7558087" y="4678362"/>
                </a:lnTo>
                <a:lnTo>
                  <a:pt x="7566025" y="4738687"/>
                </a:lnTo>
                <a:lnTo>
                  <a:pt x="7569200" y="4806950"/>
                </a:lnTo>
                <a:lnTo>
                  <a:pt x="7566025" y="4875212"/>
                </a:lnTo>
                <a:lnTo>
                  <a:pt x="7558087" y="4935537"/>
                </a:lnTo>
                <a:lnTo>
                  <a:pt x="7546975" y="4987925"/>
                </a:lnTo>
                <a:lnTo>
                  <a:pt x="7532687" y="5033962"/>
                </a:lnTo>
                <a:lnTo>
                  <a:pt x="7516812" y="5075237"/>
                </a:lnTo>
                <a:lnTo>
                  <a:pt x="7497762" y="5114925"/>
                </a:lnTo>
                <a:lnTo>
                  <a:pt x="7478712" y="5149850"/>
                </a:lnTo>
                <a:lnTo>
                  <a:pt x="7459662" y="5186362"/>
                </a:lnTo>
                <a:lnTo>
                  <a:pt x="7442200" y="5226050"/>
                </a:lnTo>
                <a:lnTo>
                  <a:pt x="7424737" y="5268912"/>
                </a:lnTo>
                <a:lnTo>
                  <a:pt x="7410450" y="5313362"/>
                </a:lnTo>
                <a:lnTo>
                  <a:pt x="7400925" y="5365750"/>
                </a:lnTo>
                <a:lnTo>
                  <a:pt x="7391400" y="5426075"/>
                </a:lnTo>
                <a:lnTo>
                  <a:pt x="7389812" y="5494337"/>
                </a:lnTo>
                <a:lnTo>
                  <a:pt x="7391400" y="5562600"/>
                </a:lnTo>
                <a:lnTo>
                  <a:pt x="7400925" y="5622925"/>
                </a:lnTo>
                <a:lnTo>
                  <a:pt x="7410450" y="5675312"/>
                </a:lnTo>
                <a:lnTo>
                  <a:pt x="7424737" y="5721350"/>
                </a:lnTo>
                <a:lnTo>
                  <a:pt x="7442200" y="5762625"/>
                </a:lnTo>
                <a:lnTo>
                  <a:pt x="7459662" y="5802312"/>
                </a:lnTo>
                <a:lnTo>
                  <a:pt x="7478712" y="5840412"/>
                </a:lnTo>
                <a:lnTo>
                  <a:pt x="7497762" y="5876925"/>
                </a:lnTo>
                <a:lnTo>
                  <a:pt x="7516812" y="5915025"/>
                </a:lnTo>
                <a:lnTo>
                  <a:pt x="7532687" y="5956300"/>
                </a:lnTo>
                <a:lnTo>
                  <a:pt x="7546975" y="6003925"/>
                </a:lnTo>
                <a:lnTo>
                  <a:pt x="7558087" y="6056312"/>
                </a:lnTo>
                <a:lnTo>
                  <a:pt x="7566025" y="6113462"/>
                </a:lnTo>
                <a:lnTo>
                  <a:pt x="7569200" y="6183312"/>
                </a:lnTo>
                <a:lnTo>
                  <a:pt x="7566025" y="6251575"/>
                </a:lnTo>
                <a:lnTo>
                  <a:pt x="7558087" y="6311900"/>
                </a:lnTo>
                <a:lnTo>
                  <a:pt x="7546975" y="6361112"/>
                </a:lnTo>
                <a:lnTo>
                  <a:pt x="7532687" y="6407150"/>
                </a:lnTo>
                <a:lnTo>
                  <a:pt x="7516812" y="6448425"/>
                </a:lnTo>
                <a:lnTo>
                  <a:pt x="7499350" y="6488112"/>
                </a:lnTo>
                <a:lnTo>
                  <a:pt x="7481887" y="6523037"/>
                </a:lnTo>
                <a:lnTo>
                  <a:pt x="7462837" y="6561137"/>
                </a:lnTo>
                <a:lnTo>
                  <a:pt x="7443787" y="6597650"/>
                </a:lnTo>
                <a:lnTo>
                  <a:pt x="7427912" y="6640512"/>
                </a:lnTo>
                <a:lnTo>
                  <a:pt x="7412037" y="6683375"/>
                </a:lnTo>
                <a:lnTo>
                  <a:pt x="7402512" y="6735762"/>
                </a:lnTo>
                <a:lnTo>
                  <a:pt x="7394575" y="6791325"/>
                </a:lnTo>
                <a:lnTo>
                  <a:pt x="7389812" y="6858000"/>
                </a:lnTo>
                <a:lnTo>
                  <a:pt x="0" y="6858000"/>
                </a:lnTo>
                <a:lnTo>
                  <a:pt x="0" y="0"/>
                </a:lnTo>
                <a:close/>
              </a:path>
            </a:pathLst>
          </a:custGeom>
          <a:solidFill>
            <a:schemeClr val="bg2">
              <a:lumMod val="90000"/>
            </a:schemeClr>
          </a:solidFill>
          <a:ln w="0">
            <a:noFill/>
            <a:prstDash val="solid"/>
            <a:round/>
            <a:headEnd/>
            <a:tailEnd/>
          </a:ln>
        </p:spPr>
      </p:sp>
      <p:sp>
        <p:nvSpPr>
          <p:cNvPr id="14" name="Rectangle 13" title="left edge border">
            <a:extLst>
              <a:ext uri="{FF2B5EF4-FFF2-40B4-BE49-F238E27FC236}">
                <a16:creationId xmlns:a16="http://schemas.microsoft.com/office/drawing/2014/main" id="{D3E95A6B-F840-413C-9E78-C33C02FFA468}"/>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F416C079-1DB6-4DCF-B0B3-B6097283AC6F}"/>
              </a:ext>
            </a:extLst>
          </p:cNvPr>
          <p:cNvSpPr>
            <a:spLocks noGrp="1"/>
          </p:cNvSpPr>
          <p:nvPr>
            <p:ph type="title"/>
          </p:nvPr>
        </p:nvSpPr>
        <p:spPr>
          <a:xfrm>
            <a:off x="8050787" y="482321"/>
            <a:ext cx="3656581" cy="5571625"/>
          </a:xfrm>
        </p:spPr>
        <p:txBody>
          <a:bodyPr anchor="ctr">
            <a:normAutofit/>
          </a:bodyPr>
          <a:lstStyle/>
          <a:p>
            <a:r>
              <a:rPr lang="en-US" dirty="0"/>
              <a:t>Building Block Three- Images</a:t>
            </a:r>
          </a:p>
        </p:txBody>
      </p:sp>
      <p:graphicFrame>
        <p:nvGraphicFramePr>
          <p:cNvPr id="5" name="Content Placeholder 2">
            <a:extLst>
              <a:ext uri="{FF2B5EF4-FFF2-40B4-BE49-F238E27FC236}">
                <a16:creationId xmlns:a16="http://schemas.microsoft.com/office/drawing/2014/main" id="{E53ABFF2-D3C5-47F0-8F6A-CC93105220C6}"/>
              </a:ext>
            </a:extLst>
          </p:cNvPr>
          <p:cNvGraphicFramePr>
            <a:graphicFrameLocks noGrp="1"/>
          </p:cNvGraphicFramePr>
          <p:nvPr>
            <p:ph idx="1"/>
            <p:extLst>
              <p:ext uri="{D42A27DB-BD31-4B8C-83A1-F6EECF244321}">
                <p14:modId xmlns:p14="http://schemas.microsoft.com/office/powerpoint/2010/main" val="2278289093"/>
              </p:ext>
            </p:extLst>
          </p:nvPr>
        </p:nvGraphicFramePr>
        <p:xfrm>
          <a:off x="765175" y="481013"/>
          <a:ext cx="6305550" cy="55732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Action Button: Go Back or Previous 7">
            <a:hlinkClick r:id="" action="ppaction://hlinkshowjump?jump=previousslide" highlightClick="1"/>
            <a:extLst>
              <a:ext uri="{FF2B5EF4-FFF2-40B4-BE49-F238E27FC236}">
                <a16:creationId xmlns:a16="http://schemas.microsoft.com/office/drawing/2014/main" id="{4377F2EC-6D0F-40B6-9D08-AD305F9E024D}"/>
              </a:ext>
            </a:extLst>
          </p:cNvPr>
          <p:cNvSpPr/>
          <p:nvPr/>
        </p:nvSpPr>
        <p:spPr>
          <a:xfrm>
            <a:off x="283464" y="6297769"/>
            <a:ext cx="1783724" cy="549853"/>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Action Button: Go Forward or Next 8">
            <a:hlinkClick r:id="" action="ppaction://hlinkshowjump?jump=nextslide" highlightClick="1"/>
            <a:extLst>
              <a:ext uri="{FF2B5EF4-FFF2-40B4-BE49-F238E27FC236}">
                <a16:creationId xmlns:a16="http://schemas.microsoft.com/office/drawing/2014/main" id="{10538536-01B5-459A-873B-E91C171C2386}"/>
              </a:ext>
            </a:extLst>
          </p:cNvPr>
          <p:cNvSpPr/>
          <p:nvPr/>
        </p:nvSpPr>
        <p:spPr>
          <a:xfrm>
            <a:off x="9981126" y="6046630"/>
            <a:ext cx="1783724" cy="624625"/>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313297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466CEC-C2EA-4CF8-9F66-00B274B8D7DC}"/>
              </a:ext>
            </a:extLst>
          </p:cNvPr>
          <p:cNvSpPr>
            <a:spLocks noGrp="1"/>
          </p:cNvSpPr>
          <p:nvPr>
            <p:ph type="title"/>
          </p:nvPr>
        </p:nvSpPr>
        <p:spPr>
          <a:xfrm>
            <a:off x="1238978" y="210935"/>
            <a:ext cx="10178322" cy="1492132"/>
          </a:xfrm>
        </p:spPr>
        <p:txBody>
          <a:bodyPr/>
          <a:lstStyle/>
          <a:p>
            <a:r>
              <a:rPr lang="en-US" dirty="0"/>
              <a:t>Examples of Images manipulated in Different Ways.</a:t>
            </a:r>
          </a:p>
        </p:txBody>
      </p:sp>
      <p:pic>
        <p:nvPicPr>
          <p:cNvPr id="5" name="Content Placeholder 4">
            <a:extLst>
              <a:ext uri="{FF2B5EF4-FFF2-40B4-BE49-F238E27FC236}">
                <a16:creationId xmlns:a16="http://schemas.microsoft.com/office/drawing/2014/main" id="{1CCE700A-BFC3-4F11-A372-6181F936C566}"/>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08074" y="1892300"/>
            <a:ext cx="6631698" cy="1492132"/>
          </a:xfrm>
        </p:spPr>
      </p:pic>
      <p:sp>
        <p:nvSpPr>
          <p:cNvPr id="6" name="TextBox 5">
            <a:extLst>
              <a:ext uri="{FF2B5EF4-FFF2-40B4-BE49-F238E27FC236}">
                <a16:creationId xmlns:a16="http://schemas.microsoft.com/office/drawing/2014/main" id="{9BA3B265-D325-409B-9117-2643012247AC}"/>
              </a:ext>
            </a:extLst>
          </p:cNvPr>
          <p:cNvSpPr txBox="1"/>
          <p:nvPr/>
        </p:nvSpPr>
        <p:spPr>
          <a:xfrm>
            <a:off x="8299450" y="2082800"/>
            <a:ext cx="3251200" cy="923330"/>
          </a:xfrm>
          <a:prstGeom prst="rect">
            <a:avLst/>
          </a:prstGeom>
          <a:noFill/>
        </p:spPr>
        <p:txBody>
          <a:bodyPr wrap="square" rtlCol="0">
            <a:spAutoFit/>
          </a:bodyPr>
          <a:lstStyle/>
          <a:p>
            <a:r>
              <a:rPr lang="en-US" dirty="0"/>
              <a:t>Several Images being manipulated in Photoshop to create digital art</a:t>
            </a:r>
          </a:p>
        </p:txBody>
      </p:sp>
      <p:pic>
        <p:nvPicPr>
          <p:cNvPr id="10" name="Picture 9" descr="A picture containing indoor, colorful, clothing&#10;&#10;Description generated with high confidence">
            <a:extLst>
              <a:ext uri="{FF2B5EF4-FFF2-40B4-BE49-F238E27FC236}">
                <a16:creationId xmlns:a16="http://schemas.microsoft.com/office/drawing/2014/main" id="{DE35E27A-4B78-4E4E-AAAB-E6E14941C9E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73653" y="4013200"/>
            <a:ext cx="3874597" cy="2583065"/>
          </a:xfrm>
          <a:prstGeom prst="rect">
            <a:avLst/>
          </a:prstGeom>
        </p:spPr>
      </p:pic>
      <p:pic>
        <p:nvPicPr>
          <p:cNvPr id="12" name="Picture 11" descr="A picture containing building, person, indoor&#10;&#10;Description generated with high confidence">
            <a:extLst>
              <a:ext uri="{FF2B5EF4-FFF2-40B4-BE49-F238E27FC236}">
                <a16:creationId xmlns:a16="http://schemas.microsoft.com/office/drawing/2014/main" id="{E0F083C9-2CD5-43F4-9CA0-F505589819F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91952" y="4013199"/>
            <a:ext cx="3874597" cy="2583065"/>
          </a:xfrm>
          <a:prstGeom prst="rect">
            <a:avLst/>
          </a:prstGeom>
        </p:spPr>
      </p:pic>
      <p:sp>
        <p:nvSpPr>
          <p:cNvPr id="13" name="TextBox 12">
            <a:extLst>
              <a:ext uri="{FF2B5EF4-FFF2-40B4-BE49-F238E27FC236}">
                <a16:creationId xmlns:a16="http://schemas.microsoft.com/office/drawing/2014/main" id="{FE872FE2-A8C6-4E0E-B36A-E7DA5299D7E8}"/>
              </a:ext>
            </a:extLst>
          </p:cNvPr>
          <p:cNvSpPr txBox="1"/>
          <p:nvPr/>
        </p:nvSpPr>
        <p:spPr>
          <a:xfrm>
            <a:off x="5238970" y="4406900"/>
            <a:ext cx="2500802" cy="1600438"/>
          </a:xfrm>
          <a:prstGeom prst="rect">
            <a:avLst/>
          </a:prstGeom>
          <a:noFill/>
        </p:spPr>
        <p:txBody>
          <a:bodyPr wrap="square" rtlCol="0">
            <a:spAutoFit/>
          </a:bodyPr>
          <a:lstStyle/>
          <a:p>
            <a:r>
              <a:rPr lang="en-US" sz="1400" dirty="0"/>
              <a:t>Same photos, but the right has a manipulation of black and white filters.  Also, this photo (which was taken at a </a:t>
            </a:r>
            <a:r>
              <a:rPr lang="en-US" sz="1400" dirty="0" err="1"/>
              <a:t>buddhist</a:t>
            </a:r>
            <a:r>
              <a:rPr lang="en-US" sz="1400" dirty="0"/>
              <a:t> temple) can catch viewers a being “cultural” which an show a perspective on certain images.</a:t>
            </a:r>
          </a:p>
        </p:txBody>
      </p:sp>
      <p:sp>
        <p:nvSpPr>
          <p:cNvPr id="14" name="TextBox 13">
            <a:extLst>
              <a:ext uri="{FF2B5EF4-FFF2-40B4-BE49-F238E27FC236}">
                <a16:creationId xmlns:a16="http://schemas.microsoft.com/office/drawing/2014/main" id="{19B3D798-0C86-43CB-8FB6-40B0B0E58861}"/>
              </a:ext>
            </a:extLst>
          </p:cNvPr>
          <p:cNvSpPr txBox="1"/>
          <p:nvPr/>
        </p:nvSpPr>
        <p:spPr>
          <a:xfrm>
            <a:off x="9897414" y="6651938"/>
            <a:ext cx="1653236" cy="230832"/>
          </a:xfrm>
          <a:prstGeom prst="rect">
            <a:avLst/>
          </a:prstGeom>
          <a:noFill/>
        </p:spPr>
        <p:txBody>
          <a:bodyPr wrap="square" rtlCol="0">
            <a:spAutoFit/>
          </a:bodyPr>
          <a:lstStyle/>
          <a:p>
            <a:r>
              <a:rPr lang="en-US" sz="900" dirty="0"/>
              <a:t>Photos by Katia Wagner</a:t>
            </a:r>
          </a:p>
        </p:txBody>
      </p:sp>
    </p:spTree>
    <p:extLst>
      <p:ext uri="{BB962C8B-B14F-4D97-AF65-F5344CB8AC3E}">
        <p14:creationId xmlns:p14="http://schemas.microsoft.com/office/powerpoint/2010/main" val="2669934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FE5520-CE08-43E4-8431-162B3507AFAB}"/>
              </a:ext>
            </a:extLst>
          </p:cNvPr>
          <p:cNvSpPr>
            <a:spLocks noGrp="1"/>
          </p:cNvSpPr>
          <p:nvPr>
            <p:ph type="title"/>
          </p:nvPr>
        </p:nvSpPr>
        <p:spPr>
          <a:xfrm>
            <a:off x="1486628" y="1936868"/>
            <a:ext cx="10178322" cy="1492132"/>
          </a:xfrm>
        </p:spPr>
        <p:txBody>
          <a:bodyPr/>
          <a:lstStyle/>
          <a:p>
            <a:r>
              <a:rPr lang="en-US" dirty="0"/>
              <a:t>There is one last thing you should know about Images…</a:t>
            </a:r>
          </a:p>
        </p:txBody>
      </p:sp>
      <p:sp>
        <p:nvSpPr>
          <p:cNvPr id="4" name="Action Button: Go Back or Previous 3">
            <a:hlinkClick r:id="" action="ppaction://hlinkshowjump?jump=previousslide" highlightClick="1"/>
            <a:extLst>
              <a:ext uri="{FF2B5EF4-FFF2-40B4-BE49-F238E27FC236}">
                <a16:creationId xmlns:a16="http://schemas.microsoft.com/office/drawing/2014/main" id="{4E3E212C-D87D-4B60-9226-5A2E4893D4E6}"/>
              </a:ext>
            </a:extLst>
          </p:cNvPr>
          <p:cNvSpPr/>
          <p:nvPr/>
        </p:nvSpPr>
        <p:spPr>
          <a:xfrm>
            <a:off x="1107583" y="6046631"/>
            <a:ext cx="1783724" cy="624625"/>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Action Button: Go Forward or Next 4">
            <a:hlinkClick r:id="" action="ppaction://hlinkshowjump?jump=nextslide" highlightClick="1"/>
            <a:extLst>
              <a:ext uri="{FF2B5EF4-FFF2-40B4-BE49-F238E27FC236}">
                <a16:creationId xmlns:a16="http://schemas.microsoft.com/office/drawing/2014/main" id="{48881D3A-55CD-4F42-B2CF-2C8308D06A48}"/>
              </a:ext>
            </a:extLst>
          </p:cNvPr>
          <p:cNvSpPr/>
          <p:nvPr/>
        </p:nvSpPr>
        <p:spPr>
          <a:xfrm>
            <a:off x="9981126" y="6046630"/>
            <a:ext cx="1783724" cy="624625"/>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994835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2050" name="Picture 2" descr="Bitmapfont.png">
            <a:extLst>
              <a:ext uri="{FF2B5EF4-FFF2-40B4-BE49-F238E27FC236}">
                <a16:creationId xmlns:a16="http://schemas.microsoft.com/office/drawing/2014/main" id="{072E1C7E-47B8-495E-AA92-B3370679B22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20917" y="1788511"/>
            <a:ext cx="3462129" cy="361949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8808F584-1521-4E75-AC7D-79502C7C4E0F}"/>
              </a:ext>
            </a:extLst>
          </p:cNvPr>
          <p:cNvSpPr>
            <a:spLocks noGrp="1"/>
          </p:cNvSpPr>
          <p:nvPr>
            <p:ph type="title"/>
          </p:nvPr>
        </p:nvSpPr>
        <p:spPr>
          <a:xfrm>
            <a:off x="1251678" y="382385"/>
            <a:ext cx="10178322" cy="1492132"/>
          </a:xfrm>
        </p:spPr>
        <p:txBody>
          <a:bodyPr>
            <a:normAutofit/>
          </a:bodyPr>
          <a:lstStyle/>
          <a:p>
            <a:r>
              <a:rPr lang="en-US" dirty="0"/>
              <a:t>Pixels, Photoshop, </a:t>
            </a:r>
            <a:r>
              <a:rPr lang="en-US" dirty="0" err="1"/>
              <a:t>Editting</a:t>
            </a:r>
            <a:endParaRPr lang="en-US" dirty="0"/>
          </a:p>
        </p:txBody>
      </p:sp>
      <p:sp>
        <p:nvSpPr>
          <p:cNvPr id="3" name="Content Placeholder 2">
            <a:extLst>
              <a:ext uri="{FF2B5EF4-FFF2-40B4-BE49-F238E27FC236}">
                <a16:creationId xmlns:a16="http://schemas.microsoft.com/office/drawing/2014/main" id="{EBE5E5ED-F2CA-4693-B86B-A7CA7C88DD97}"/>
              </a:ext>
            </a:extLst>
          </p:cNvPr>
          <p:cNvSpPr>
            <a:spLocks noGrp="1"/>
          </p:cNvSpPr>
          <p:nvPr>
            <p:ph idx="1"/>
          </p:nvPr>
        </p:nvSpPr>
        <p:spPr>
          <a:xfrm>
            <a:off x="1251678" y="2286001"/>
            <a:ext cx="5984274" cy="3593591"/>
          </a:xfrm>
        </p:spPr>
        <p:txBody>
          <a:bodyPr>
            <a:normAutofit lnSpcReduction="10000"/>
          </a:bodyPr>
          <a:lstStyle/>
          <a:p>
            <a:pPr marL="0" indent="0">
              <a:lnSpc>
                <a:spcPct val="100000"/>
              </a:lnSpc>
              <a:buNone/>
            </a:pPr>
            <a:r>
              <a:rPr lang="en-US" dirty="0">
                <a:solidFill>
                  <a:schemeClr val="tx1"/>
                </a:solidFill>
              </a:rPr>
              <a:t>Photos are stored in either vectors, or bitmaps (pixels)</a:t>
            </a:r>
            <a:endParaRPr lang="en-US" b="1" dirty="0">
              <a:solidFill>
                <a:schemeClr val="tx1"/>
              </a:solidFill>
            </a:endParaRPr>
          </a:p>
          <a:p>
            <a:pPr marL="0" indent="0">
              <a:lnSpc>
                <a:spcPct val="100000"/>
              </a:lnSpc>
              <a:buNone/>
            </a:pPr>
            <a:r>
              <a:rPr lang="en-US" b="1" dirty="0">
                <a:solidFill>
                  <a:schemeClr val="tx1"/>
                </a:solidFill>
              </a:rPr>
              <a:t>(In the Definition of Technopedia)</a:t>
            </a:r>
          </a:p>
          <a:p>
            <a:pPr marL="0" indent="0">
              <a:lnSpc>
                <a:spcPct val="100000"/>
              </a:lnSpc>
              <a:buNone/>
            </a:pPr>
            <a:r>
              <a:rPr lang="en-US" b="1" dirty="0">
                <a:solidFill>
                  <a:schemeClr val="tx1"/>
                </a:solidFill>
              </a:rPr>
              <a:t>A pixel is the smallest unit of a digital image or graphic that can be displayed and represented on a digital display device. A pixel is the basic logical unit in digital graphics. Pixels are combined to form a complete image, video, text or any visible thing on a computer display.</a:t>
            </a:r>
            <a:endParaRPr lang="en-US" dirty="0">
              <a:solidFill>
                <a:schemeClr val="tx1"/>
              </a:solidFill>
            </a:endParaRPr>
          </a:p>
          <a:p>
            <a:pPr>
              <a:lnSpc>
                <a:spcPct val="100000"/>
              </a:lnSpc>
            </a:pPr>
            <a:r>
              <a:rPr lang="en-US" dirty="0">
                <a:solidFill>
                  <a:schemeClr val="tx1"/>
                </a:solidFill>
              </a:rPr>
              <a:t>In a short explanation: Pixels help create the color/objects/text within an image or some display of digital media like an iPhone screen.</a:t>
            </a:r>
          </a:p>
          <a:p>
            <a:pPr marL="0" indent="0">
              <a:lnSpc>
                <a:spcPct val="100000"/>
              </a:lnSpc>
              <a:buNone/>
            </a:pPr>
            <a:endParaRPr lang="en-US" dirty="0">
              <a:solidFill>
                <a:schemeClr val="tx1"/>
              </a:solidFill>
            </a:endParaRPr>
          </a:p>
        </p:txBody>
      </p:sp>
      <p:sp>
        <p:nvSpPr>
          <p:cNvPr id="4" name="TextBox 3">
            <a:extLst>
              <a:ext uri="{FF2B5EF4-FFF2-40B4-BE49-F238E27FC236}">
                <a16:creationId xmlns:a16="http://schemas.microsoft.com/office/drawing/2014/main" id="{849E664D-C06A-4B6D-956D-C1140BA61C81}"/>
              </a:ext>
            </a:extLst>
          </p:cNvPr>
          <p:cNvSpPr txBox="1"/>
          <p:nvPr/>
        </p:nvSpPr>
        <p:spPr>
          <a:xfrm>
            <a:off x="10570335" y="5416324"/>
            <a:ext cx="1719330" cy="369332"/>
          </a:xfrm>
          <a:prstGeom prst="rect">
            <a:avLst/>
          </a:prstGeom>
          <a:noFill/>
        </p:spPr>
        <p:txBody>
          <a:bodyPr wrap="square" rtlCol="0">
            <a:spAutoFit/>
          </a:bodyPr>
          <a:lstStyle/>
          <a:p>
            <a:r>
              <a:rPr lang="en-US" dirty="0"/>
              <a:t>(Flickr)</a:t>
            </a:r>
          </a:p>
        </p:txBody>
      </p:sp>
      <p:sp>
        <p:nvSpPr>
          <p:cNvPr id="6" name="Action Button: Go Back or Previous 5">
            <a:hlinkClick r:id="" action="ppaction://hlinkshowjump?jump=previousslide" highlightClick="1"/>
            <a:extLst>
              <a:ext uri="{FF2B5EF4-FFF2-40B4-BE49-F238E27FC236}">
                <a16:creationId xmlns:a16="http://schemas.microsoft.com/office/drawing/2014/main" id="{658E8A61-4162-44F6-8ADB-A723B5E7D8AE}"/>
              </a:ext>
            </a:extLst>
          </p:cNvPr>
          <p:cNvSpPr/>
          <p:nvPr/>
        </p:nvSpPr>
        <p:spPr>
          <a:xfrm>
            <a:off x="1107583" y="6046631"/>
            <a:ext cx="1783724" cy="624625"/>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Action Button: Go Forward or Next 6">
            <a:hlinkClick r:id="" action="ppaction://hlinkshowjump?jump=nextslide" highlightClick="1"/>
            <a:extLst>
              <a:ext uri="{FF2B5EF4-FFF2-40B4-BE49-F238E27FC236}">
                <a16:creationId xmlns:a16="http://schemas.microsoft.com/office/drawing/2014/main" id="{CB49A8D7-EDA1-46A6-9301-AC8A44243A74}"/>
              </a:ext>
            </a:extLst>
          </p:cNvPr>
          <p:cNvSpPr/>
          <p:nvPr/>
        </p:nvSpPr>
        <p:spPr>
          <a:xfrm>
            <a:off x="10013322" y="6046630"/>
            <a:ext cx="1783724" cy="624625"/>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392835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062C70-B402-430C-9CF7-51F04647488A}"/>
              </a:ext>
            </a:extLst>
          </p:cNvPr>
          <p:cNvSpPr>
            <a:spLocks noGrp="1"/>
          </p:cNvSpPr>
          <p:nvPr>
            <p:ph type="title"/>
          </p:nvPr>
        </p:nvSpPr>
        <p:spPr/>
        <p:txBody>
          <a:bodyPr/>
          <a:lstStyle/>
          <a:p>
            <a:r>
              <a:rPr lang="en-US" dirty="0"/>
              <a:t>Building Block 4- Text</a:t>
            </a:r>
          </a:p>
        </p:txBody>
      </p:sp>
      <p:sp>
        <p:nvSpPr>
          <p:cNvPr id="3" name="Content Placeholder 2">
            <a:extLst>
              <a:ext uri="{FF2B5EF4-FFF2-40B4-BE49-F238E27FC236}">
                <a16:creationId xmlns:a16="http://schemas.microsoft.com/office/drawing/2014/main" id="{BB0396DB-238E-4ED7-A5BF-B33B3EF33E79}"/>
              </a:ext>
            </a:extLst>
          </p:cNvPr>
          <p:cNvSpPr>
            <a:spLocks noGrp="1"/>
          </p:cNvSpPr>
          <p:nvPr>
            <p:ph idx="1"/>
          </p:nvPr>
        </p:nvSpPr>
        <p:spPr>
          <a:xfrm>
            <a:off x="1251678" y="1511301"/>
            <a:ext cx="10178322" cy="4368292"/>
          </a:xfrm>
        </p:spPr>
        <p:txBody>
          <a:bodyPr/>
          <a:lstStyle/>
          <a:p>
            <a:r>
              <a:rPr lang="en-US" sz="2800" dirty="0"/>
              <a:t>Text not only helps us communicate, but also creates a form of art and a professional level in the technology world</a:t>
            </a:r>
          </a:p>
          <a:p>
            <a:endParaRPr lang="en-US" dirty="0"/>
          </a:p>
          <a:p>
            <a:endParaRPr lang="en-US" dirty="0"/>
          </a:p>
          <a:p>
            <a:pPr marL="0" indent="0">
              <a:buNone/>
            </a:pPr>
            <a:r>
              <a:rPr lang="en-US" sz="3200" dirty="0"/>
              <a:t>For Example….</a:t>
            </a:r>
          </a:p>
          <a:p>
            <a:pPr marL="0" indent="0">
              <a:buNone/>
            </a:pPr>
            <a:r>
              <a:rPr lang="en-US" dirty="0">
                <a:latin typeface="Comic Sans MS" panose="030F0702030302020204" pitchFamily="66" charset="0"/>
              </a:rPr>
              <a:t>If I had a presentation for my job as a salesman, would it look professional to use this font?</a:t>
            </a:r>
            <a:r>
              <a:rPr lang="en-US" dirty="0">
                <a:latin typeface="Traditional Arabic" panose="020B0604020202020204" pitchFamily="18" charset="-78"/>
                <a:cs typeface="Traditional Arabic" panose="020B0604020202020204" pitchFamily="18" charset="-78"/>
              </a:rPr>
              <a:t> </a:t>
            </a:r>
          </a:p>
          <a:p>
            <a:pPr marL="0" indent="0">
              <a:buNone/>
            </a:pPr>
            <a:r>
              <a:rPr lang="en-US" dirty="0">
                <a:latin typeface="Traditional Arabic" panose="020B0604020202020204" pitchFamily="18" charset="-78"/>
                <a:cs typeface="Traditional Arabic" panose="020B0604020202020204" pitchFamily="18" charset="-78"/>
              </a:rPr>
              <a:t>Or will it look better when I use a more, sophisticated font?</a:t>
            </a:r>
            <a:endParaRPr lang="en-US" dirty="0">
              <a:latin typeface="Comic Sans MS" panose="030F0702030302020204" pitchFamily="66" charset="0"/>
            </a:endParaRPr>
          </a:p>
          <a:p>
            <a:pPr marL="0" indent="0">
              <a:buNone/>
            </a:pPr>
            <a:endParaRPr lang="en-US" dirty="0"/>
          </a:p>
        </p:txBody>
      </p:sp>
      <p:sp>
        <p:nvSpPr>
          <p:cNvPr id="4" name="Action Button: Go Back or Previous 3">
            <a:hlinkClick r:id="" action="ppaction://hlinkshowjump?jump=previousslide" highlightClick="1"/>
            <a:extLst>
              <a:ext uri="{FF2B5EF4-FFF2-40B4-BE49-F238E27FC236}">
                <a16:creationId xmlns:a16="http://schemas.microsoft.com/office/drawing/2014/main" id="{71197746-AC90-4BAF-8806-B2B4E55D9D8B}"/>
              </a:ext>
            </a:extLst>
          </p:cNvPr>
          <p:cNvSpPr/>
          <p:nvPr/>
        </p:nvSpPr>
        <p:spPr>
          <a:xfrm>
            <a:off x="1107583" y="6046631"/>
            <a:ext cx="1783724" cy="624625"/>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Action Button: Go Forward or Next 4">
            <a:hlinkClick r:id="" action="ppaction://hlinkshowjump?jump=nextslide" highlightClick="1"/>
            <a:extLst>
              <a:ext uri="{FF2B5EF4-FFF2-40B4-BE49-F238E27FC236}">
                <a16:creationId xmlns:a16="http://schemas.microsoft.com/office/drawing/2014/main" id="{D565C32B-8ED7-4D75-B846-DDD1F3064AAF}"/>
              </a:ext>
            </a:extLst>
          </p:cNvPr>
          <p:cNvSpPr/>
          <p:nvPr/>
        </p:nvSpPr>
        <p:spPr>
          <a:xfrm>
            <a:off x="9981126" y="6046630"/>
            <a:ext cx="1783724" cy="624625"/>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396954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3076" name="Picture 4" descr="Related image">
            <a:extLst>
              <a:ext uri="{FF2B5EF4-FFF2-40B4-BE49-F238E27FC236}">
                <a16:creationId xmlns:a16="http://schemas.microsoft.com/office/drawing/2014/main" id="{48FA5A51-251B-4E3E-927B-66CA5FEA1ED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85912" y="173730"/>
            <a:ext cx="6518828" cy="608965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455290E7-ABDB-438A-9EE4-9A874A714977}"/>
              </a:ext>
            </a:extLst>
          </p:cNvPr>
          <p:cNvSpPr>
            <a:spLocks noGrp="1"/>
          </p:cNvSpPr>
          <p:nvPr>
            <p:ph type="title"/>
          </p:nvPr>
        </p:nvSpPr>
        <p:spPr>
          <a:xfrm>
            <a:off x="1251679" y="645107"/>
            <a:ext cx="3384329" cy="1640894"/>
          </a:xfrm>
        </p:spPr>
        <p:txBody>
          <a:bodyPr anchor="t">
            <a:normAutofit/>
          </a:bodyPr>
          <a:lstStyle/>
          <a:p>
            <a:r>
              <a:rPr lang="en-US" sz="4000"/>
              <a:t>Text-Continued</a:t>
            </a:r>
          </a:p>
        </p:txBody>
      </p:sp>
      <p:sp>
        <p:nvSpPr>
          <p:cNvPr id="3" name="Content Placeholder 2">
            <a:extLst>
              <a:ext uri="{FF2B5EF4-FFF2-40B4-BE49-F238E27FC236}">
                <a16:creationId xmlns:a16="http://schemas.microsoft.com/office/drawing/2014/main" id="{BDC577F9-E4CE-4221-B909-C51BBF6C4757}"/>
              </a:ext>
            </a:extLst>
          </p:cNvPr>
          <p:cNvSpPr>
            <a:spLocks noGrp="1"/>
          </p:cNvSpPr>
          <p:nvPr>
            <p:ph idx="1"/>
          </p:nvPr>
        </p:nvSpPr>
        <p:spPr>
          <a:xfrm>
            <a:off x="1251679" y="2286001"/>
            <a:ext cx="3384330" cy="3940844"/>
          </a:xfrm>
        </p:spPr>
        <p:txBody>
          <a:bodyPr>
            <a:normAutofit/>
          </a:bodyPr>
          <a:lstStyle/>
          <a:p>
            <a:r>
              <a:rPr lang="en-US" dirty="0"/>
              <a:t>Font styles have created a culture in what font is acceptable in certain situations.</a:t>
            </a:r>
          </a:p>
          <a:p>
            <a:r>
              <a:rPr lang="en-US" dirty="0"/>
              <a:t>Typography helps understand techniques to certain fonts to decipher how they should be used in certain settings</a:t>
            </a:r>
          </a:p>
          <a:p>
            <a:endParaRPr lang="en-US" dirty="0"/>
          </a:p>
          <a:p>
            <a:endParaRPr lang="en-US" dirty="0"/>
          </a:p>
        </p:txBody>
      </p:sp>
      <p:sp>
        <p:nvSpPr>
          <p:cNvPr id="9" name="Action Button: Go Back or Previous 8">
            <a:hlinkClick r:id="" action="ppaction://hlinkshowjump?jump=previousslide" highlightClick="1"/>
            <a:extLst>
              <a:ext uri="{FF2B5EF4-FFF2-40B4-BE49-F238E27FC236}">
                <a16:creationId xmlns:a16="http://schemas.microsoft.com/office/drawing/2014/main" id="{960E8479-8140-4D60-B606-460154353776}"/>
              </a:ext>
            </a:extLst>
          </p:cNvPr>
          <p:cNvSpPr/>
          <p:nvPr/>
        </p:nvSpPr>
        <p:spPr>
          <a:xfrm>
            <a:off x="1107583" y="6046631"/>
            <a:ext cx="1783724" cy="624625"/>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Action Button: Go Forward or Next 9">
            <a:hlinkClick r:id="" action="ppaction://hlinkshowjump?jump=nextslide" highlightClick="1"/>
            <a:extLst>
              <a:ext uri="{FF2B5EF4-FFF2-40B4-BE49-F238E27FC236}">
                <a16:creationId xmlns:a16="http://schemas.microsoft.com/office/drawing/2014/main" id="{1C326195-A9EC-4970-BA83-106A89F0BF36}"/>
              </a:ext>
            </a:extLst>
          </p:cNvPr>
          <p:cNvSpPr/>
          <p:nvPr/>
        </p:nvSpPr>
        <p:spPr>
          <a:xfrm>
            <a:off x="10109915" y="6226845"/>
            <a:ext cx="1783724" cy="624625"/>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865350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B6DB61-0E5D-4318-8C9D-679C6D635367}"/>
              </a:ext>
            </a:extLst>
          </p:cNvPr>
          <p:cNvSpPr>
            <a:spLocks noGrp="1"/>
          </p:cNvSpPr>
          <p:nvPr>
            <p:ph type="title"/>
          </p:nvPr>
        </p:nvSpPr>
        <p:spPr>
          <a:xfrm>
            <a:off x="1251679" y="645106"/>
            <a:ext cx="3384329" cy="5421435"/>
          </a:xfrm>
        </p:spPr>
        <p:txBody>
          <a:bodyPr anchor="ctr">
            <a:normAutofit/>
          </a:bodyPr>
          <a:lstStyle/>
          <a:p>
            <a:r>
              <a:rPr lang="en-US" sz="4000"/>
              <a:t>Building Block Five- Video</a:t>
            </a:r>
          </a:p>
        </p:txBody>
      </p:sp>
      <p:graphicFrame>
        <p:nvGraphicFramePr>
          <p:cNvPr id="6" name="Content Placeholder 2">
            <a:extLst>
              <a:ext uri="{FF2B5EF4-FFF2-40B4-BE49-F238E27FC236}">
                <a16:creationId xmlns:a16="http://schemas.microsoft.com/office/drawing/2014/main" id="{CDD97FD7-87F8-4DAB-B4AF-4D8E133A647D}"/>
              </a:ext>
            </a:extLst>
          </p:cNvPr>
          <p:cNvGraphicFramePr>
            <a:graphicFrameLocks noGrp="1"/>
          </p:cNvGraphicFramePr>
          <p:nvPr>
            <p:ph idx="1"/>
            <p:extLst>
              <p:ext uri="{D42A27DB-BD31-4B8C-83A1-F6EECF244321}">
                <p14:modId xmlns:p14="http://schemas.microsoft.com/office/powerpoint/2010/main" val="3551404433"/>
              </p:ext>
            </p:extLst>
          </p:nvPr>
        </p:nvGraphicFramePr>
        <p:xfrm>
          <a:off x="5286375" y="645106"/>
          <a:ext cx="5994400" cy="540942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Action Button: Go Back or Previous 6">
            <a:hlinkClick r:id="" action="ppaction://hlinkshowjump?jump=previousslide" highlightClick="1"/>
            <a:extLst>
              <a:ext uri="{FF2B5EF4-FFF2-40B4-BE49-F238E27FC236}">
                <a16:creationId xmlns:a16="http://schemas.microsoft.com/office/drawing/2014/main" id="{708B27B3-9239-4B8C-B51B-E661A525EDAB}"/>
              </a:ext>
            </a:extLst>
          </p:cNvPr>
          <p:cNvSpPr/>
          <p:nvPr/>
        </p:nvSpPr>
        <p:spPr>
          <a:xfrm>
            <a:off x="1107583" y="6046631"/>
            <a:ext cx="1783724" cy="624625"/>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Action Button: Go Forward or Next 7">
            <a:hlinkClick r:id="" action="ppaction://hlinkshowjump?jump=nextslide" highlightClick="1"/>
            <a:extLst>
              <a:ext uri="{FF2B5EF4-FFF2-40B4-BE49-F238E27FC236}">
                <a16:creationId xmlns:a16="http://schemas.microsoft.com/office/drawing/2014/main" id="{DDBB9E99-D602-4B55-819E-49FDC4EA62F0}"/>
              </a:ext>
            </a:extLst>
          </p:cNvPr>
          <p:cNvSpPr/>
          <p:nvPr/>
        </p:nvSpPr>
        <p:spPr>
          <a:xfrm>
            <a:off x="9981126" y="6066541"/>
            <a:ext cx="1783724" cy="624625"/>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040537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C744F2-0A73-40A2-AC0A-D94214F5145A}"/>
              </a:ext>
            </a:extLst>
          </p:cNvPr>
          <p:cNvSpPr>
            <a:spLocks noGrp="1"/>
          </p:cNvSpPr>
          <p:nvPr>
            <p:ph type="title"/>
          </p:nvPr>
        </p:nvSpPr>
        <p:spPr/>
        <p:txBody>
          <a:bodyPr/>
          <a:lstStyle/>
          <a:p>
            <a:r>
              <a:rPr lang="en-US" dirty="0"/>
              <a:t>Video-Extra Information</a:t>
            </a:r>
          </a:p>
        </p:txBody>
      </p:sp>
      <p:sp>
        <p:nvSpPr>
          <p:cNvPr id="3" name="Content Placeholder 2">
            <a:extLst>
              <a:ext uri="{FF2B5EF4-FFF2-40B4-BE49-F238E27FC236}">
                <a16:creationId xmlns:a16="http://schemas.microsoft.com/office/drawing/2014/main" id="{5880DE14-752D-45A8-A175-9991D916CF3D}"/>
              </a:ext>
            </a:extLst>
          </p:cNvPr>
          <p:cNvSpPr>
            <a:spLocks noGrp="1"/>
          </p:cNvSpPr>
          <p:nvPr>
            <p:ph idx="1"/>
          </p:nvPr>
        </p:nvSpPr>
        <p:spPr>
          <a:xfrm>
            <a:off x="1316072" y="1632204"/>
            <a:ext cx="10178322" cy="3593591"/>
          </a:xfrm>
        </p:spPr>
        <p:txBody>
          <a:bodyPr>
            <a:normAutofit fontScale="92500" lnSpcReduction="10000"/>
          </a:bodyPr>
          <a:lstStyle/>
          <a:p>
            <a:r>
              <a:rPr lang="en-US" sz="2400" dirty="0"/>
              <a:t>Interlaced and progressive formats help create Resolution in a video.</a:t>
            </a:r>
          </a:p>
          <a:p>
            <a:endParaRPr lang="en-US" sz="2400" dirty="0"/>
          </a:p>
          <a:p>
            <a:r>
              <a:rPr lang="en-US" sz="2400" dirty="0"/>
              <a:t>Overall: Helps communicate with a wide range of people, as it shows a form of culture, or similarity with a group.</a:t>
            </a:r>
          </a:p>
          <a:p>
            <a:endParaRPr lang="en-US" sz="2400" dirty="0"/>
          </a:p>
          <a:p>
            <a:r>
              <a:rPr lang="en-US" sz="2400" dirty="0"/>
              <a:t>There is a </a:t>
            </a:r>
            <a:r>
              <a:rPr lang="en-US" sz="2400" dirty="0" err="1"/>
              <a:t>Youtube</a:t>
            </a:r>
            <a:r>
              <a:rPr lang="en-US" sz="2400" dirty="0"/>
              <a:t> Video I found below in association to animation, and the process to video making, editing</a:t>
            </a:r>
          </a:p>
          <a:p>
            <a:pPr marL="0" indent="0">
              <a:buNone/>
            </a:pPr>
            <a:endParaRPr lang="en-US" dirty="0">
              <a:hlinkClick r:id="rId2"/>
            </a:endParaRPr>
          </a:p>
          <a:p>
            <a:pPr marL="0" indent="0">
              <a:buNone/>
            </a:pPr>
            <a:r>
              <a:rPr lang="en-US" dirty="0">
                <a:hlinkClick r:id="rId2"/>
              </a:rPr>
              <a:t>https://www.youtube.com/watch?v=K-gPD00ksxQ</a:t>
            </a:r>
            <a:r>
              <a:rPr lang="en-US" dirty="0"/>
              <a:t> </a:t>
            </a:r>
          </a:p>
        </p:txBody>
      </p:sp>
      <p:sp>
        <p:nvSpPr>
          <p:cNvPr id="4" name="Action Button: Go Back or Previous 3">
            <a:hlinkClick r:id="" action="ppaction://hlinkshowjump?jump=previousslide" highlightClick="1"/>
            <a:extLst>
              <a:ext uri="{FF2B5EF4-FFF2-40B4-BE49-F238E27FC236}">
                <a16:creationId xmlns:a16="http://schemas.microsoft.com/office/drawing/2014/main" id="{92D2EB07-DEC1-4DBC-A616-04336AEBFD63}"/>
              </a:ext>
            </a:extLst>
          </p:cNvPr>
          <p:cNvSpPr/>
          <p:nvPr/>
        </p:nvSpPr>
        <p:spPr>
          <a:xfrm>
            <a:off x="1107583" y="6046631"/>
            <a:ext cx="1783724" cy="624625"/>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Action Button: Go Forward or Next 4">
            <a:hlinkClick r:id="" action="ppaction://hlinkshowjump?jump=nextslide" highlightClick="1"/>
            <a:extLst>
              <a:ext uri="{FF2B5EF4-FFF2-40B4-BE49-F238E27FC236}">
                <a16:creationId xmlns:a16="http://schemas.microsoft.com/office/drawing/2014/main" id="{58A75F48-004F-417D-A517-22B4F6B4F906}"/>
              </a:ext>
            </a:extLst>
          </p:cNvPr>
          <p:cNvSpPr/>
          <p:nvPr/>
        </p:nvSpPr>
        <p:spPr>
          <a:xfrm>
            <a:off x="9981126" y="6046630"/>
            <a:ext cx="1783724" cy="624625"/>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828956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811DF0-4AB8-409C-AA17-EDB8D09E0591}"/>
              </a:ext>
            </a:extLst>
          </p:cNvPr>
          <p:cNvSpPr>
            <a:spLocks noGrp="1"/>
          </p:cNvSpPr>
          <p:nvPr>
            <p:ph type="title"/>
          </p:nvPr>
        </p:nvSpPr>
        <p:spPr/>
        <p:txBody>
          <a:bodyPr/>
          <a:lstStyle/>
          <a:p>
            <a:r>
              <a:rPr lang="en-US" dirty="0"/>
              <a:t>About Me. </a:t>
            </a:r>
          </a:p>
        </p:txBody>
      </p:sp>
      <p:sp>
        <p:nvSpPr>
          <p:cNvPr id="3" name="Content Placeholder 2">
            <a:extLst>
              <a:ext uri="{FF2B5EF4-FFF2-40B4-BE49-F238E27FC236}">
                <a16:creationId xmlns:a16="http://schemas.microsoft.com/office/drawing/2014/main" id="{B0301385-B32D-418A-8A0A-190D12D57987}"/>
              </a:ext>
            </a:extLst>
          </p:cNvPr>
          <p:cNvSpPr>
            <a:spLocks noGrp="1"/>
          </p:cNvSpPr>
          <p:nvPr>
            <p:ph idx="1"/>
          </p:nvPr>
        </p:nvSpPr>
        <p:spPr>
          <a:xfrm>
            <a:off x="1187284" y="1389893"/>
            <a:ext cx="10178322" cy="3593591"/>
          </a:xfrm>
        </p:spPr>
        <p:txBody>
          <a:bodyPr>
            <a:normAutofit/>
          </a:bodyPr>
          <a:lstStyle/>
          <a:p>
            <a:r>
              <a:rPr lang="en-US" sz="2400" dirty="0"/>
              <a:t>Hello, I am Katia Wagner, a college student at Raritan Valley Community College.</a:t>
            </a:r>
          </a:p>
          <a:p>
            <a:r>
              <a:rPr lang="en-US" sz="2400" dirty="0"/>
              <a:t>Planning to get an Associates Degree in Digital Media/Film, as I am planning to continue the Digital Media field for a Bachelor’s Degree.</a:t>
            </a:r>
          </a:p>
          <a:p>
            <a:r>
              <a:rPr lang="en-US" sz="2400" dirty="0"/>
              <a:t>My degree is part of STEM (Science, Technology, Engineering, Math)  </a:t>
            </a:r>
          </a:p>
          <a:p>
            <a:r>
              <a:rPr lang="en-US" sz="2400" dirty="0"/>
              <a:t>My favorite type of medium for Multimedia is Video </a:t>
            </a:r>
            <a:r>
              <a:rPr lang="en-US" sz="2400" dirty="0" err="1"/>
              <a:t>Editting</a:t>
            </a:r>
            <a:r>
              <a:rPr lang="en-US" sz="2400" dirty="0"/>
              <a:t>, Photography, and digital art. </a:t>
            </a:r>
          </a:p>
        </p:txBody>
      </p:sp>
      <p:sp>
        <p:nvSpPr>
          <p:cNvPr id="4" name="Action Button: Go Back or Previous 3">
            <a:hlinkClick r:id="" action="ppaction://hlinkshowjump?jump=previousslide" highlightClick="1"/>
            <a:extLst>
              <a:ext uri="{FF2B5EF4-FFF2-40B4-BE49-F238E27FC236}">
                <a16:creationId xmlns:a16="http://schemas.microsoft.com/office/drawing/2014/main" id="{C1A5815E-D126-413B-8E77-06D597D07886}"/>
              </a:ext>
            </a:extLst>
          </p:cNvPr>
          <p:cNvSpPr/>
          <p:nvPr/>
        </p:nvSpPr>
        <p:spPr>
          <a:xfrm>
            <a:off x="1107583" y="6046631"/>
            <a:ext cx="1783724" cy="624625"/>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cat wearing glasses and smiling at the camera&#10;&#10;Description generated with very high confidence">
            <a:extLst>
              <a:ext uri="{FF2B5EF4-FFF2-40B4-BE49-F238E27FC236}">
                <a16:creationId xmlns:a16="http://schemas.microsoft.com/office/drawing/2014/main" id="{76D308AC-86F2-4D1C-85A8-62358DE5169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73511" y="4313310"/>
            <a:ext cx="4261045" cy="2403496"/>
          </a:xfrm>
          <a:prstGeom prst="rect">
            <a:avLst/>
          </a:prstGeom>
        </p:spPr>
      </p:pic>
      <p:sp>
        <p:nvSpPr>
          <p:cNvPr id="7" name="Action Button: Go Forward or Next 6">
            <a:hlinkClick r:id="" action="ppaction://hlinkshowjump?jump=nextslide" highlightClick="1"/>
            <a:extLst>
              <a:ext uri="{FF2B5EF4-FFF2-40B4-BE49-F238E27FC236}">
                <a16:creationId xmlns:a16="http://schemas.microsoft.com/office/drawing/2014/main" id="{0472B336-48F9-4CC5-91DA-822C06660185}"/>
              </a:ext>
            </a:extLst>
          </p:cNvPr>
          <p:cNvSpPr/>
          <p:nvPr/>
        </p:nvSpPr>
        <p:spPr>
          <a:xfrm>
            <a:off x="9981126" y="6046630"/>
            <a:ext cx="1783724" cy="624625"/>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6994605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39F22A-C3CC-4968-BD3A-A9EDF1B26B0B}"/>
              </a:ext>
            </a:extLst>
          </p:cNvPr>
          <p:cNvSpPr>
            <a:spLocks noGrp="1"/>
          </p:cNvSpPr>
          <p:nvPr>
            <p:ph type="title"/>
          </p:nvPr>
        </p:nvSpPr>
        <p:spPr/>
        <p:txBody>
          <a:bodyPr/>
          <a:lstStyle/>
          <a:p>
            <a:r>
              <a:rPr lang="en-US" dirty="0"/>
              <a:t>Additional Information- Copyright and Trademarks</a:t>
            </a:r>
          </a:p>
        </p:txBody>
      </p:sp>
      <p:sp>
        <p:nvSpPr>
          <p:cNvPr id="3" name="Content Placeholder 2">
            <a:extLst>
              <a:ext uri="{FF2B5EF4-FFF2-40B4-BE49-F238E27FC236}">
                <a16:creationId xmlns:a16="http://schemas.microsoft.com/office/drawing/2014/main" id="{728FD8B0-DC07-41C6-A897-6B4C73E45293}"/>
              </a:ext>
            </a:extLst>
          </p:cNvPr>
          <p:cNvSpPr>
            <a:spLocks noGrp="1"/>
          </p:cNvSpPr>
          <p:nvPr>
            <p:ph idx="1"/>
          </p:nvPr>
        </p:nvSpPr>
        <p:spPr/>
        <p:txBody>
          <a:bodyPr/>
          <a:lstStyle/>
          <a:p>
            <a:r>
              <a:rPr lang="en-US" dirty="0"/>
              <a:t>According to a professor I had for my interactive multimedia class,  he said that there is only two ways to get content: do it yourself, or get it from someone else (pretty self-explanatory)</a:t>
            </a:r>
          </a:p>
          <a:p>
            <a:pPr marL="0" indent="0">
              <a:buNone/>
            </a:pPr>
            <a:r>
              <a:rPr lang="en-US" dirty="0"/>
              <a:t> </a:t>
            </a:r>
          </a:p>
          <a:p>
            <a:r>
              <a:rPr lang="en-US" dirty="0"/>
              <a:t>When you are doing anything in the multimedia world, you have to be aware with copyrights and trademarks, as if you take someone's work without permission it can be the equivalence to plagiarism.  </a:t>
            </a:r>
          </a:p>
          <a:p>
            <a:r>
              <a:rPr lang="en-US" dirty="0"/>
              <a:t>If you do not want to interfere with copy rights, there is a setting in google I will show you in just a second….</a:t>
            </a:r>
          </a:p>
          <a:p>
            <a:endParaRPr lang="en-US" dirty="0"/>
          </a:p>
        </p:txBody>
      </p:sp>
      <p:sp>
        <p:nvSpPr>
          <p:cNvPr id="4" name="Action Button: Go Back or Previous 3">
            <a:hlinkClick r:id="" action="ppaction://hlinkshowjump?jump=previousslide" highlightClick="1"/>
            <a:extLst>
              <a:ext uri="{FF2B5EF4-FFF2-40B4-BE49-F238E27FC236}">
                <a16:creationId xmlns:a16="http://schemas.microsoft.com/office/drawing/2014/main" id="{F84F1E4C-E59F-4AEC-B526-4563AE5B0D13}"/>
              </a:ext>
            </a:extLst>
          </p:cNvPr>
          <p:cNvSpPr/>
          <p:nvPr/>
        </p:nvSpPr>
        <p:spPr>
          <a:xfrm>
            <a:off x="1107583" y="6046631"/>
            <a:ext cx="1783724" cy="624625"/>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Action Button: Go Forward or Next 4">
            <a:hlinkClick r:id="" action="ppaction://hlinkshowjump?jump=nextslide" highlightClick="1"/>
            <a:extLst>
              <a:ext uri="{FF2B5EF4-FFF2-40B4-BE49-F238E27FC236}">
                <a16:creationId xmlns:a16="http://schemas.microsoft.com/office/drawing/2014/main" id="{D542F51B-2DD2-4ECE-91F9-FD4FE1116AD8}"/>
              </a:ext>
            </a:extLst>
          </p:cNvPr>
          <p:cNvSpPr/>
          <p:nvPr/>
        </p:nvSpPr>
        <p:spPr>
          <a:xfrm>
            <a:off x="9981126" y="6046630"/>
            <a:ext cx="1783724" cy="624625"/>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9060002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9" name="Freeform 6" title="Left scallop edge">
            <a:extLst>
              <a:ext uri="{FF2B5EF4-FFF2-40B4-BE49-F238E27FC236}">
                <a16:creationId xmlns:a16="http://schemas.microsoft.com/office/drawing/2014/main" id="{DD0AEE21-CF4B-4395-A100-EFB0EB995182}"/>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prstDash val="solid"/>
            <a:round/>
            <a:headEnd/>
            <a:tailEnd/>
          </a:ln>
        </p:spPr>
      </p:sp>
      <p:sp>
        <p:nvSpPr>
          <p:cNvPr id="11" name="Rectangle 10" title="right edge border">
            <a:extLst>
              <a:ext uri="{FF2B5EF4-FFF2-40B4-BE49-F238E27FC236}">
                <a16:creationId xmlns:a16="http://schemas.microsoft.com/office/drawing/2014/main" id="{9F8DBD9A-1B56-4D4B-856B-89CC682C6B2B}"/>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Rectangle 12">
            <a:extLst>
              <a:ext uri="{FF2B5EF4-FFF2-40B4-BE49-F238E27FC236}">
                <a16:creationId xmlns:a16="http://schemas.microsoft.com/office/drawing/2014/main" id="{CE606343-BADE-4565-AB89-E9EF7E253F80}"/>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9E183BD-2932-401F-8B53-E247764B376B}"/>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screenshot of a cell phone&#10;&#10;Description generated with very high confidence">
            <a:extLst>
              <a:ext uri="{FF2B5EF4-FFF2-40B4-BE49-F238E27FC236}">
                <a16:creationId xmlns:a16="http://schemas.microsoft.com/office/drawing/2014/main" id="{3B3858E2-090D-47F7-81B8-6CF201802EA8}"/>
              </a:ext>
            </a:extLst>
          </p:cNvPr>
          <p:cNvPicPr>
            <a:picLocks noChangeAspect="1"/>
          </p:cNvPicPr>
          <p:nvPr/>
        </p:nvPicPr>
        <p:blipFill>
          <a:blip r:embed="rId2"/>
          <a:stretch>
            <a:fillRect/>
          </a:stretch>
        </p:blipFill>
        <p:spPr>
          <a:xfrm>
            <a:off x="2151944" y="796343"/>
            <a:ext cx="7888112" cy="5265315"/>
          </a:xfrm>
          <a:prstGeom prst="rect">
            <a:avLst/>
          </a:prstGeom>
        </p:spPr>
      </p:pic>
      <p:sp>
        <p:nvSpPr>
          <p:cNvPr id="5" name="TextBox 4">
            <a:extLst>
              <a:ext uri="{FF2B5EF4-FFF2-40B4-BE49-F238E27FC236}">
                <a16:creationId xmlns:a16="http://schemas.microsoft.com/office/drawing/2014/main" id="{E0F72F6B-2364-4477-BDD2-91E7163E0839}"/>
              </a:ext>
            </a:extLst>
          </p:cNvPr>
          <p:cNvSpPr txBox="1"/>
          <p:nvPr/>
        </p:nvSpPr>
        <p:spPr>
          <a:xfrm>
            <a:off x="9083064" y="5665801"/>
            <a:ext cx="2543578" cy="369332"/>
          </a:xfrm>
          <a:prstGeom prst="rect">
            <a:avLst/>
          </a:prstGeom>
          <a:noFill/>
        </p:spPr>
        <p:txBody>
          <a:bodyPr wrap="square" rtlCol="0">
            <a:spAutoFit/>
          </a:bodyPr>
          <a:lstStyle/>
          <a:p>
            <a:r>
              <a:rPr lang="en-US" dirty="0"/>
              <a:t>Wikimedia Commons</a:t>
            </a:r>
          </a:p>
        </p:txBody>
      </p:sp>
      <p:sp>
        <p:nvSpPr>
          <p:cNvPr id="10" name="Action Button: Go Back or Previous 9">
            <a:hlinkClick r:id="" action="ppaction://hlinkshowjump?jump=previousslide" highlightClick="1"/>
            <a:extLst>
              <a:ext uri="{FF2B5EF4-FFF2-40B4-BE49-F238E27FC236}">
                <a16:creationId xmlns:a16="http://schemas.microsoft.com/office/drawing/2014/main" id="{19F48B1A-6BAC-4348-9659-48877A421208}"/>
              </a:ext>
            </a:extLst>
          </p:cNvPr>
          <p:cNvSpPr/>
          <p:nvPr/>
        </p:nvSpPr>
        <p:spPr>
          <a:xfrm>
            <a:off x="162215" y="6117465"/>
            <a:ext cx="1783724" cy="624625"/>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Action Button: Go Forward or Next 11">
            <a:hlinkClick r:id="" action="ppaction://hlinkshowjump?jump=nextslide" highlightClick="1"/>
            <a:extLst>
              <a:ext uri="{FF2B5EF4-FFF2-40B4-BE49-F238E27FC236}">
                <a16:creationId xmlns:a16="http://schemas.microsoft.com/office/drawing/2014/main" id="{5E70B1FC-0868-4724-BF08-D9DE371431A6}"/>
              </a:ext>
            </a:extLst>
          </p:cNvPr>
          <p:cNvSpPr/>
          <p:nvPr/>
        </p:nvSpPr>
        <p:spPr>
          <a:xfrm>
            <a:off x="9981126" y="6046630"/>
            <a:ext cx="1783724" cy="624625"/>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4678690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B64AC4-1313-4866-A231-86A381D04294}"/>
              </a:ext>
            </a:extLst>
          </p:cNvPr>
          <p:cNvSpPr>
            <a:spLocks noGrp="1"/>
          </p:cNvSpPr>
          <p:nvPr>
            <p:ph type="title"/>
          </p:nvPr>
        </p:nvSpPr>
        <p:spPr>
          <a:xfrm>
            <a:off x="2835780" y="1936868"/>
            <a:ext cx="10178322" cy="1492132"/>
          </a:xfrm>
        </p:spPr>
        <p:txBody>
          <a:bodyPr>
            <a:normAutofit/>
          </a:bodyPr>
          <a:lstStyle/>
          <a:p>
            <a:r>
              <a:rPr lang="en-US" sz="7200" dirty="0"/>
              <a:t>Any Questions…?</a:t>
            </a:r>
          </a:p>
        </p:txBody>
      </p:sp>
      <p:sp>
        <p:nvSpPr>
          <p:cNvPr id="4" name="Action Button: Go Back or Previous 3">
            <a:hlinkClick r:id="" action="ppaction://hlinkshowjump?jump=previousslide" highlightClick="1"/>
            <a:extLst>
              <a:ext uri="{FF2B5EF4-FFF2-40B4-BE49-F238E27FC236}">
                <a16:creationId xmlns:a16="http://schemas.microsoft.com/office/drawing/2014/main" id="{D6D1BFF2-BA3F-4287-BDBA-12B287B4EAB6}"/>
              </a:ext>
            </a:extLst>
          </p:cNvPr>
          <p:cNvSpPr/>
          <p:nvPr/>
        </p:nvSpPr>
        <p:spPr>
          <a:xfrm>
            <a:off x="1107583" y="6046631"/>
            <a:ext cx="1783724" cy="624625"/>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Action Button: Go Forward or Next 4">
            <a:hlinkClick r:id="" action="ppaction://hlinkshowjump?jump=nextslide" highlightClick="1"/>
            <a:extLst>
              <a:ext uri="{FF2B5EF4-FFF2-40B4-BE49-F238E27FC236}">
                <a16:creationId xmlns:a16="http://schemas.microsoft.com/office/drawing/2014/main" id="{E505B3E8-C336-4B73-A245-7D7E5DC62A47}"/>
              </a:ext>
            </a:extLst>
          </p:cNvPr>
          <p:cNvSpPr/>
          <p:nvPr/>
        </p:nvSpPr>
        <p:spPr>
          <a:xfrm>
            <a:off x="9981126" y="6046630"/>
            <a:ext cx="1783724" cy="624625"/>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7784785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DFE663-D499-4A55-B91E-D0B8C1C5646E}"/>
              </a:ext>
            </a:extLst>
          </p:cNvPr>
          <p:cNvSpPr>
            <a:spLocks noGrp="1"/>
          </p:cNvSpPr>
          <p:nvPr>
            <p:ph type="title"/>
          </p:nvPr>
        </p:nvSpPr>
        <p:spPr/>
        <p:txBody>
          <a:bodyPr/>
          <a:lstStyle/>
          <a:p>
            <a:r>
              <a:rPr lang="en-US" dirty="0"/>
              <a:t>Citations</a:t>
            </a:r>
          </a:p>
        </p:txBody>
      </p:sp>
      <p:sp>
        <p:nvSpPr>
          <p:cNvPr id="3" name="Content Placeholder 2">
            <a:extLst>
              <a:ext uri="{FF2B5EF4-FFF2-40B4-BE49-F238E27FC236}">
                <a16:creationId xmlns:a16="http://schemas.microsoft.com/office/drawing/2014/main" id="{D8762303-EF85-408D-89C8-686E70C6AC69}"/>
              </a:ext>
            </a:extLst>
          </p:cNvPr>
          <p:cNvSpPr>
            <a:spLocks noGrp="1"/>
          </p:cNvSpPr>
          <p:nvPr>
            <p:ph idx="1"/>
          </p:nvPr>
        </p:nvSpPr>
        <p:spPr/>
        <p:txBody>
          <a:bodyPr>
            <a:normAutofit/>
          </a:bodyPr>
          <a:lstStyle/>
          <a:p>
            <a:r>
              <a:rPr lang="en-US" dirty="0"/>
              <a:t>New York Film Academy, </a:t>
            </a:r>
            <a:r>
              <a:rPr lang="en-US" dirty="0">
                <a:hlinkClick r:id="rId2"/>
              </a:rPr>
              <a:t>https://www.nyfa.edu/student-resources/quick-history-animation/</a:t>
            </a:r>
            <a:endParaRPr lang="en-US" dirty="0"/>
          </a:p>
          <a:p>
            <a:r>
              <a:rPr lang="en-US" dirty="0"/>
              <a:t>The College of New Jersey, </a:t>
            </a:r>
            <a:r>
              <a:rPr lang="en-US" dirty="0">
                <a:hlinkClick r:id="rId3"/>
              </a:rPr>
              <a:t>https://imm.tcnj.edu/</a:t>
            </a:r>
            <a:r>
              <a:rPr lang="en-US" dirty="0"/>
              <a:t> </a:t>
            </a:r>
          </a:p>
          <a:p>
            <a:r>
              <a:rPr lang="en-US" dirty="0"/>
              <a:t>Encyclopedia </a:t>
            </a:r>
            <a:r>
              <a:rPr lang="en-US" dirty="0" err="1"/>
              <a:t>Brittanica</a:t>
            </a:r>
            <a:r>
              <a:rPr lang="en-US" dirty="0"/>
              <a:t>, </a:t>
            </a:r>
            <a:r>
              <a:rPr lang="en-US" dirty="0">
                <a:hlinkClick r:id="rId4"/>
              </a:rPr>
              <a:t>https://www.britannica.com/technology/interactive-multimedia</a:t>
            </a:r>
            <a:r>
              <a:rPr lang="en-US" dirty="0"/>
              <a:t> </a:t>
            </a:r>
          </a:p>
          <a:p>
            <a:r>
              <a:rPr lang="en-US" dirty="0"/>
              <a:t>Georgetown University, </a:t>
            </a:r>
            <a:r>
              <a:rPr lang="en-US" dirty="0">
                <a:hlinkClick r:id="rId5"/>
              </a:rPr>
              <a:t>https://faculty.georgetown.edu/bassr/multimedia.html</a:t>
            </a:r>
            <a:r>
              <a:rPr lang="en-US" dirty="0"/>
              <a:t> </a:t>
            </a:r>
          </a:p>
          <a:p>
            <a:endParaRPr lang="en-US" dirty="0"/>
          </a:p>
          <a:p>
            <a:pPr marL="0" indent="0">
              <a:buNone/>
            </a:pPr>
            <a:r>
              <a:rPr lang="en-US" dirty="0"/>
              <a:t>Credits to Wikipedia, Wikimedia Commons,  the </a:t>
            </a:r>
            <a:r>
              <a:rPr lang="en-US" dirty="0" err="1"/>
              <a:t>Youtube</a:t>
            </a:r>
            <a:r>
              <a:rPr lang="en-US" dirty="0"/>
              <a:t> Videos uploaded on the slides and Professor Steven Caruso’s Presentation</a:t>
            </a:r>
          </a:p>
        </p:txBody>
      </p:sp>
      <p:sp>
        <p:nvSpPr>
          <p:cNvPr id="4" name="Action Button: Go Back or Previous 3">
            <a:hlinkClick r:id="" action="ppaction://hlinkshowjump?jump=previousslide" highlightClick="1"/>
            <a:extLst>
              <a:ext uri="{FF2B5EF4-FFF2-40B4-BE49-F238E27FC236}">
                <a16:creationId xmlns:a16="http://schemas.microsoft.com/office/drawing/2014/main" id="{E1ABBE20-97A6-4764-9F9D-FA98F7E5A50D}"/>
              </a:ext>
            </a:extLst>
          </p:cNvPr>
          <p:cNvSpPr/>
          <p:nvPr/>
        </p:nvSpPr>
        <p:spPr>
          <a:xfrm>
            <a:off x="1107583" y="6046631"/>
            <a:ext cx="1783724" cy="624625"/>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Action Button: Go Forward or Next 4">
            <a:hlinkClick r:id="" action="ppaction://hlinkshowjump?jump=nextslide" highlightClick="1"/>
            <a:extLst>
              <a:ext uri="{FF2B5EF4-FFF2-40B4-BE49-F238E27FC236}">
                <a16:creationId xmlns:a16="http://schemas.microsoft.com/office/drawing/2014/main" id="{5521166D-6701-4852-A23B-9986056B4695}"/>
              </a:ext>
            </a:extLst>
          </p:cNvPr>
          <p:cNvSpPr/>
          <p:nvPr/>
        </p:nvSpPr>
        <p:spPr>
          <a:xfrm>
            <a:off x="9981126" y="6046630"/>
            <a:ext cx="1783724" cy="624625"/>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046441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F842A5-4C3F-422F-A21F-DF6939FA7FEE}"/>
              </a:ext>
            </a:extLst>
          </p:cNvPr>
          <p:cNvSpPr>
            <a:spLocks noGrp="1"/>
          </p:cNvSpPr>
          <p:nvPr>
            <p:ph type="title"/>
          </p:nvPr>
        </p:nvSpPr>
        <p:spPr>
          <a:xfrm>
            <a:off x="1462825" y="874642"/>
            <a:ext cx="10515600" cy="4147931"/>
          </a:xfrm>
        </p:spPr>
        <p:txBody>
          <a:bodyPr>
            <a:normAutofit/>
          </a:bodyPr>
          <a:lstStyle/>
          <a:p>
            <a:r>
              <a:rPr lang="en-US" sz="3200" dirty="0"/>
              <a:t>Before I start….</a:t>
            </a:r>
            <a:br>
              <a:rPr lang="en-US" dirty="0"/>
            </a:br>
            <a:br>
              <a:rPr lang="en-US" dirty="0"/>
            </a:br>
            <a:r>
              <a:rPr lang="en-US" sz="8000" dirty="0"/>
              <a:t>What is Interactive Multimedia….?</a:t>
            </a:r>
          </a:p>
        </p:txBody>
      </p:sp>
      <p:sp>
        <p:nvSpPr>
          <p:cNvPr id="4" name="Action Button: Go Back or Previous 3">
            <a:hlinkClick r:id="" action="ppaction://hlinkshowjump?jump=previousslide" highlightClick="1"/>
            <a:extLst>
              <a:ext uri="{FF2B5EF4-FFF2-40B4-BE49-F238E27FC236}">
                <a16:creationId xmlns:a16="http://schemas.microsoft.com/office/drawing/2014/main" id="{9B53215D-FFEF-43EB-818A-B1E5F42A7C02}"/>
              </a:ext>
            </a:extLst>
          </p:cNvPr>
          <p:cNvSpPr/>
          <p:nvPr/>
        </p:nvSpPr>
        <p:spPr>
          <a:xfrm>
            <a:off x="1107583" y="6046631"/>
            <a:ext cx="1783724" cy="624625"/>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Action Button: Go Forward or Next 4">
            <a:hlinkClick r:id="" action="ppaction://hlinkshowjump?jump=nextslide" highlightClick="1"/>
            <a:extLst>
              <a:ext uri="{FF2B5EF4-FFF2-40B4-BE49-F238E27FC236}">
                <a16:creationId xmlns:a16="http://schemas.microsoft.com/office/drawing/2014/main" id="{7F606F63-F64D-4E95-8930-EC290F4CB07C}"/>
              </a:ext>
            </a:extLst>
          </p:cNvPr>
          <p:cNvSpPr/>
          <p:nvPr/>
        </p:nvSpPr>
        <p:spPr>
          <a:xfrm>
            <a:off x="9981126" y="6046630"/>
            <a:ext cx="1783724" cy="624625"/>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077678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A469EB-FC01-4A5E-81E1-28647F36D98D}"/>
              </a:ext>
            </a:extLst>
          </p:cNvPr>
          <p:cNvSpPr>
            <a:spLocks noGrp="1"/>
          </p:cNvSpPr>
          <p:nvPr>
            <p:ph type="title"/>
          </p:nvPr>
        </p:nvSpPr>
        <p:spPr/>
        <p:txBody>
          <a:bodyPr/>
          <a:lstStyle/>
          <a:p>
            <a:r>
              <a:rPr lang="en-US" dirty="0"/>
              <a:t>Overall, It is a Broad subject</a:t>
            </a:r>
          </a:p>
        </p:txBody>
      </p:sp>
      <p:sp>
        <p:nvSpPr>
          <p:cNvPr id="3" name="Content Placeholder 2">
            <a:extLst>
              <a:ext uri="{FF2B5EF4-FFF2-40B4-BE49-F238E27FC236}">
                <a16:creationId xmlns:a16="http://schemas.microsoft.com/office/drawing/2014/main" id="{DD65E675-8929-46D6-95FD-6CC7A5BDE770}"/>
              </a:ext>
            </a:extLst>
          </p:cNvPr>
          <p:cNvSpPr>
            <a:spLocks noGrp="1"/>
          </p:cNvSpPr>
          <p:nvPr>
            <p:ph idx="1"/>
          </p:nvPr>
        </p:nvSpPr>
        <p:spPr/>
        <p:txBody>
          <a:bodyPr/>
          <a:lstStyle/>
          <a:p>
            <a:pPr marL="0" indent="0">
              <a:buNone/>
            </a:pPr>
            <a:r>
              <a:rPr lang="en-US" sz="2400" b="1" dirty="0"/>
              <a:t>In the definition of Brittanica.com,</a:t>
            </a:r>
          </a:p>
          <a:p>
            <a:r>
              <a:rPr lang="en-US" sz="2400" b="1" dirty="0"/>
              <a:t>Interactive multimedia, any computer-delivered electronic system that allows the user to control, combine, and manipulate different types of media, such as text, sound, video, computer graphics, and animation. </a:t>
            </a:r>
          </a:p>
          <a:p>
            <a:pPr marL="0" indent="0">
              <a:buNone/>
            </a:pPr>
            <a:endParaRPr lang="en-US" sz="2400" b="1" dirty="0"/>
          </a:p>
          <a:p>
            <a:r>
              <a:rPr lang="en-US" dirty="0"/>
              <a:t>In other words, Interactive Multimedia is based on any subject associated with technology, as it can mix in with different art mediums.</a:t>
            </a:r>
          </a:p>
        </p:txBody>
      </p:sp>
      <p:sp>
        <p:nvSpPr>
          <p:cNvPr id="4" name="Action Button: Go Back or Previous 3">
            <a:hlinkClick r:id="" action="ppaction://hlinkshowjump?jump=previousslide" highlightClick="1"/>
            <a:extLst>
              <a:ext uri="{FF2B5EF4-FFF2-40B4-BE49-F238E27FC236}">
                <a16:creationId xmlns:a16="http://schemas.microsoft.com/office/drawing/2014/main" id="{40F42DA1-9316-46ED-B75D-210D1BF9461D}"/>
              </a:ext>
            </a:extLst>
          </p:cNvPr>
          <p:cNvSpPr/>
          <p:nvPr/>
        </p:nvSpPr>
        <p:spPr>
          <a:xfrm>
            <a:off x="972355" y="6233375"/>
            <a:ext cx="1783724" cy="624625"/>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Action Button: Go Forward or Next 4">
            <a:hlinkClick r:id="" action="ppaction://hlinkshowjump?jump=nextslide" highlightClick="1"/>
            <a:extLst>
              <a:ext uri="{FF2B5EF4-FFF2-40B4-BE49-F238E27FC236}">
                <a16:creationId xmlns:a16="http://schemas.microsoft.com/office/drawing/2014/main" id="{920CDFC7-BAE9-4870-8502-2DB72C47C26C}"/>
              </a:ext>
            </a:extLst>
          </p:cNvPr>
          <p:cNvSpPr/>
          <p:nvPr/>
        </p:nvSpPr>
        <p:spPr>
          <a:xfrm>
            <a:off x="9981126" y="6046630"/>
            <a:ext cx="1783724" cy="624625"/>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mc:Choice xmlns:am3d="http://schemas.microsoft.com/office/drawing/2017/model3d" Requires="am3d">
          <p:graphicFrame>
            <p:nvGraphicFramePr>
              <p:cNvPr id="7" name="3D Model 6">
                <a:extLst>
                  <a:ext uri="{FF2B5EF4-FFF2-40B4-BE49-F238E27FC236}">
                    <a16:creationId xmlns:a16="http://schemas.microsoft.com/office/drawing/2014/main" id="{531EAABE-973C-4951-80C3-61E44FD0B187}"/>
                  </a:ext>
                </a:extLst>
              </p:cNvPr>
              <p:cNvGraphicFramePr>
                <a:graphicFrameLocks noChangeAspect="1"/>
              </p:cNvGraphicFramePr>
              <p:nvPr>
                <p:extLst>
                  <p:ext uri="{D42A27DB-BD31-4B8C-83A1-F6EECF244321}">
                    <p14:modId xmlns:p14="http://schemas.microsoft.com/office/powerpoint/2010/main" val="1398114234"/>
                  </p:ext>
                </p:extLst>
              </p:nvPr>
            </p:nvGraphicFramePr>
            <p:xfrm>
              <a:off x="7742646" y="788869"/>
              <a:ext cx="3130340" cy="1777203"/>
            </p:xfrm>
            <a:graphic>
              <a:graphicData uri="http://schemas.microsoft.com/office/drawing/2017/model3d">
                <am3d:model3d r:embed="rId2">
                  <am3d:spPr>
                    <a:xfrm>
                      <a:off x="0" y="0"/>
                      <a:ext cx="3130340" cy="1777203"/>
                    </a:xfrm>
                    <a:prstGeom prst="rect">
                      <a:avLst/>
                    </a:prstGeom>
                  </am3d:spPr>
                  <am3d:camera>
                    <am3d:pos x="0" y="0" z="62632975"/>
                    <am3d:up dx="0" dy="36000000" dz="0"/>
                    <am3d:lookAt x="0" y="0" z="0"/>
                    <am3d:perspective fov="2700000"/>
                  </am3d:camera>
                  <am3d:trans>
                    <am3d:meterPerModelUnit n="8473700" d="1000000"/>
                    <am3d:preTrans dx="1609" dy="-6059818" dz="-1289"/>
                    <am3d:scale>
                      <am3d:sx n="1000000" d="1000000"/>
                      <am3d:sy n="1000000" d="1000000"/>
                      <am3d:sz n="1000000" d="1000000"/>
                    </am3d:scale>
                    <am3d:rot/>
                    <am3d:postTrans dx="0" dy="0" dz="0"/>
                  </am3d:trans>
                  <am3d:raster rName="Office3DRenderer" rVer="16.0.8326">
                    <am3d:blip r:embed="rId3"/>
                  </am3d:raster>
                  <am3d:objViewport viewportSz="5418667"/>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7" name="3D Model 6">
                <a:extLst>
                  <a:ext uri="{FF2B5EF4-FFF2-40B4-BE49-F238E27FC236}">
                    <a16:creationId xmlns:a16="http://schemas.microsoft.com/office/drawing/2014/main" id="{531EAABE-973C-4951-80C3-61E44FD0B187}"/>
                  </a:ext>
                </a:extLst>
              </p:cNvPr>
              <p:cNvPicPr>
                <a:picLocks noGrp="1" noRot="1" noChangeAspect="1" noMove="1" noResize="1" noEditPoints="1" noAdjustHandles="1" noChangeArrowheads="1" noChangeShapeType="1" noCrop="1"/>
              </p:cNvPicPr>
              <p:nvPr/>
            </p:nvPicPr>
            <p:blipFill>
              <a:blip r:embed="rId3"/>
              <a:stretch>
                <a:fillRect/>
              </a:stretch>
            </p:blipFill>
            <p:spPr>
              <a:xfrm>
                <a:off x="7742646" y="788869"/>
                <a:ext cx="3130340" cy="1777203"/>
              </a:xfrm>
              <a:prstGeom prst="rect">
                <a:avLst/>
              </a:prstGeom>
            </p:spPr>
          </p:pic>
        </mc:Fallback>
      </mc:AlternateContent>
      <mc:AlternateContent xmlns:mc="http://schemas.openxmlformats.org/markup-compatibility/2006">
        <mc:Choice xmlns:am3d="http://schemas.microsoft.com/office/drawing/2017/model3d" Requires="am3d">
          <p:graphicFrame>
            <p:nvGraphicFramePr>
              <p:cNvPr id="8" name="3D Model 7">
                <a:extLst>
                  <a:ext uri="{FF2B5EF4-FFF2-40B4-BE49-F238E27FC236}">
                    <a16:creationId xmlns:a16="http://schemas.microsoft.com/office/drawing/2014/main" id="{E239CA4C-3F71-4AF7-82EA-33CFDB69CBBB}"/>
                  </a:ext>
                </a:extLst>
              </p:cNvPr>
              <p:cNvGraphicFramePr>
                <a:graphicFrameLocks noChangeAspect="1"/>
              </p:cNvGraphicFramePr>
              <p:nvPr>
                <p:extLst>
                  <p:ext uri="{D42A27DB-BD31-4B8C-83A1-F6EECF244321}">
                    <p14:modId xmlns:p14="http://schemas.microsoft.com/office/powerpoint/2010/main" val="763206119"/>
                  </p:ext>
                </p:extLst>
              </p:nvPr>
            </p:nvGraphicFramePr>
            <p:xfrm>
              <a:off x="6349285" y="5287117"/>
              <a:ext cx="2179423" cy="1570883"/>
            </p:xfrm>
            <a:graphic>
              <a:graphicData uri="http://schemas.microsoft.com/office/drawing/2017/model3d">
                <am3d:model3d r:embed="rId4">
                  <am3d:spPr>
                    <a:xfrm>
                      <a:off x="0" y="0"/>
                      <a:ext cx="2179423" cy="1570883"/>
                    </a:xfrm>
                    <a:prstGeom prst="rect">
                      <a:avLst/>
                    </a:prstGeom>
                  </am3d:spPr>
                  <am3d:camera>
                    <am3d:pos x="0" y="0" z="74006283"/>
                    <am3d:up dx="0" dy="36000000" dz="0"/>
                    <am3d:lookAt x="0" y="0" z="0"/>
                    <am3d:perspective fov="2700000"/>
                  </am3d:camera>
                  <am3d:trans>
                    <am3d:meterPerModelUnit n="10141987" d="1000000"/>
                    <am3d:preTrans dx="-2" dy="-12431318" dz="2"/>
                    <am3d:scale>
                      <am3d:sx n="1000000" d="1000000"/>
                      <am3d:sy n="1000000" d="1000000"/>
                      <am3d:sz n="1000000" d="1000000"/>
                    </am3d:scale>
                    <am3d:rot/>
                    <am3d:postTrans dx="0" dy="0" dz="0"/>
                  </am3d:trans>
                  <am3d:raster rName="Office3DRenderer" rVer="16.0.8326">
                    <am3d:blip r:embed="rId5"/>
                  </am3d:raster>
                  <am3d:objViewport viewportSz="2931658"/>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8" name="3D Model 7">
                <a:extLst>
                  <a:ext uri="{FF2B5EF4-FFF2-40B4-BE49-F238E27FC236}">
                    <a16:creationId xmlns:a16="http://schemas.microsoft.com/office/drawing/2014/main" id="{E239CA4C-3F71-4AF7-82EA-33CFDB69CBBB}"/>
                  </a:ext>
                </a:extLst>
              </p:cNvPr>
              <p:cNvPicPr>
                <a:picLocks noGrp="1" noRot="1" noChangeAspect="1" noMove="1" noResize="1" noEditPoints="1" noAdjustHandles="1" noChangeArrowheads="1" noChangeShapeType="1" noCrop="1"/>
              </p:cNvPicPr>
              <p:nvPr/>
            </p:nvPicPr>
            <p:blipFill>
              <a:blip r:embed="rId5"/>
              <a:stretch>
                <a:fillRect/>
              </a:stretch>
            </p:blipFill>
            <p:spPr>
              <a:xfrm>
                <a:off x="6349285" y="5287117"/>
                <a:ext cx="2179423" cy="1570883"/>
              </a:xfrm>
              <a:prstGeom prst="rect">
                <a:avLst/>
              </a:prstGeom>
            </p:spPr>
          </p:pic>
        </mc:Fallback>
      </mc:AlternateContent>
    </p:spTree>
    <p:extLst>
      <p:ext uri="{BB962C8B-B14F-4D97-AF65-F5344CB8AC3E}">
        <p14:creationId xmlns:p14="http://schemas.microsoft.com/office/powerpoint/2010/main" val="4517009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BD98F9-2542-4E39-BD65-213B101D699C}"/>
              </a:ext>
            </a:extLst>
          </p:cNvPr>
          <p:cNvSpPr>
            <a:spLocks noGrp="1"/>
          </p:cNvSpPr>
          <p:nvPr>
            <p:ph type="title"/>
          </p:nvPr>
        </p:nvSpPr>
        <p:spPr>
          <a:xfrm>
            <a:off x="1377950" y="692150"/>
            <a:ext cx="10515600" cy="4041775"/>
          </a:xfrm>
        </p:spPr>
        <p:txBody>
          <a:bodyPr>
            <a:normAutofit fontScale="90000"/>
          </a:bodyPr>
          <a:lstStyle/>
          <a:p>
            <a:r>
              <a:rPr lang="en-US" dirty="0"/>
              <a:t>			    </a:t>
            </a:r>
            <a:r>
              <a:rPr lang="en-US" sz="7300" dirty="0"/>
              <a:t>…Yes… </a:t>
            </a:r>
            <a:br>
              <a:rPr lang="en-US" dirty="0"/>
            </a:br>
            <a:r>
              <a:rPr lang="en-US" sz="4000" dirty="0"/>
              <a:t>Those phones that most of you have on your hand, and posting photos of yourself is a form of Interactive Multimedia. </a:t>
            </a:r>
            <a:br>
              <a:rPr lang="en-US" sz="4000" dirty="0"/>
            </a:br>
            <a:r>
              <a:rPr lang="en-US" sz="4000" dirty="0"/>
              <a:t>	</a:t>
            </a:r>
            <a:br>
              <a:rPr lang="en-US" sz="4000" dirty="0"/>
            </a:br>
            <a:r>
              <a:rPr lang="en-US" sz="4000" dirty="0"/>
              <a:t>Feeling accomplished knowing that what you are banned from using in school is important to the world, and part of a career?</a:t>
            </a:r>
            <a:br>
              <a:rPr lang="en-US" dirty="0"/>
            </a:br>
            <a:endParaRPr lang="en-US" dirty="0"/>
          </a:p>
        </p:txBody>
      </p:sp>
      <p:sp>
        <p:nvSpPr>
          <p:cNvPr id="4" name="Action Button: Go Back or Previous 3">
            <a:hlinkClick r:id="" action="ppaction://hlinkshowjump?jump=previousslide" highlightClick="1"/>
            <a:extLst>
              <a:ext uri="{FF2B5EF4-FFF2-40B4-BE49-F238E27FC236}">
                <a16:creationId xmlns:a16="http://schemas.microsoft.com/office/drawing/2014/main" id="{F2302FCB-FC6D-465C-B4A2-C0748FFB91C8}"/>
              </a:ext>
            </a:extLst>
          </p:cNvPr>
          <p:cNvSpPr/>
          <p:nvPr/>
        </p:nvSpPr>
        <p:spPr>
          <a:xfrm>
            <a:off x="1107583" y="6046631"/>
            <a:ext cx="1783724" cy="624625"/>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Action Button: Go Forward or Next 4">
            <a:hlinkClick r:id="" action="ppaction://hlinkshowjump?jump=nextslide" highlightClick="1"/>
            <a:extLst>
              <a:ext uri="{FF2B5EF4-FFF2-40B4-BE49-F238E27FC236}">
                <a16:creationId xmlns:a16="http://schemas.microsoft.com/office/drawing/2014/main" id="{05B266D3-99F1-4A38-B0A9-ED688F35D021}"/>
              </a:ext>
            </a:extLst>
          </p:cNvPr>
          <p:cNvSpPr/>
          <p:nvPr/>
        </p:nvSpPr>
        <p:spPr>
          <a:xfrm>
            <a:off x="9981126" y="6046630"/>
            <a:ext cx="1783724" cy="624625"/>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039313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E7EADB-F0E8-4F8F-880C-F56493858249}"/>
              </a:ext>
            </a:extLst>
          </p:cNvPr>
          <p:cNvSpPr>
            <a:spLocks noGrp="1"/>
          </p:cNvSpPr>
          <p:nvPr>
            <p:ph type="title"/>
          </p:nvPr>
        </p:nvSpPr>
        <p:spPr/>
        <p:txBody>
          <a:bodyPr/>
          <a:lstStyle/>
          <a:p>
            <a:r>
              <a:rPr lang="en-US" dirty="0"/>
              <a:t>The Five Building Blocks of Multimedia</a:t>
            </a:r>
          </a:p>
        </p:txBody>
      </p:sp>
      <p:sp>
        <p:nvSpPr>
          <p:cNvPr id="3" name="Content Placeholder 2">
            <a:extLst>
              <a:ext uri="{FF2B5EF4-FFF2-40B4-BE49-F238E27FC236}">
                <a16:creationId xmlns:a16="http://schemas.microsoft.com/office/drawing/2014/main" id="{CC9C4C72-6E71-43C9-A0DF-2E997C4F227C}"/>
              </a:ext>
            </a:extLst>
          </p:cNvPr>
          <p:cNvSpPr>
            <a:spLocks noGrp="1"/>
          </p:cNvSpPr>
          <p:nvPr>
            <p:ph idx="1"/>
          </p:nvPr>
        </p:nvSpPr>
        <p:spPr/>
        <p:txBody>
          <a:bodyPr>
            <a:normAutofit/>
          </a:bodyPr>
          <a:lstStyle/>
          <a:p>
            <a:r>
              <a:rPr lang="en-US" sz="3200" dirty="0"/>
              <a:t>Animation</a:t>
            </a:r>
          </a:p>
          <a:p>
            <a:r>
              <a:rPr lang="en-US" sz="3200" dirty="0"/>
              <a:t>Audio</a:t>
            </a:r>
          </a:p>
          <a:p>
            <a:r>
              <a:rPr lang="en-US" sz="3200" dirty="0"/>
              <a:t>Images</a:t>
            </a:r>
          </a:p>
          <a:p>
            <a:r>
              <a:rPr lang="en-US" sz="3200" dirty="0"/>
              <a:t>Text </a:t>
            </a:r>
          </a:p>
          <a:p>
            <a:r>
              <a:rPr lang="en-US" sz="3200" dirty="0"/>
              <a:t>Video</a:t>
            </a:r>
          </a:p>
        </p:txBody>
      </p:sp>
      <p:sp>
        <p:nvSpPr>
          <p:cNvPr id="4" name="Action Button: Go Back or Previous 3">
            <a:hlinkClick r:id="" action="ppaction://hlinkshowjump?jump=previousslide" highlightClick="1"/>
            <a:extLst>
              <a:ext uri="{FF2B5EF4-FFF2-40B4-BE49-F238E27FC236}">
                <a16:creationId xmlns:a16="http://schemas.microsoft.com/office/drawing/2014/main" id="{1F2201C6-4075-4F4D-9C95-AA9BA00BE357}"/>
              </a:ext>
            </a:extLst>
          </p:cNvPr>
          <p:cNvSpPr/>
          <p:nvPr/>
        </p:nvSpPr>
        <p:spPr>
          <a:xfrm>
            <a:off x="1107583" y="6046631"/>
            <a:ext cx="1783724" cy="624625"/>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Action Button: Go Forward or Next 4">
            <a:hlinkClick r:id="" action="ppaction://hlinkshowjump?jump=nextslide" highlightClick="1"/>
            <a:extLst>
              <a:ext uri="{FF2B5EF4-FFF2-40B4-BE49-F238E27FC236}">
                <a16:creationId xmlns:a16="http://schemas.microsoft.com/office/drawing/2014/main" id="{1D6F89E6-8CB9-4C82-9F75-B9203C0F2435}"/>
              </a:ext>
            </a:extLst>
          </p:cNvPr>
          <p:cNvSpPr/>
          <p:nvPr/>
        </p:nvSpPr>
        <p:spPr>
          <a:xfrm>
            <a:off x="9981126" y="6046630"/>
            <a:ext cx="1783724" cy="624625"/>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645004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5D6D03-41C8-42E1-8BA5-7AA3DA1BF4B6}"/>
              </a:ext>
            </a:extLst>
          </p:cNvPr>
          <p:cNvSpPr>
            <a:spLocks noGrp="1"/>
          </p:cNvSpPr>
          <p:nvPr>
            <p:ph type="title"/>
          </p:nvPr>
        </p:nvSpPr>
        <p:spPr/>
        <p:txBody>
          <a:bodyPr/>
          <a:lstStyle/>
          <a:p>
            <a:r>
              <a:rPr lang="en-US" dirty="0"/>
              <a:t>Building Block 1- Animation</a:t>
            </a:r>
          </a:p>
        </p:txBody>
      </p:sp>
      <p:sp>
        <p:nvSpPr>
          <p:cNvPr id="3" name="Content Placeholder 2">
            <a:extLst>
              <a:ext uri="{FF2B5EF4-FFF2-40B4-BE49-F238E27FC236}">
                <a16:creationId xmlns:a16="http://schemas.microsoft.com/office/drawing/2014/main" id="{21593A55-87EA-482D-A5F6-6D39F6C9C77C}"/>
              </a:ext>
            </a:extLst>
          </p:cNvPr>
          <p:cNvSpPr>
            <a:spLocks noGrp="1"/>
          </p:cNvSpPr>
          <p:nvPr>
            <p:ph idx="1"/>
          </p:nvPr>
        </p:nvSpPr>
        <p:spPr/>
        <p:txBody>
          <a:bodyPr/>
          <a:lstStyle/>
          <a:p>
            <a:r>
              <a:rPr lang="en-US" dirty="0"/>
              <a:t>I am assuming all of you know what Animation is… since about every game in either a phone, computer, or a system like Xbox has forms of animation</a:t>
            </a:r>
          </a:p>
          <a:p>
            <a:r>
              <a:rPr lang="en-US" dirty="0"/>
              <a:t>Animation has greatly evolved over the years, but has kept a main viewpoint (in games for example) as in interacting with the user.</a:t>
            </a:r>
          </a:p>
          <a:p>
            <a:r>
              <a:rPr lang="en-US" dirty="0"/>
              <a:t>When it comes to a business/marketing ideal in Interactive Multimedia, animation is a great seller, especially when companies are trying to a younger crowd, such as yourselves.</a:t>
            </a:r>
          </a:p>
        </p:txBody>
      </p:sp>
      <p:sp>
        <p:nvSpPr>
          <p:cNvPr id="4" name="Action Button: Go Back or Previous 3">
            <a:hlinkClick r:id="" action="ppaction://hlinkshowjump?jump=previousslide" highlightClick="1"/>
            <a:extLst>
              <a:ext uri="{FF2B5EF4-FFF2-40B4-BE49-F238E27FC236}">
                <a16:creationId xmlns:a16="http://schemas.microsoft.com/office/drawing/2014/main" id="{2F873429-D89C-4142-B162-60B9D8F7FC1B}"/>
              </a:ext>
            </a:extLst>
          </p:cNvPr>
          <p:cNvSpPr/>
          <p:nvPr/>
        </p:nvSpPr>
        <p:spPr>
          <a:xfrm>
            <a:off x="1088265" y="6046631"/>
            <a:ext cx="1783724" cy="624625"/>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Action Button: Go Forward or Next 4">
            <a:hlinkClick r:id="" action="ppaction://hlinkshowjump?jump=nextslide" highlightClick="1"/>
            <a:extLst>
              <a:ext uri="{FF2B5EF4-FFF2-40B4-BE49-F238E27FC236}">
                <a16:creationId xmlns:a16="http://schemas.microsoft.com/office/drawing/2014/main" id="{DBF35E2D-B506-4930-B805-07F63A629155}"/>
              </a:ext>
            </a:extLst>
          </p:cNvPr>
          <p:cNvSpPr/>
          <p:nvPr/>
        </p:nvSpPr>
        <p:spPr>
          <a:xfrm>
            <a:off x="9981126" y="6046630"/>
            <a:ext cx="1783724" cy="624625"/>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895027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FDBA60-289B-4493-AE4F-D15948AB3956}"/>
              </a:ext>
            </a:extLst>
          </p:cNvPr>
          <p:cNvSpPr>
            <a:spLocks noGrp="1"/>
          </p:cNvSpPr>
          <p:nvPr>
            <p:ph type="title"/>
          </p:nvPr>
        </p:nvSpPr>
        <p:spPr>
          <a:xfrm>
            <a:off x="965200" y="396875"/>
            <a:ext cx="11214100" cy="809625"/>
          </a:xfrm>
        </p:spPr>
        <p:txBody>
          <a:bodyPr>
            <a:noAutofit/>
          </a:bodyPr>
          <a:lstStyle/>
          <a:p>
            <a:r>
              <a:rPr lang="en-US" sz="4000" dirty="0"/>
              <a:t>Examples of the first forms of “Animation”</a:t>
            </a:r>
          </a:p>
        </p:txBody>
      </p:sp>
      <p:pic>
        <p:nvPicPr>
          <p:cNvPr id="1028" name="Picture 4" descr="https://upload.wikimedia.org/wikipedia/commons/5/5a/Egyptmotionseries.jpg">
            <a:extLst>
              <a:ext uri="{FF2B5EF4-FFF2-40B4-BE49-F238E27FC236}">
                <a16:creationId xmlns:a16="http://schemas.microsoft.com/office/drawing/2014/main" id="{1B074E11-E1C7-4A45-9BDB-F596A685DD7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65200" y="1638300"/>
            <a:ext cx="2960808" cy="30353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BF345501-A654-4F73-A0EA-B1E8380A1CC3}"/>
              </a:ext>
            </a:extLst>
          </p:cNvPr>
          <p:cNvSpPr txBox="1"/>
          <p:nvPr/>
        </p:nvSpPr>
        <p:spPr>
          <a:xfrm>
            <a:off x="1044574" y="4827199"/>
            <a:ext cx="2743200" cy="1200329"/>
          </a:xfrm>
          <a:prstGeom prst="rect">
            <a:avLst/>
          </a:prstGeom>
          <a:noFill/>
        </p:spPr>
        <p:txBody>
          <a:bodyPr wrap="square" rtlCol="0">
            <a:spAutoFit/>
          </a:bodyPr>
          <a:lstStyle/>
          <a:p>
            <a:pPr algn="just"/>
            <a:r>
              <a:rPr lang="en-US" dirty="0"/>
              <a:t>Motions of Art were already in ideas such as Ancient Egypt’s Pharaoh </a:t>
            </a:r>
            <a:r>
              <a:rPr lang="en-US" dirty="0" err="1"/>
              <a:t>Khnumhotep</a:t>
            </a:r>
            <a:r>
              <a:rPr lang="en-US" dirty="0"/>
              <a:t>.</a:t>
            </a:r>
          </a:p>
        </p:txBody>
      </p:sp>
      <p:pic>
        <p:nvPicPr>
          <p:cNvPr id="1030" name="Picture 6" descr="https://upload.wikimedia.org/wikipedia/commons/thumb/b/ba/OFB-Qianlongsatz03-Krieger.JPG/1920px-OFB-Qianlongsatz03-Krieger.JPG">
            <a:extLst>
              <a:ext uri="{FF2B5EF4-FFF2-40B4-BE49-F238E27FC236}">
                <a16:creationId xmlns:a16="http://schemas.microsoft.com/office/drawing/2014/main" id="{15C17B0E-2FA2-4BE9-A092-9EA1E9625EB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42350" y="1695448"/>
            <a:ext cx="3130550" cy="297815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a16="http://schemas.microsoft.com/office/drawing/2014/main" id="{1C02994B-DDCA-46E2-9DD6-9E889B2F129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11687" y="1695449"/>
            <a:ext cx="3206750" cy="2978151"/>
          </a:xfrm>
          <a:prstGeom prst="rect">
            <a:avLst/>
          </a:prstGeom>
        </p:spPr>
      </p:pic>
      <p:sp>
        <p:nvSpPr>
          <p:cNvPr id="10" name="TextBox 9">
            <a:extLst>
              <a:ext uri="{FF2B5EF4-FFF2-40B4-BE49-F238E27FC236}">
                <a16:creationId xmlns:a16="http://schemas.microsoft.com/office/drawing/2014/main" id="{DA59162D-C25A-455A-8681-D355628CA7FD}"/>
              </a:ext>
            </a:extLst>
          </p:cNvPr>
          <p:cNvSpPr txBox="1"/>
          <p:nvPr/>
        </p:nvSpPr>
        <p:spPr>
          <a:xfrm>
            <a:off x="4652962" y="4827200"/>
            <a:ext cx="3124200" cy="1200329"/>
          </a:xfrm>
          <a:prstGeom prst="rect">
            <a:avLst/>
          </a:prstGeom>
          <a:noFill/>
        </p:spPr>
        <p:txBody>
          <a:bodyPr wrap="square" rtlCol="0">
            <a:spAutoFit/>
          </a:bodyPr>
          <a:lstStyle/>
          <a:p>
            <a:r>
              <a:rPr lang="en-US" dirty="0"/>
              <a:t>A </a:t>
            </a:r>
            <a:r>
              <a:rPr lang="en-US" dirty="0" err="1"/>
              <a:t>Phenakistoscope</a:t>
            </a:r>
            <a:r>
              <a:rPr lang="en-US" dirty="0"/>
              <a:t> was used during the Victorian Era as the person using the tool spin it as it created a moving subject.</a:t>
            </a:r>
          </a:p>
        </p:txBody>
      </p:sp>
      <p:sp>
        <p:nvSpPr>
          <p:cNvPr id="16" name="TextBox 15">
            <a:extLst>
              <a:ext uri="{FF2B5EF4-FFF2-40B4-BE49-F238E27FC236}">
                <a16:creationId xmlns:a16="http://schemas.microsoft.com/office/drawing/2014/main" id="{CD322605-3875-4F62-B797-D7DEF965B3AE}"/>
              </a:ext>
            </a:extLst>
          </p:cNvPr>
          <p:cNvSpPr txBox="1"/>
          <p:nvPr/>
        </p:nvSpPr>
        <p:spPr>
          <a:xfrm>
            <a:off x="8642350" y="4827200"/>
            <a:ext cx="3130550" cy="1477328"/>
          </a:xfrm>
          <a:prstGeom prst="rect">
            <a:avLst/>
          </a:prstGeom>
          <a:noFill/>
        </p:spPr>
        <p:txBody>
          <a:bodyPr wrap="square" rtlCol="0">
            <a:spAutoFit/>
          </a:bodyPr>
          <a:lstStyle/>
          <a:p>
            <a:r>
              <a:rPr lang="en-US" dirty="0"/>
              <a:t>Shadow Play started around 900 C.E around Asia which created the ideas of stories, images, and stories with object like puppetry.  </a:t>
            </a:r>
          </a:p>
        </p:txBody>
      </p:sp>
      <p:sp>
        <p:nvSpPr>
          <p:cNvPr id="20" name="Action Button: Go Back or Previous 19">
            <a:hlinkClick r:id="" action="ppaction://hlinkshowjump?jump=previousslide" highlightClick="1"/>
            <a:extLst>
              <a:ext uri="{FF2B5EF4-FFF2-40B4-BE49-F238E27FC236}">
                <a16:creationId xmlns:a16="http://schemas.microsoft.com/office/drawing/2014/main" id="{D26F8EA0-5679-4C39-84B6-503F96E34A77}"/>
              </a:ext>
            </a:extLst>
          </p:cNvPr>
          <p:cNvSpPr/>
          <p:nvPr/>
        </p:nvSpPr>
        <p:spPr>
          <a:xfrm>
            <a:off x="206061" y="6261822"/>
            <a:ext cx="1414842" cy="501224"/>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Action Button: Go Forward or Next 20">
            <a:hlinkClick r:id="" action="ppaction://hlinkshowjump?jump=nextslide" highlightClick="1"/>
            <a:extLst>
              <a:ext uri="{FF2B5EF4-FFF2-40B4-BE49-F238E27FC236}">
                <a16:creationId xmlns:a16="http://schemas.microsoft.com/office/drawing/2014/main" id="{FF240A20-A4D2-462D-8FD2-ECF6B4B0D4DA}"/>
              </a:ext>
            </a:extLst>
          </p:cNvPr>
          <p:cNvSpPr/>
          <p:nvPr/>
        </p:nvSpPr>
        <p:spPr>
          <a:xfrm>
            <a:off x="10420839" y="6304529"/>
            <a:ext cx="1414843" cy="458518"/>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740952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DF90B5-744A-4419-8F4E-4303C3B42D4E}"/>
              </a:ext>
            </a:extLst>
          </p:cNvPr>
          <p:cNvSpPr>
            <a:spLocks noGrp="1"/>
          </p:cNvSpPr>
          <p:nvPr>
            <p:ph type="title"/>
          </p:nvPr>
        </p:nvSpPr>
        <p:spPr>
          <a:xfrm>
            <a:off x="1543778" y="1112635"/>
            <a:ext cx="10178322" cy="1492132"/>
          </a:xfrm>
        </p:spPr>
        <p:txBody>
          <a:bodyPr/>
          <a:lstStyle/>
          <a:p>
            <a:r>
              <a:rPr lang="en-US" dirty="0"/>
              <a:t>Video of Evolution to Modern Animation </a:t>
            </a:r>
          </a:p>
        </p:txBody>
      </p:sp>
      <p:sp>
        <p:nvSpPr>
          <p:cNvPr id="10" name="Rectangle 9">
            <a:extLst>
              <a:ext uri="{FF2B5EF4-FFF2-40B4-BE49-F238E27FC236}">
                <a16:creationId xmlns:a16="http://schemas.microsoft.com/office/drawing/2014/main" id="{2E284496-606E-4D62-9DC7-A28CE94B3D91}"/>
              </a:ext>
            </a:extLst>
          </p:cNvPr>
          <p:cNvSpPr/>
          <p:nvPr/>
        </p:nvSpPr>
        <p:spPr>
          <a:xfrm>
            <a:off x="3291488" y="3059668"/>
            <a:ext cx="4936544" cy="369332"/>
          </a:xfrm>
          <a:prstGeom prst="rect">
            <a:avLst/>
          </a:prstGeom>
        </p:spPr>
        <p:txBody>
          <a:bodyPr wrap="none">
            <a:spAutoFit/>
          </a:bodyPr>
          <a:lstStyle/>
          <a:p>
            <a:r>
              <a:rPr lang="en-US" dirty="0">
                <a:hlinkClick r:id="rId2"/>
              </a:rPr>
              <a:t>https://www.youtube.com/watch?v=cv-DzRGBoh4</a:t>
            </a:r>
            <a:r>
              <a:rPr lang="en-US" dirty="0"/>
              <a:t> </a:t>
            </a:r>
          </a:p>
        </p:txBody>
      </p:sp>
      <p:sp>
        <p:nvSpPr>
          <p:cNvPr id="11" name="Action Button: Go Back or Previous 10">
            <a:hlinkClick r:id="" action="ppaction://hlinkshowjump?jump=previousslide" highlightClick="1"/>
            <a:extLst>
              <a:ext uri="{FF2B5EF4-FFF2-40B4-BE49-F238E27FC236}">
                <a16:creationId xmlns:a16="http://schemas.microsoft.com/office/drawing/2014/main" id="{46C76966-C79F-4C63-9C34-B35484CE0692}"/>
              </a:ext>
            </a:extLst>
          </p:cNvPr>
          <p:cNvSpPr/>
          <p:nvPr/>
        </p:nvSpPr>
        <p:spPr>
          <a:xfrm>
            <a:off x="1107583" y="6046631"/>
            <a:ext cx="1783724" cy="624625"/>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45291117"/>
      </p:ext>
    </p:extLst>
  </p:cSld>
  <p:clrMapOvr>
    <a:masterClrMapping/>
  </p:clrMapOvr>
</p:sld>
</file>

<file path=ppt/theme/theme1.xml><?xml version="1.0" encoding="utf-8"?>
<a:theme xmlns:a="http://schemas.openxmlformats.org/drawingml/2006/main" name="Badge">
  <a:themeElements>
    <a:clrScheme name="Badge">
      <a:dk1>
        <a:sysClr val="windowText" lastClr="000000"/>
      </a:dk1>
      <a:lt1>
        <a:sysClr val="window" lastClr="FFFFFF"/>
      </a:lt1>
      <a:dk2>
        <a:srgbClr val="2A1A00"/>
      </a:dk2>
      <a:lt2>
        <a:srgbClr val="F3F3F2"/>
      </a:lt2>
      <a:accent1>
        <a:srgbClr val="F8B323"/>
      </a:accent1>
      <a:accent2>
        <a:srgbClr val="656A59"/>
      </a:accent2>
      <a:accent3>
        <a:srgbClr val="46B2B5"/>
      </a:accent3>
      <a:accent4>
        <a:srgbClr val="8CAA7E"/>
      </a:accent4>
      <a:accent5>
        <a:srgbClr val="D36F68"/>
      </a:accent5>
      <a:accent6>
        <a:srgbClr val="826276"/>
      </a:accent6>
      <a:hlink>
        <a:srgbClr val="46B2B5"/>
      </a:hlink>
      <a:folHlink>
        <a:srgbClr val="A46694"/>
      </a:folHlink>
    </a:clrScheme>
    <a:fontScheme name="Badge">
      <a:majorFont>
        <a:latin typeface="Impact" panose="020B080603090205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ill Sans MT" panose="020B0502020104020203"/>
        <a:ea typeface=""/>
        <a:cs typeface=""/>
        <a:font script="Grek" typeface="Corbel"/>
        <a:font script="Cyrl" typeface="Corbel"/>
        <a:font script="Jpan" typeface="メイリオ"/>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Badg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12700" cap="flat" cmpd="sng" algn="in">
          <a:solidFill>
            <a:schemeClr val="phClr"/>
          </a:solidFill>
          <a:prstDash val="solid"/>
        </a:ln>
        <a:ln w="50800" cap="flat" cmpd="sng" algn="in">
          <a:solidFill>
            <a:schemeClr val="phClr"/>
          </a:solidFill>
          <a:prstDash val="solid"/>
        </a:ln>
      </a:lnStyleLst>
      <a:effectStyleLst>
        <a:effectStyle>
          <a:effectLst/>
        </a:effectStyle>
        <a:effectStyle>
          <a:effectLst/>
        </a:effectStyle>
        <a:effectStyle>
          <a:effectLst>
            <a:outerShdw blurRad="38100" dist="25400" dir="5400000" algn="ctr" rotWithShape="0">
              <a:srgbClr val="000000">
                <a:alpha val="2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adge" id="{71A07785-5930-41D4-9A83-E23602B48E98}" vid="{771EA782-DFA6-45B1-AEA3-661F1715B31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TM10001106[[fn=Badge]]</Template>
  <TotalTime>202</TotalTime>
  <Words>984</Words>
  <Application>Microsoft Office PowerPoint</Application>
  <PresentationFormat>Widescreen</PresentationFormat>
  <Paragraphs>92</Paragraphs>
  <Slides>23</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23</vt:i4>
      </vt:variant>
    </vt:vector>
  </HeadingPairs>
  <TitlesOfParts>
    <vt:vector size="30" baseType="lpstr">
      <vt:lpstr>Arial</vt:lpstr>
      <vt:lpstr>Calibri</vt:lpstr>
      <vt:lpstr>Comic Sans MS</vt:lpstr>
      <vt:lpstr>Gill Sans MT</vt:lpstr>
      <vt:lpstr>Impact</vt:lpstr>
      <vt:lpstr>Traditional Arabic</vt:lpstr>
      <vt:lpstr>Badge</vt:lpstr>
      <vt:lpstr>Today’s Lesson: Interactive Multimedia</vt:lpstr>
      <vt:lpstr>About Me. </vt:lpstr>
      <vt:lpstr>Before I start….  What is Interactive Multimedia….?</vt:lpstr>
      <vt:lpstr>Overall, It is a Broad subject</vt:lpstr>
      <vt:lpstr>       …Yes…  Those phones that most of you have on your hand, and posting photos of yourself is a form of Interactive Multimedia.    Feeling accomplished knowing that what you are banned from using in school is important to the world, and part of a career? </vt:lpstr>
      <vt:lpstr>The Five Building Blocks of Multimedia</vt:lpstr>
      <vt:lpstr>Building Block 1- Animation</vt:lpstr>
      <vt:lpstr>Examples of the first forms of “Animation”</vt:lpstr>
      <vt:lpstr>Video of Evolution to Modern Animation </vt:lpstr>
      <vt:lpstr>Building Block Two- Audio</vt:lpstr>
      <vt:lpstr>Examples of Audio</vt:lpstr>
      <vt:lpstr>Building Block Three- Images</vt:lpstr>
      <vt:lpstr>Examples of Images manipulated in Different Ways.</vt:lpstr>
      <vt:lpstr>There is one last thing you should know about Images…</vt:lpstr>
      <vt:lpstr>Pixels, Photoshop, Editting</vt:lpstr>
      <vt:lpstr>Building Block 4- Text</vt:lpstr>
      <vt:lpstr>Text-Continued</vt:lpstr>
      <vt:lpstr>Building Block Five- Video</vt:lpstr>
      <vt:lpstr>Video-Extra Information</vt:lpstr>
      <vt:lpstr>Additional Information- Copyright and Trademarks</vt:lpstr>
      <vt:lpstr>PowerPoint Presentation</vt:lpstr>
      <vt:lpstr>Any Questions…?</vt:lpstr>
      <vt:lpstr>Citations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Wagner, Katia</dc:creator>
  <cp:lastModifiedBy>Wagner, Katia</cp:lastModifiedBy>
  <cp:revision>21</cp:revision>
  <dcterms:created xsi:type="dcterms:W3CDTF">2018-04-11T00:27:46Z</dcterms:created>
  <dcterms:modified xsi:type="dcterms:W3CDTF">2018-04-11T03:49:48Z</dcterms:modified>
</cp:coreProperties>
</file>