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1" d="100"/>
          <a:sy n="71" d="100"/>
        </p:scale>
        <p:origin x="63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5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8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5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3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17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1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5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1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39AA0-4C70-4825-9E40-8D909CF06C4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3656-77B1-4EE8-8EBF-03A4ABD56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0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44500" y="431800"/>
            <a:ext cx="1854200" cy="142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Beginning</a:t>
            </a:r>
          </a:p>
          <a:p>
            <a:pPr algn="ctr"/>
            <a:r>
              <a:rPr lang="en-US" dirty="0"/>
              <a:t>(Introduction)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17800" y="635000"/>
            <a:ext cx="17780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Introduce (Thesis of Program)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13300" y="635000"/>
            <a:ext cx="16510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Example of multimedia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21500" y="635000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5 Building blocks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60484" y="2545229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EFAA8D8-48B2-461B-83C4-BC54B68D4D92}"/>
              </a:ext>
            </a:extLst>
          </p:cNvPr>
          <p:cNvCxnSpPr>
            <a:stCxn id="15" idx="3"/>
            <a:endCxn id="16" idx="1"/>
          </p:cNvCxnSpPr>
          <p:nvPr/>
        </p:nvCxnSpPr>
        <p:spPr>
          <a:xfrm flipV="1">
            <a:off x="2298700" y="1047750"/>
            <a:ext cx="419100" cy="95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5440FE4-E1F6-42BD-8DB2-9A71E2CDEBAD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>
            <a:off x="4495800" y="1047750"/>
            <a:ext cx="317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DECC4E0-4109-4D50-9FC8-50B93B9D9DBE}"/>
              </a:ext>
            </a:extLst>
          </p:cNvPr>
          <p:cNvSpPr/>
          <p:nvPr/>
        </p:nvSpPr>
        <p:spPr>
          <a:xfrm>
            <a:off x="5638800" y="2539252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ECFA5A-5AE1-434F-B7B8-858B6079ECF4}"/>
              </a:ext>
            </a:extLst>
          </p:cNvPr>
          <p:cNvSpPr/>
          <p:nvPr/>
        </p:nvSpPr>
        <p:spPr>
          <a:xfrm>
            <a:off x="7594600" y="2536638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20DB7D-B7F4-4835-9C33-A982169D4179}"/>
              </a:ext>
            </a:extLst>
          </p:cNvPr>
          <p:cNvSpPr/>
          <p:nvPr/>
        </p:nvSpPr>
        <p:spPr>
          <a:xfrm>
            <a:off x="9635563" y="2536638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 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43F60D8-3FF0-4D3A-A28E-908541F6E55B}"/>
              </a:ext>
            </a:extLst>
          </p:cNvPr>
          <p:cNvCxnSpPr>
            <a:stCxn id="18" idx="2"/>
            <a:endCxn id="12" idx="0"/>
          </p:cNvCxnSpPr>
          <p:nvPr/>
        </p:nvCxnSpPr>
        <p:spPr>
          <a:xfrm rot="5400000">
            <a:off x="6528174" y="1358526"/>
            <a:ext cx="1078752" cy="128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5BD7CBAC-1193-4BA5-8F50-4B92B1E3614E}"/>
              </a:ext>
            </a:extLst>
          </p:cNvPr>
          <p:cNvCxnSpPr>
            <a:stCxn id="18" idx="2"/>
            <a:endCxn id="19" idx="0"/>
          </p:cNvCxnSpPr>
          <p:nvPr/>
        </p:nvCxnSpPr>
        <p:spPr>
          <a:xfrm rot="5400000">
            <a:off x="5486028" y="322356"/>
            <a:ext cx="1084729" cy="33610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18FC65C0-5061-4DC3-BBE8-0F2518776931}"/>
              </a:ext>
            </a:extLst>
          </p:cNvPr>
          <p:cNvCxnSpPr>
            <a:stCxn id="18" idx="2"/>
            <a:endCxn id="13" idx="0"/>
          </p:cNvCxnSpPr>
          <p:nvPr/>
        </p:nvCxnSpPr>
        <p:spPr>
          <a:xfrm rot="16200000" flipH="1">
            <a:off x="7507381" y="1662019"/>
            <a:ext cx="1076138" cy="6731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1FFF9464-B8CD-4A79-A43B-0E54E2F16984}"/>
              </a:ext>
            </a:extLst>
          </p:cNvPr>
          <p:cNvCxnSpPr>
            <a:stCxn id="18" idx="2"/>
            <a:endCxn id="14" idx="0"/>
          </p:cNvCxnSpPr>
          <p:nvPr/>
        </p:nvCxnSpPr>
        <p:spPr>
          <a:xfrm rot="16200000" flipH="1">
            <a:off x="8527862" y="641537"/>
            <a:ext cx="1076138" cy="27140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922CE685-D7AB-4F8F-9083-EED9939932AD}"/>
              </a:ext>
            </a:extLst>
          </p:cNvPr>
          <p:cNvSpPr/>
          <p:nvPr/>
        </p:nvSpPr>
        <p:spPr>
          <a:xfrm>
            <a:off x="6320865" y="3755838"/>
            <a:ext cx="254747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Hardware/Software Requirements 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0E4F4DCE-8E6E-4933-ADEF-68D51A70B300}"/>
              </a:ext>
            </a:extLst>
          </p:cNvPr>
          <p:cNvCxnSpPr>
            <a:stCxn id="19" idx="2"/>
            <a:endCxn id="25" idx="0"/>
          </p:cNvCxnSpPr>
          <p:nvPr/>
        </p:nvCxnSpPr>
        <p:spPr>
          <a:xfrm rot="16200000" flipH="1">
            <a:off x="5778688" y="1939925"/>
            <a:ext cx="385109" cy="32467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ADD6DDCB-0C07-472F-992D-066C646D19B6}"/>
              </a:ext>
            </a:extLst>
          </p:cNvPr>
          <p:cNvCxnSpPr>
            <a:stCxn id="14" idx="2"/>
            <a:endCxn id="25" idx="0"/>
          </p:cNvCxnSpPr>
          <p:nvPr/>
        </p:nvCxnSpPr>
        <p:spPr>
          <a:xfrm rot="5400000">
            <a:off x="8811932" y="2144807"/>
            <a:ext cx="393700" cy="28283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640A3507-012B-4789-8481-5DD95C7CFCD0}"/>
              </a:ext>
            </a:extLst>
          </p:cNvPr>
          <p:cNvSpPr/>
          <p:nvPr/>
        </p:nvSpPr>
        <p:spPr>
          <a:xfrm>
            <a:off x="6807200" y="4831602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66A321-84D6-4CB6-991D-674FE78DDDC3}"/>
              </a:ext>
            </a:extLst>
          </p:cNvPr>
          <p:cNvSpPr/>
          <p:nvPr/>
        </p:nvSpPr>
        <p:spPr>
          <a:xfrm>
            <a:off x="5492750" y="5961156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References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C9AE14D-63BC-4A0C-A7FF-7AAAAB72897A}"/>
              </a:ext>
            </a:extLst>
          </p:cNvPr>
          <p:cNvSpPr/>
          <p:nvPr/>
        </p:nvSpPr>
        <p:spPr>
          <a:xfrm>
            <a:off x="8278531" y="5961156"/>
            <a:ext cx="1574800" cy="82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Questions/extra Info 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37C24718-7627-4C95-BB6D-11B4CB251684}"/>
              </a:ext>
            </a:extLst>
          </p:cNvPr>
          <p:cNvCxnSpPr>
            <a:stCxn id="25" idx="2"/>
            <a:endCxn id="30" idx="0"/>
          </p:cNvCxnSpPr>
          <p:nvPr/>
        </p:nvCxnSpPr>
        <p:spPr>
          <a:xfrm rot="5400000">
            <a:off x="7469468" y="4706470"/>
            <a:ext cx="250264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B44E5D3-FC86-4F3F-ACE6-D08BAD1FDF4B}"/>
              </a:ext>
            </a:extLst>
          </p:cNvPr>
          <p:cNvCxnSpPr>
            <a:stCxn id="30" idx="2"/>
            <a:endCxn id="31" idx="0"/>
          </p:cNvCxnSpPr>
          <p:nvPr/>
        </p:nvCxnSpPr>
        <p:spPr>
          <a:xfrm rot="5400000">
            <a:off x="6785348" y="5151904"/>
            <a:ext cx="304054" cy="13144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E49EE4F-6678-459E-9FEB-0BA52DEDE5CA}"/>
              </a:ext>
            </a:extLst>
          </p:cNvPr>
          <p:cNvCxnSpPr>
            <a:stCxn id="31" idx="3"/>
            <a:endCxn id="32" idx="1"/>
          </p:cNvCxnSpPr>
          <p:nvPr/>
        </p:nvCxnSpPr>
        <p:spPr>
          <a:xfrm>
            <a:off x="7067550" y="6373906"/>
            <a:ext cx="12109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46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87def9d9-851a-45f9-9f03-0a4c256472c2" Revision="1" Stencil="System.MyShapes" StencilVersion="1.0"/>
</Control>
</file>

<file path=customXml/itemProps1.xml><?xml version="1.0" encoding="utf-8"?>
<ds:datastoreItem xmlns:ds="http://schemas.openxmlformats.org/officeDocument/2006/customXml" ds:itemID="{51A867CF-3BE9-4B6B-8860-6C1B7A2B2D6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Katia Wagner</dc:creator>
  <cp:lastModifiedBy>Wagner, Katia</cp:lastModifiedBy>
  <cp:revision>4</cp:revision>
  <dcterms:created xsi:type="dcterms:W3CDTF">2018-03-29T19:12:52Z</dcterms:created>
  <dcterms:modified xsi:type="dcterms:W3CDTF">2018-03-30T03:41:35Z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