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1" d="100"/>
          <a:sy n="71" d="100"/>
        </p:scale>
        <p:origin x="851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606E1-4565-4048-94AD-0A28B103A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0560AC-E631-43B5-9453-6A1BAD8C2D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F950B-025B-45D9-B685-D0285E510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F71A-4C5F-4824-A023-77575F9D71D7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F24DB-F09C-4F6D-9FD5-DDE6F2F99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D553-B6AC-46DA-A818-DBAC1E507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31EFD-B6F0-422A-9083-1165C19A4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558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4A25D-6CE7-45B9-B0B9-FDB6C2D81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A55493-A5CB-4367-A898-22C305B075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4B5A1-C58C-4F2C-8518-45F402719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F71A-4C5F-4824-A023-77575F9D71D7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AB6E2-6B0E-4A2D-BBDE-F947B9F6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ED4F5-21CF-4AF9-97C4-3C4FB7241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31EFD-B6F0-422A-9083-1165C19A4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24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1E6CCC-FEFB-4DA3-92BA-CF4933B9D5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CC8013-F4E3-4266-88DD-ECF21860DE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3FC8F-6A64-4958-A875-98D2943B4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F71A-4C5F-4824-A023-77575F9D71D7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80A5F-BCC9-4DC3-990D-464A5D203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2FEEE-7914-4215-9BC6-22015C648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31EFD-B6F0-422A-9083-1165C19A4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32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837DD-6EDC-4856-9B13-D1E1F5F52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82DFC-7331-4ADB-8AF8-55C3B99E5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43962-68E8-4625-933D-18F161ACC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F71A-4C5F-4824-A023-77575F9D71D7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D85D1-C148-4BDA-B5D7-DC60B9356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70A63-D5DD-45E2-BA81-CED95A31B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31EFD-B6F0-422A-9083-1165C19A4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211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37A34-1920-4F4C-8348-84A17506E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B9954-7F86-4A80-A198-FFEAC2B31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6EECA-D807-460B-B003-024B6C645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F71A-4C5F-4824-A023-77575F9D71D7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3B28F-3E48-4C37-8879-0BC83D242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EEC7-2817-4B0A-91A4-0A7844422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31EFD-B6F0-422A-9083-1165C19A4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006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5669A-DDAE-4C04-926B-5A0C76FBD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E28E8D-FE73-4763-BFF6-2FED9A9F68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A71E5C-1634-4DFF-9811-5071855956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1342B0-09F7-4A62-A2D1-882F3A74E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F71A-4C5F-4824-A023-77575F9D71D7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3C2EDA-DF63-4B23-8256-9FDD513CE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53F12F-BE63-4FF7-B8B0-21EEDD41F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31EFD-B6F0-422A-9083-1165C19A4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33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36A3B-7563-44CC-ACF9-284534DB3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8DC76-BAF5-4D75-A4F0-07D0EAE36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F326B8-3F3A-4595-A052-45CA94CC0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9EAEF4-826D-4A0B-A2FD-18E5AD7550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E3B101-D88B-4755-ACED-AEC50119FD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EC38A5-F84E-413B-BAD2-A531AF625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F71A-4C5F-4824-A023-77575F9D71D7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459F55-FA0E-41A3-9197-2AD0E44C4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0C1AB9-9FD0-4104-8C33-D79E235D6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31EFD-B6F0-422A-9083-1165C19A4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50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B364C-D4F8-4535-80DB-2BF53AA60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81BD80-6B72-457B-9326-2EE2D7E79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F71A-4C5F-4824-A023-77575F9D71D7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D95587-EDEC-4241-9DE8-D9017D82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14B97-D8BD-44F0-8422-EECB79A67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31EFD-B6F0-422A-9083-1165C19A4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548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4B44E1-3060-4F1D-A947-E28C527CD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F71A-4C5F-4824-A023-77575F9D71D7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28BF0D-8D5C-4C36-AB14-D7223F891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277DFA-8FCD-42E6-9100-7A3C1C5C9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31EFD-B6F0-422A-9083-1165C19A4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389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A8351-1558-4901-B65A-B04F65D4B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AD6A9-65AD-4273-8E92-83C4A8127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6EAB8A-7810-48B1-87CA-3A01CD69B0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B4E2EF-E503-4CCA-B849-607A264DC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F71A-4C5F-4824-A023-77575F9D71D7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6BD94E-7450-41F8-8B4A-6CF4DF2D0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D3123A-A716-4A0A-9A34-72AFB5ADE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31EFD-B6F0-422A-9083-1165C19A4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0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5677B-9463-41D6-865A-598D8B731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9A9A7A-747E-478A-A4AA-BEA4D5F53F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CCB432-7190-4766-AADB-B8F4BF447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C55508-8811-4ED8-BDA6-F745DE80D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F71A-4C5F-4824-A023-77575F9D71D7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0596F1-B615-47CA-B5B6-A7DA10F93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3B6724-F434-4F40-A998-4780E7A6A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31EFD-B6F0-422A-9083-1165C19A4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603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B68119-CDCC-47E4-86BD-FAF62F7E3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EF8734-E70E-49AF-96CE-07F340162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F48CB-C658-443F-B2C1-FEDE9A0B3A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BF71A-4C5F-4824-A023-77575F9D71D7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627D3-B7A8-4A92-993D-C30C722F20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54D8B-3F96-4C60-BC1A-0D041C8C8C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31EFD-B6F0-422A-9083-1165C19A4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6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5.xml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bobs burgers">
            <a:extLst>
              <a:ext uri="{FF2B5EF4-FFF2-40B4-BE49-F238E27FC236}">
                <a16:creationId xmlns:a16="http://schemas.microsoft.com/office/drawing/2014/main" id="{4E745911-00D8-45EA-8402-D3291D5A4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1848A1C6-A59F-4E53-AAAC-B369A7D3F4E7}"/>
              </a:ext>
            </a:extLst>
          </p:cNvPr>
          <p:cNvSpPr/>
          <p:nvPr/>
        </p:nvSpPr>
        <p:spPr>
          <a:xfrm rot="20963404">
            <a:off x="9066307" y="1601694"/>
            <a:ext cx="1643529" cy="328706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Bauhaus 93" panose="04030905020B02020C02" pitchFamily="82" charset="0"/>
              </a:rPr>
              <a:t>Linda</a:t>
            </a:r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329C64A7-9826-4DF6-91BC-C4F8F923F5CE}"/>
              </a:ext>
            </a:extLst>
          </p:cNvPr>
          <p:cNvSpPr/>
          <p:nvPr/>
        </p:nvSpPr>
        <p:spPr>
          <a:xfrm rot="20963404">
            <a:off x="1072777" y="2531036"/>
            <a:ext cx="1643529" cy="328706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Bauhaus 93" panose="04030905020B02020C02" pitchFamily="82" charset="0"/>
              </a:rPr>
              <a:t>Louise</a:t>
            </a:r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E72366EF-FB8A-45D2-AAED-1DDD3A6754B3}"/>
              </a:ext>
            </a:extLst>
          </p:cNvPr>
          <p:cNvSpPr/>
          <p:nvPr/>
        </p:nvSpPr>
        <p:spPr>
          <a:xfrm rot="434012">
            <a:off x="2910541" y="5967795"/>
            <a:ext cx="1643529" cy="328706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Bauhaus 93" panose="04030905020B02020C02" pitchFamily="82" charset="0"/>
              </a:rPr>
              <a:t>Gene</a:t>
            </a:r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A1864F2D-EA08-4F09-94C7-6616C61520B4}"/>
              </a:ext>
            </a:extLst>
          </p:cNvPr>
          <p:cNvSpPr/>
          <p:nvPr/>
        </p:nvSpPr>
        <p:spPr>
          <a:xfrm rot="21207657">
            <a:off x="7735839" y="6029974"/>
            <a:ext cx="1455403" cy="333235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Bauhaus 93" panose="04030905020B02020C02" pitchFamily="82" charset="0"/>
              </a:rPr>
              <a:t>Tina</a:t>
            </a:r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372180CB-FA18-4836-B5D1-8FE94129728A}"/>
              </a:ext>
            </a:extLst>
          </p:cNvPr>
          <p:cNvSpPr/>
          <p:nvPr/>
        </p:nvSpPr>
        <p:spPr>
          <a:xfrm>
            <a:off x="6096000" y="1601694"/>
            <a:ext cx="1643529" cy="328706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Bauhaus 93" panose="04030905020B02020C02" pitchFamily="82" charset="0"/>
              </a:rPr>
              <a:t>Bob</a:t>
            </a:r>
          </a:p>
        </p:txBody>
      </p:sp>
    </p:spTree>
    <p:extLst>
      <p:ext uri="{BB962C8B-B14F-4D97-AF65-F5344CB8AC3E}">
        <p14:creationId xmlns:p14="http://schemas.microsoft.com/office/powerpoint/2010/main" val="2750993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984C2-BB67-4C58-AC54-C9CC9CF09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auhaus 93" panose="04030905020B02020C02" pitchFamily="82" charset="0"/>
              </a:rPr>
              <a:t>Bob Belcher</a:t>
            </a:r>
          </a:p>
        </p:txBody>
      </p:sp>
      <p:sp>
        <p:nvSpPr>
          <p:cNvPr id="4" name="Arrow: Left 3">
            <a:hlinkClick r:id="rId2" action="ppaction://hlinksldjump"/>
            <a:extLst>
              <a:ext uri="{FF2B5EF4-FFF2-40B4-BE49-F238E27FC236}">
                <a16:creationId xmlns:a16="http://schemas.microsoft.com/office/drawing/2014/main" id="{EE00B0A5-B73F-47F1-8BB6-786BC5BD6A02}"/>
              </a:ext>
            </a:extLst>
          </p:cNvPr>
          <p:cNvSpPr/>
          <p:nvPr/>
        </p:nvSpPr>
        <p:spPr>
          <a:xfrm>
            <a:off x="215153" y="5749645"/>
            <a:ext cx="1685365" cy="854635"/>
          </a:xfrm>
          <a:prstGeom prst="leftArrow">
            <a:avLst/>
          </a:prstGeom>
          <a:ln w="762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Bauhaus 93" panose="04030905020B02020C02" pitchFamily="82" charset="0"/>
              </a:rPr>
              <a:t>Back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D9B751-9F23-4473-89F2-EF8821B08989}"/>
              </a:ext>
            </a:extLst>
          </p:cNvPr>
          <p:cNvSpPr txBox="1"/>
          <p:nvPr/>
        </p:nvSpPr>
        <p:spPr>
          <a:xfrm>
            <a:off x="2097741" y="1583328"/>
            <a:ext cx="4577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uhaus 93" panose="04030905020B02020C02" pitchFamily="82" charset="0"/>
              </a:rPr>
              <a:t>“Listen, you’re my children and I love but you are all terrible at what you do…”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8E1DA7-A5F1-4780-A8C8-3D611815A378}"/>
              </a:ext>
            </a:extLst>
          </p:cNvPr>
          <p:cNvSpPr txBox="1"/>
          <p:nvPr/>
        </p:nvSpPr>
        <p:spPr>
          <a:xfrm>
            <a:off x="914400" y="2707341"/>
            <a:ext cx="9938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	         Most creative ‘Burger of the Day’ name?</a:t>
            </a:r>
          </a:p>
          <a:p>
            <a:r>
              <a:rPr lang="en-US" dirty="0"/>
              <a:t>-Probably Louise’s “Child Molester Comes With Candy” but I would say “Foot Feta-</a:t>
            </a:r>
            <a:r>
              <a:rPr lang="en-US" dirty="0" err="1"/>
              <a:t>ish</a:t>
            </a:r>
            <a:r>
              <a:rPr lang="en-US" dirty="0"/>
              <a:t> Burger” 				What about you Professor?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73DCDD-211D-400B-9BE5-6F4DFB25EA70}"/>
              </a:ext>
            </a:extLst>
          </p:cNvPr>
          <p:cNvSpPr txBox="1"/>
          <p:nvPr/>
        </p:nvSpPr>
        <p:spPr>
          <a:xfrm>
            <a:off x="920376" y="3854824"/>
            <a:ext cx="9992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Bob’s Enemy?</a:t>
            </a:r>
          </a:p>
          <a:p>
            <a:r>
              <a:rPr lang="en-US" dirty="0"/>
              <a:t>Most would say Hugo, but I think it’s money.</a:t>
            </a:r>
          </a:p>
        </p:txBody>
      </p:sp>
      <p:pic>
        <p:nvPicPr>
          <p:cNvPr id="8" name="Picture 2" descr="Image result for bobs burgers">
            <a:extLst>
              <a:ext uri="{FF2B5EF4-FFF2-40B4-BE49-F238E27FC236}">
                <a16:creationId xmlns:a16="http://schemas.microsoft.com/office/drawing/2014/main" id="{BC803842-D2DB-400B-82E7-7807A6C8E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753" y="3785480"/>
            <a:ext cx="5011200" cy="281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714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B01B0-9795-4ED7-9D50-A90014F1A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565" y="202214"/>
            <a:ext cx="10515600" cy="1325563"/>
          </a:xfrm>
        </p:spPr>
        <p:txBody>
          <a:bodyPr/>
          <a:lstStyle/>
          <a:p>
            <a:r>
              <a:rPr lang="en-US" dirty="0">
                <a:latin typeface="Bauhaus 93" panose="04030905020B02020C02" pitchFamily="82" charset="0"/>
              </a:rPr>
              <a:t>Linda Belcher</a:t>
            </a:r>
          </a:p>
        </p:txBody>
      </p:sp>
      <p:sp>
        <p:nvSpPr>
          <p:cNvPr id="5" name="Arrow: Left 4">
            <a:hlinkClick r:id="rId2" action="ppaction://hlinksldjump"/>
            <a:extLst>
              <a:ext uri="{FF2B5EF4-FFF2-40B4-BE49-F238E27FC236}">
                <a16:creationId xmlns:a16="http://schemas.microsoft.com/office/drawing/2014/main" id="{6A73B428-D3F4-493E-A63C-E7F9B7F2219E}"/>
              </a:ext>
            </a:extLst>
          </p:cNvPr>
          <p:cNvSpPr/>
          <p:nvPr/>
        </p:nvSpPr>
        <p:spPr>
          <a:xfrm>
            <a:off x="215153" y="5749645"/>
            <a:ext cx="1685365" cy="854635"/>
          </a:xfrm>
          <a:prstGeom prst="leftArrow">
            <a:avLst/>
          </a:prstGeom>
          <a:ln w="762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Bauhaus 93" panose="04030905020B02020C02" pitchFamily="82" charset="0"/>
              </a:rPr>
              <a:t>Back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356764-98CD-4EF5-A60E-2F884AB3B637}"/>
              </a:ext>
            </a:extLst>
          </p:cNvPr>
          <p:cNvSpPr txBox="1"/>
          <p:nvPr/>
        </p:nvSpPr>
        <p:spPr>
          <a:xfrm>
            <a:off x="633505" y="1458259"/>
            <a:ext cx="62932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Bauhaus 93" panose="04030905020B02020C02" pitchFamily="82" charset="0"/>
              </a:rPr>
              <a:t>"Don’t tell me not to have a crap attack. I’ll have a crap attack any time I want.”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920C55-BBC6-4D0B-8B31-C16A39560081}"/>
              </a:ext>
            </a:extLst>
          </p:cNvPr>
          <p:cNvSpPr txBox="1"/>
          <p:nvPr/>
        </p:nvSpPr>
        <p:spPr>
          <a:xfrm>
            <a:off x="2384612" y="2940424"/>
            <a:ext cx="7417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		Best song from Linda?</a:t>
            </a:r>
          </a:p>
          <a:p>
            <a:r>
              <a:rPr lang="en-US" dirty="0"/>
              <a:t>	“Pass the Cranberry sauce…. We’re having Mashed Potatoes!!!”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B04F42-D576-400F-A219-E4AA00CEADE3}"/>
              </a:ext>
            </a:extLst>
          </p:cNvPr>
          <p:cNvSpPr txBox="1"/>
          <p:nvPr/>
        </p:nvSpPr>
        <p:spPr>
          <a:xfrm>
            <a:off x="2217271" y="4195482"/>
            <a:ext cx="7649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		Linda’s best Collections…?</a:t>
            </a:r>
          </a:p>
          <a:p>
            <a:r>
              <a:rPr lang="en-US" dirty="0"/>
              <a:t>	Either the porcelain babies or Gene’s baby tooth collection (season 8)</a:t>
            </a:r>
          </a:p>
          <a:p>
            <a:endParaRPr lang="en-US" dirty="0"/>
          </a:p>
        </p:txBody>
      </p:sp>
      <p:pic>
        <p:nvPicPr>
          <p:cNvPr id="9" name="Picture 2" descr="Image result for bobs burgers">
            <a:extLst>
              <a:ext uri="{FF2B5EF4-FFF2-40B4-BE49-F238E27FC236}">
                <a16:creationId xmlns:a16="http://schemas.microsoft.com/office/drawing/2014/main" id="{7B86D2F4-2144-48CE-A974-F81EED102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706" y="121624"/>
            <a:ext cx="4639162" cy="260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093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AD069-593C-45A4-8AE0-2603C6064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auhaus 93" panose="04030905020B02020C02" pitchFamily="82" charset="0"/>
              </a:rPr>
              <a:t>Tina Belcher</a:t>
            </a:r>
          </a:p>
        </p:txBody>
      </p:sp>
      <p:sp>
        <p:nvSpPr>
          <p:cNvPr id="5" name="Arrow: Left 4">
            <a:hlinkClick r:id="rId2" action="ppaction://hlinksldjump"/>
            <a:extLst>
              <a:ext uri="{FF2B5EF4-FFF2-40B4-BE49-F238E27FC236}">
                <a16:creationId xmlns:a16="http://schemas.microsoft.com/office/drawing/2014/main" id="{B816D5EA-C8EE-4EB8-96FF-E24F8BCB25F3}"/>
              </a:ext>
            </a:extLst>
          </p:cNvPr>
          <p:cNvSpPr/>
          <p:nvPr/>
        </p:nvSpPr>
        <p:spPr>
          <a:xfrm>
            <a:off x="215153" y="5749645"/>
            <a:ext cx="1685365" cy="854635"/>
          </a:xfrm>
          <a:prstGeom prst="leftArrow">
            <a:avLst/>
          </a:prstGeom>
          <a:ln w="762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Bauhaus 93" panose="04030905020B02020C02" pitchFamily="82" charset="0"/>
              </a:rPr>
              <a:t>Back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737A31-068B-4050-898C-ECE6DAB8B3BD}"/>
              </a:ext>
            </a:extLst>
          </p:cNvPr>
          <p:cNvSpPr txBox="1"/>
          <p:nvPr/>
        </p:nvSpPr>
        <p:spPr>
          <a:xfrm>
            <a:off x="2308412" y="1476139"/>
            <a:ext cx="59211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Bauhaus 93" panose="04030905020B02020C02" pitchFamily="82" charset="0"/>
              </a:rPr>
              <a:t>“I am a smart, strong, sensual woman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91DCB5-49F4-4C96-BC72-7E080CCFC2F1}"/>
              </a:ext>
            </a:extLst>
          </p:cNvPr>
          <p:cNvSpPr txBox="1"/>
          <p:nvPr/>
        </p:nvSpPr>
        <p:spPr>
          <a:xfrm>
            <a:off x="1733176" y="2773082"/>
            <a:ext cx="7643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		The sound Tina makes.</a:t>
            </a:r>
          </a:p>
          <a:p>
            <a:r>
              <a:rPr lang="en-US" dirty="0"/>
              <a:t>			   *Uuhhhhhhhhhh….*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AF8843-C182-4FA4-BA62-5FD6F913F795}"/>
              </a:ext>
            </a:extLst>
          </p:cNvPr>
          <p:cNvSpPr txBox="1"/>
          <p:nvPr/>
        </p:nvSpPr>
        <p:spPr>
          <a:xfrm>
            <a:off x="3334871" y="3762249"/>
            <a:ext cx="65487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Who would be the best, respectful man for Tina?</a:t>
            </a:r>
          </a:p>
          <a:p>
            <a:r>
              <a:rPr lang="en-US" dirty="0"/>
              <a:t>	a.) Jimmy Junior</a:t>
            </a:r>
          </a:p>
          <a:p>
            <a:r>
              <a:rPr lang="en-US" dirty="0"/>
              <a:t>	b.) Josh</a:t>
            </a:r>
          </a:p>
          <a:p>
            <a:r>
              <a:rPr lang="en-US" dirty="0"/>
              <a:t>	c.) Zeke</a:t>
            </a:r>
          </a:p>
          <a:p>
            <a:r>
              <a:rPr lang="en-US" dirty="0"/>
              <a:t>	d.) Jordan, the Ghost Boy</a:t>
            </a:r>
          </a:p>
          <a:p>
            <a:r>
              <a:rPr lang="en-US" dirty="0"/>
              <a:t>	e.) Justin, the Sandwich Shop delivery boy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5B2C4F-DB0B-4140-BB02-97481D188D83}"/>
              </a:ext>
            </a:extLst>
          </p:cNvPr>
          <p:cNvSpPr txBox="1"/>
          <p:nvPr/>
        </p:nvSpPr>
        <p:spPr>
          <a:xfrm>
            <a:off x="3334871" y="5695576"/>
            <a:ext cx="4691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Answer: None of the above. Read quote above </a:t>
            </a:r>
          </a:p>
        </p:txBody>
      </p:sp>
      <p:pic>
        <p:nvPicPr>
          <p:cNvPr id="10" name="Picture 2" descr="Image result for bobs burgers">
            <a:extLst>
              <a:ext uri="{FF2B5EF4-FFF2-40B4-BE49-F238E27FC236}">
                <a16:creationId xmlns:a16="http://schemas.microsoft.com/office/drawing/2014/main" id="{1F17CE1A-16A0-4AB3-A3E4-45FED1024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806" y="447211"/>
            <a:ext cx="4052012" cy="227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82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2BBE7-4C78-4DAC-9995-C3FA5B2ED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auhaus 93" panose="04030905020B02020C02" pitchFamily="82" charset="0"/>
              </a:rPr>
              <a:t>Gene Belcher</a:t>
            </a:r>
          </a:p>
        </p:txBody>
      </p:sp>
      <p:sp>
        <p:nvSpPr>
          <p:cNvPr id="4" name="Arrow: Left 3">
            <a:hlinkClick r:id="rId2" action="ppaction://hlinksldjump"/>
            <a:extLst>
              <a:ext uri="{FF2B5EF4-FFF2-40B4-BE49-F238E27FC236}">
                <a16:creationId xmlns:a16="http://schemas.microsoft.com/office/drawing/2014/main" id="{5BFFE3E8-63DC-41D3-A0FC-8FD29B6326A5}"/>
              </a:ext>
            </a:extLst>
          </p:cNvPr>
          <p:cNvSpPr/>
          <p:nvPr/>
        </p:nvSpPr>
        <p:spPr>
          <a:xfrm>
            <a:off x="215153" y="5749645"/>
            <a:ext cx="1685365" cy="854635"/>
          </a:xfrm>
          <a:prstGeom prst="leftArrow">
            <a:avLst/>
          </a:prstGeom>
          <a:ln w="762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Bauhaus 93" panose="04030905020B02020C02" pitchFamily="82" charset="0"/>
              </a:rPr>
              <a:t>Back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1153D9-9AB3-458F-9930-FC7740202248}"/>
              </a:ext>
            </a:extLst>
          </p:cNvPr>
          <p:cNvSpPr txBox="1"/>
          <p:nvPr/>
        </p:nvSpPr>
        <p:spPr>
          <a:xfrm>
            <a:off x="2253129" y="1526388"/>
            <a:ext cx="47572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auhaus 93" panose="04030905020B02020C02" pitchFamily="82" charset="0"/>
              </a:rPr>
              <a:t>“You should know when you hold hands with me, you are holding hands with everything I’ve ever eaten.”</a:t>
            </a:r>
            <a:endParaRPr lang="en-US" sz="2400" dirty="0">
              <a:latin typeface="Bauhaus 93" panose="04030905020B02020C02" pitchFamily="8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18B475-4739-4A2C-A432-D27BA7CEF0F1}"/>
              </a:ext>
            </a:extLst>
          </p:cNvPr>
          <p:cNvSpPr txBox="1"/>
          <p:nvPr/>
        </p:nvSpPr>
        <p:spPr>
          <a:xfrm>
            <a:off x="4040094" y="3244905"/>
            <a:ext cx="5833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Gene’s Inspiration to Life…</a:t>
            </a:r>
          </a:p>
          <a:p>
            <a:r>
              <a:rPr lang="en-US" dirty="0"/>
              <a:t>                Fart noises and maybe Linda.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55566B-F303-42A9-9087-BB6914A5DDC7}"/>
              </a:ext>
            </a:extLst>
          </p:cNvPr>
          <p:cNvSpPr txBox="1"/>
          <p:nvPr/>
        </p:nvSpPr>
        <p:spPr>
          <a:xfrm>
            <a:off x="4237318" y="4040094"/>
            <a:ext cx="5109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Genes complicated friendship…</a:t>
            </a:r>
          </a:p>
          <a:p>
            <a:r>
              <a:rPr lang="en-US" dirty="0"/>
              <a:t>Courtney </a:t>
            </a:r>
            <a:r>
              <a:rPr lang="en-US" dirty="0" err="1"/>
              <a:t>Wheeller</a:t>
            </a:r>
            <a:r>
              <a:rPr lang="en-US" dirty="0"/>
              <a:t> who Like-Likes him</a:t>
            </a:r>
          </a:p>
        </p:txBody>
      </p:sp>
      <p:pic>
        <p:nvPicPr>
          <p:cNvPr id="10" name="Picture 2" descr="Image result for bobs burgers">
            <a:extLst>
              <a:ext uri="{FF2B5EF4-FFF2-40B4-BE49-F238E27FC236}">
                <a16:creationId xmlns:a16="http://schemas.microsoft.com/office/drawing/2014/main" id="{AB2FD956-3833-4F78-B918-409AB1366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787" y="268941"/>
            <a:ext cx="4186684" cy="235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730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4DEA5-1FCD-451A-83B4-BEDB48100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auhaus 93" panose="04030905020B02020C02" pitchFamily="82" charset="0"/>
              </a:rPr>
              <a:t>Louise Belcher</a:t>
            </a:r>
          </a:p>
        </p:txBody>
      </p:sp>
      <p:sp>
        <p:nvSpPr>
          <p:cNvPr id="4" name="Arrow: Left 3">
            <a:hlinkClick r:id="rId2" action="ppaction://hlinksldjump"/>
            <a:extLst>
              <a:ext uri="{FF2B5EF4-FFF2-40B4-BE49-F238E27FC236}">
                <a16:creationId xmlns:a16="http://schemas.microsoft.com/office/drawing/2014/main" id="{E044045C-752F-4447-B310-135F7EF555A8}"/>
              </a:ext>
            </a:extLst>
          </p:cNvPr>
          <p:cNvSpPr/>
          <p:nvPr/>
        </p:nvSpPr>
        <p:spPr>
          <a:xfrm>
            <a:off x="215153" y="5749645"/>
            <a:ext cx="1685365" cy="854635"/>
          </a:xfrm>
          <a:prstGeom prst="leftArrow">
            <a:avLst/>
          </a:prstGeom>
          <a:ln w="762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Bauhaus 93" panose="04030905020B02020C02" pitchFamily="82" charset="0"/>
              </a:rPr>
              <a:t>Back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3D5A0D-136F-4F8E-9381-5EA3C77FD5FE}"/>
              </a:ext>
            </a:extLst>
          </p:cNvPr>
          <p:cNvSpPr txBox="1"/>
          <p:nvPr/>
        </p:nvSpPr>
        <p:spPr>
          <a:xfrm>
            <a:off x="1733176" y="1625600"/>
            <a:ext cx="398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Bauhaus 93" panose="04030905020B02020C02" pitchFamily="82" charset="0"/>
              </a:rPr>
              <a:t>“I smell fear on you..”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67479B-350A-47C1-831E-BE569C2D942B}"/>
              </a:ext>
            </a:extLst>
          </p:cNvPr>
          <p:cNvSpPr txBox="1"/>
          <p:nvPr/>
        </p:nvSpPr>
        <p:spPr>
          <a:xfrm>
            <a:off x="2707341" y="2653553"/>
            <a:ext cx="5916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 you think Louise has a crush on Regular sized Rudy? I think so…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839D95-E9B9-48E4-9EC5-39E4D5C28C95}"/>
              </a:ext>
            </a:extLst>
          </p:cNvPr>
          <p:cNvSpPr txBox="1"/>
          <p:nvPr/>
        </p:nvSpPr>
        <p:spPr>
          <a:xfrm>
            <a:off x="3155576" y="3741270"/>
            <a:ext cx="6101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Will Logan and Louise ever become peaceful?</a:t>
            </a:r>
          </a:p>
          <a:p>
            <a:r>
              <a:rPr lang="en-US" dirty="0"/>
              <a:t>       Probably not. Arch-nemesis for life.</a:t>
            </a:r>
          </a:p>
        </p:txBody>
      </p:sp>
      <p:pic>
        <p:nvPicPr>
          <p:cNvPr id="8" name="Picture 2" descr="Image result for bobs burgers">
            <a:extLst>
              <a:ext uri="{FF2B5EF4-FFF2-40B4-BE49-F238E27FC236}">
                <a16:creationId xmlns:a16="http://schemas.microsoft.com/office/drawing/2014/main" id="{A4DE06DA-58B7-4E3D-AA07-14C503807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707" y="4387601"/>
            <a:ext cx="3772315" cy="212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95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A961E-1916-4982-951D-4D5D61D5F8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Picture comes from Wikipedia Commons</a:t>
            </a:r>
          </a:p>
          <a:p>
            <a:r>
              <a:rPr lang="en-US" dirty="0"/>
              <a:t>All rights go to the writers</a:t>
            </a:r>
            <a:r>
              <a:rPr lang="en-US"/>
              <a:t>, producers</a:t>
            </a:r>
            <a:r>
              <a:rPr lang="en-US" dirty="0"/>
              <a:t>, and everyone associated to the production of Bobs Burgers</a:t>
            </a:r>
          </a:p>
        </p:txBody>
      </p:sp>
    </p:spTree>
    <p:extLst>
      <p:ext uri="{BB962C8B-B14F-4D97-AF65-F5344CB8AC3E}">
        <p14:creationId xmlns:p14="http://schemas.microsoft.com/office/powerpoint/2010/main" val="1498402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13437</TotalTime>
  <Words>198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Bauhaus 93</vt:lpstr>
      <vt:lpstr>Calibri</vt:lpstr>
      <vt:lpstr>Calibri Light</vt:lpstr>
      <vt:lpstr>Office Theme</vt:lpstr>
      <vt:lpstr>PowerPoint Presentation</vt:lpstr>
      <vt:lpstr>Bob Belcher</vt:lpstr>
      <vt:lpstr>Linda Belcher</vt:lpstr>
      <vt:lpstr>Tina Belcher</vt:lpstr>
      <vt:lpstr>Gene Belcher</vt:lpstr>
      <vt:lpstr>Louise Belcher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PowerPoint</dc:title>
  <dc:creator>Wagner, Katia</dc:creator>
  <cp:lastModifiedBy>Wagner, Katia</cp:lastModifiedBy>
  <cp:revision>11</cp:revision>
  <dcterms:created xsi:type="dcterms:W3CDTF">2018-03-20T19:35:56Z</dcterms:created>
  <dcterms:modified xsi:type="dcterms:W3CDTF">2018-03-30T03:33:54Z</dcterms:modified>
</cp:coreProperties>
</file>