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7" autoAdjust="0"/>
    <p:restoredTop sz="94660"/>
  </p:normalViewPr>
  <p:slideViewPr>
    <p:cSldViewPr snapToGrid="0">
      <p:cViewPr varScale="1">
        <p:scale>
          <a:sx n="114" d="100"/>
          <a:sy n="114" d="100"/>
        </p:scale>
        <p:origin x="468" y="1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FF78EB-0B76-48BB-929E-46CF149ECEF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A08B08E-57BF-42B5-8D16-C8A88FB00A4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57610C5-94BE-4E6C-AEFF-FFEBDEA28745}"/>
              </a:ext>
            </a:extLst>
          </p:cNvPr>
          <p:cNvSpPr>
            <a:spLocks noGrp="1"/>
          </p:cNvSpPr>
          <p:nvPr>
            <p:ph type="dt" sz="half" idx="10"/>
          </p:nvPr>
        </p:nvSpPr>
        <p:spPr/>
        <p:txBody>
          <a:bodyPr/>
          <a:lstStyle/>
          <a:p>
            <a:fld id="{0787CAE4-5D03-44C4-A899-9253B038EC20}" type="datetimeFigureOut">
              <a:rPr lang="en-US" smtClean="0"/>
              <a:t>4/30/2018</a:t>
            </a:fld>
            <a:endParaRPr lang="en-US"/>
          </a:p>
        </p:txBody>
      </p:sp>
      <p:sp>
        <p:nvSpPr>
          <p:cNvPr id="5" name="Footer Placeholder 4">
            <a:extLst>
              <a:ext uri="{FF2B5EF4-FFF2-40B4-BE49-F238E27FC236}">
                <a16:creationId xmlns:a16="http://schemas.microsoft.com/office/drawing/2014/main" id="{E1F59039-A54C-4E27-AFB8-54E5E839F8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D6905A2-429A-4B8D-98AB-C0FAFDB92C5F}"/>
              </a:ext>
            </a:extLst>
          </p:cNvPr>
          <p:cNvSpPr>
            <a:spLocks noGrp="1"/>
          </p:cNvSpPr>
          <p:nvPr>
            <p:ph type="sldNum" sz="quarter" idx="12"/>
          </p:nvPr>
        </p:nvSpPr>
        <p:spPr/>
        <p:txBody>
          <a:bodyPr/>
          <a:lstStyle/>
          <a:p>
            <a:fld id="{EF608CB1-A543-4E9E-AACF-E5D251BA6ADB}" type="slidenum">
              <a:rPr lang="en-US" smtClean="0"/>
              <a:t>‹#›</a:t>
            </a:fld>
            <a:endParaRPr lang="en-US"/>
          </a:p>
        </p:txBody>
      </p:sp>
    </p:spTree>
    <p:extLst>
      <p:ext uri="{BB962C8B-B14F-4D97-AF65-F5344CB8AC3E}">
        <p14:creationId xmlns:p14="http://schemas.microsoft.com/office/powerpoint/2010/main" val="2769781872"/>
      </p:ext>
    </p:extLst>
  </p:cSld>
  <p:clrMapOvr>
    <a:masterClrMapping/>
  </p:clrMapOvr>
  <mc:AlternateContent xmlns:mc="http://schemas.openxmlformats.org/markup-compatibility/2006" xmlns:p14="http://schemas.microsoft.com/office/powerpoint/2010/main">
    <mc:Choice Requires="p14">
      <p:transition spd="slow" p14:dur="1500">
        <p14:window dir="vert"/>
        <p:sndAc>
          <p:stSnd>
            <p:snd r:embed="rId1" name="click.wav"/>
          </p:stSnd>
        </p:sndAc>
      </p:transition>
    </mc:Choice>
    <mc:Fallback xmlns="">
      <p:transition spd="slow">
        <p:fade/>
        <p:sndAc>
          <p:stSnd>
            <p:snd r:embed="rId3" name="click.wav"/>
          </p:stSnd>
        </p:sndAc>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9649EB-D5A3-4F29-943E-413AF7E2D76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4C041BF-ADEC-4D9C-83C5-2086DF47527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172C7EB-0F95-41DA-B05E-EFC29FB047DC}"/>
              </a:ext>
            </a:extLst>
          </p:cNvPr>
          <p:cNvSpPr>
            <a:spLocks noGrp="1"/>
          </p:cNvSpPr>
          <p:nvPr>
            <p:ph type="dt" sz="half" idx="10"/>
          </p:nvPr>
        </p:nvSpPr>
        <p:spPr/>
        <p:txBody>
          <a:bodyPr/>
          <a:lstStyle/>
          <a:p>
            <a:fld id="{0787CAE4-5D03-44C4-A899-9253B038EC20}" type="datetimeFigureOut">
              <a:rPr lang="en-US" smtClean="0"/>
              <a:t>4/30/2018</a:t>
            </a:fld>
            <a:endParaRPr lang="en-US"/>
          </a:p>
        </p:txBody>
      </p:sp>
      <p:sp>
        <p:nvSpPr>
          <p:cNvPr id="5" name="Footer Placeholder 4">
            <a:extLst>
              <a:ext uri="{FF2B5EF4-FFF2-40B4-BE49-F238E27FC236}">
                <a16:creationId xmlns:a16="http://schemas.microsoft.com/office/drawing/2014/main" id="{51B6F9E4-6C90-4124-94B7-F19F5B0672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EA2DEF-5577-4639-9FD6-A0A627B0BA0A}"/>
              </a:ext>
            </a:extLst>
          </p:cNvPr>
          <p:cNvSpPr>
            <a:spLocks noGrp="1"/>
          </p:cNvSpPr>
          <p:nvPr>
            <p:ph type="sldNum" sz="quarter" idx="12"/>
          </p:nvPr>
        </p:nvSpPr>
        <p:spPr/>
        <p:txBody>
          <a:bodyPr/>
          <a:lstStyle/>
          <a:p>
            <a:fld id="{EF608CB1-A543-4E9E-AACF-E5D251BA6ADB}" type="slidenum">
              <a:rPr lang="en-US" smtClean="0"/>
              <a:t>‹#›</a:t>
            </a:fld>
            <a:endParaRPr lang="en-US"/>
          </a:p>
        </p:txBody>
      </p:sp>
    </p:spTree>
    <p:extLst>
      <p:ext uri="{BB962C8B-B14F-4D97-AF65-F5344CB8AC3E}">
        <p14:creationId xmlns:p14="http://schemas.microsoft.com/office/powerpoint/2010/main" val="1711902460"/>
      </p:ext>
    </p:extLst>
  </p:cSld>
  <p:clrMapOvr>
    <a:masterClrMapping/>
  </p:clrMapOvr>
  <mc:AlternateContent xmlns:mc="http://schemas.openxmlformats.org/markup-compatibility/2006" xmlns:p14="http://schemas.microsoft.com/office/powerpoint/2010/main">
    <mc:Choice Requires="p14">
      <p:transition spd="slow" p14:dur="1500">
        <p14:window dir="vert"/>
        <p:sndAc>
          <p:stSnd>
            <p:snd r:embed="rId1" name="click.wav"/>
          </p:stSnd>
        </p:sndAc>
      </p:transition>
    </mc:Choice>
    <mc:Fallback xmlns="">
      <p:transition spd="slow">
        <p:fade/>
        <p:sndAc>
          <p:stSnd>
            <p:snd r:embed="rId3" name="click.wav"/>
          </p:stSnd>
        </p:sndAc>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6D27676-3EDF-4C6F-A9C6-38537C6AAF3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ABEFD93-4134-4E3F-BF90-9CC6588B49A9}"/>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042A903-3D59-4FD4-8782-144B46178AC3}"/>
              </a:ext>
            </a:extLst>
          </p:cNvPr>
          <p:cNvSpPr>
            <a:spLocks noGrp="1"/>
          </p:cNvSpPr>
          <p:nvPr>
            <p:ph type="dt" sz="half" idx="10"/>
          </p:nvPr>
        </p:nvSpPr>
        <p:spPr/>
        <p:txBody>
          <a:bodyPr/>
          <a:lstStyle/>
          <a:p>
            <a:fld id="{0787CAE4-5D03-44C4-A899-9253B038EC20}" type="datetimeFigureOut">
              <a:rPr lang="en-US" smtClean="0"/>
              <a:t>4/30/2018</a:t>
            </a:fld>
            <a:endParaRPr lang="en-US"/>
          </a:p>
        </p:txBody>
      </p:sp>
      <p:sp>
        <p:nvSpPr>
          <p:cNvPr id="5" name="Footer Placeholder 4">
            <a:extLst>
              <a:ext uri="{FF2B5EF4-FFF2-40B4-BE49-F238E27FC236}">
                <a16:creationId xmlns:a16="http://schemas.microsoft.com/office/drawing/2014/main" id="{36EE7F49-FA47-49C1-A797-0C61E2CFE34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082F20-07D4-4F4B-AA9C-95CD9D06CC57}"/>
              </a:ext>
            </a:extLst>
          </p:cNvPr>
          <p:cNvSpPr>
            <a:spLocks noGrp="1"/>
          </p:cNvSpPr>
          <p:nvPr>
            <p:ph type="sldNum" sz="quarter" idx="12"/>
          </p:nvPr>
        </p:nvSpPr>
        <p:spPr/>
        <p:txBody>
          <a:bodyPr/>
          <a:lstStyle/>
          <a:p>
            <a:fld id="{EF608CB1-A543-4E9E-AACF-E5D251BA6ADB}" type="slidenum">
              <a:rPr lang="en-US" smtClean="0"/>
              <a:t>‹#›</a:t>
            </a:fld>
            <a:endParaRPr lang="en-US"/>
          </a:p>
        </p:txBody>
      </p:sp>
    </p:spTree>
    <p:extLst>
      <p:ext uri="{BB962C8B-B14F-4D97-AF65-F5344CB8AC3E}">
        <p14:creationId xmlns:p14="http://schemas.microsoft.com/office/powerpoint/2010/main" val="3109873923"/>
      </p:ext>
    </p:extLst>
  </p:cSld>
  <p:clrMapOvr>
    <a:masterClrMapping/>
  </p:clrMapOvr>
  <mc:AlternateContent xmlns:mc="http://schemas.openxmlformats.org/markup-compatibility/2006" xmlns:p14="http://schemas.microsoft.com/office/powerpoint/2010/main">
    <mc:Choice Requires="p14">
      <p:transition spd="slow" p14:dur="1500">
        <p14:window dir="vert"/>
        <p:sndAc>
          <p:stSnd>
            <p:snd r:embed="rId1" name="click.wav"/>
          </p:stSnd>
        </p:sndAc>
      </p:transition>
    </mc:Choice>
    <mc:Fallback xmlns="">
      <p:transition spd="slow">
        <p:fade/>
        <p:sndAc>
          <p:stSnd>
            <p:snd r:embed="rId3" name="click.wav"/>
          </p:stSnd>
        </p:sndAc>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797910-BA48-4E9A-8209-7ADC8FA1AEF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115CA47-E47F-4F87-9C8D-713AD50036DC}"/>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2227FA-329E-4FBB-879A-EDAD0969604B}"/>
              </a:ext>
            </a:extLst>
          </p:cNvPr>
          <p:cNvSpPr>
            <a:spLocks noGrp="1"/>
          </p:cNvSpPr>
          <p:nvPr>
            <p:ph type="dt" sz="half" idx="10"/>
          </p:nvPr>
        </p:nvSpPr>
        <p:spPr/>
        <p:txBody>
          <a:bodyPr/>
          <a:lstStyle/>
          <a:p>
            <a:fld id="{0787CAE4-5D03-44C4-A899-9253B038EC20}" type="datetimeFigureOut">
              <a:rPr lang="en-US" smtClean="0"/>
              <a:t>4/30/2018</a:t>
            </a:fld>
            <a:endParaRPr lang="en-US"/>
          </a:p>
        </p:txBody>
      </p:sp>
      <p:sp>
        <p:nvSpPr>
          <p:cNvPr id="5" name="Footer Placeholder 4">
            <a:extLst>
              <a:ext uri="{FF2B5EF4-FFF2-40B4-BE49-F238E27FC236}">
                <a16:creationId xmlns:a16="http://schemas.microsoft.com/office/drawing/2014/main" id="{447D24B1-8A5E-4851-BE6E-7653387B92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03BFBE-D3B1-45CF-B299-A3BFA5CA10BC}"/>
              </a:ext>
            </a:extLst>
          </p:cNvPr>
          <p:cNvSpPr>
            <a:spLocks noGrp="1"/>
          </p:cNvSpPr>
          <p:nvPr>
            <p:ph type="sldNum" sz="quarter" idx="12"/>
          </p:nvPr>
        </p:nvSpPr>
        <p:spPr/>
        <p:txBody>
          <a:bodyPr/>
          <a:lstStyle/>
          <a:p>
            <a:fld id="{EF608CB1-A543-4E9E-AACF-E5D251BA6ADB}" type="slidenum">
              <a:rPr lang="en-US" smtClean="0"/>
              <a:t>‹#›</a:t>
            </a:fld>
            <a:endParaRPr lang="en-US"/>
          </a:p>
        </p:txBody>
      </p:sp>
    </p:spTree>
    <p:extLst>
      <p:ext uri="{BB962C8B-B14F-4D97-AF65-F5344CB8AC3E}">
        <p14:creationId xmlns:p14="http://schemas.microsoft.com/office/powerpoint/2010/main" val="221676410"/>
      </p:ext>
    </p:extLst>
  </p:cSld>
  <p:clrMapOvr>
    <a:masterClrMapping/>
  </p:clrMapOvr>
  <mc:AlternateContent xmlns:mc="http://schemas.openxmlformats.org/markup-compatibility/2006" xmlns:p14="http://schemas.microsoft.com/office/powerpoint/2010/main">
    <mc:Choice Requires="p14">
      <p:transition spd="slow" p14:dur="1500">
        <p14:window dir="vert"/>
        <p:sndAc>
          <p:stSnd>
            <p:snd r:embed="rId1" name="click.wav"/>
          </p:stSnd>
        </p:sndAc>
      </p:transition>
    </mc:Choice>
    <mc:Fallback xmlns="">
      <p:transition spd="slow">
        <p:fade/>
        <p:sndAc>
          <p:stSnd>
            <p:snd r:embed="rId3" name="click.wav"/>
          </p:stSnd>
        </p:sndAc>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F1C83-1366-4B61-88DC-14EDDE06D0B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3586BE2-0ED8-4134-B297-3DCDE821C7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F77CD03-C9AF-4FB5-A791-711C0350FC36}"/>
              </a:ext>
            </a:extLst>
          </p:cNvPr>
          <p:cNvSpPr>
            <a:spLocks noGrp="1"/>
          </p:cNvSpPr>
          <p:nvPr>
            <p:ph type="dt" sz="half" idx="10"/>
          </p:nvPr>
        </p:nvSpPr>
        <p:spPr/>
        <p:txBody>
          <a:bodyPr/>
          <a:lstStyle/>
          <a:p>
            <a:fld id="{0787CAE4-5D03-44C4-A899-9253B038EC20}" type="datetimeFigureOut">
              <a:rPr lang="en-US" smtClean="0"/>
              <a:t>4/30/2018</a:t>
            </a:fld>
            <a:endParaRPr lang="en-US"/>
          </a:p>
        </p:txBody>
      </p:sp>
      <p:sp>
        <p:nvSpPr>
          <p:cNvPr id="5" name="Footer Placeholder 4">
            <a:extLst>
              <a:ext uri="{FF2B5EF4-FFF2-40B4-BE49-F238E27FC236}">
                <a16:creationId xmlns:a16="http://schemas.microsoft.com/office/drawing/2014/main" id="{10B99BF9-470E-40F1-AF00-8831356677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4C8D3C-4136-40E3-87BE-964B5ED71693}"/>
              </a:ext>
            </a:extLst>
          </p:cNvPr>
          <p:cNvSpPr>
            <a:spLocks noGrp="1"/>
          </p:cNvSpPr>
          <p:nvPr>
            <p:ph type="sldNum" sz="quarter" idx="12"/>
          </p:nvPr>
        </p:nvSpPr>
        <p:spPr/>
        <p:txBody>
          <a:bodyPr/>
          <a:lstStyle/>
          <a:p>
            <a:fld id="{EF608CB1-A543-4E9E-AACF-E5D251BA6ADB}" type="slidenum">
              <a:rPr lang="en-US" smtClean="0"/>
              <a:t>‹#›</a:t>
            </a:fld>
            <a:endParaRPr lang="en-US"/>
          </a:p>
        </p:txBody>
      </p:sp>
    </p:spTree>
    <p:extLst>
      <p:ext uri="{BB962C8B-B14F-4D97-AF65-F5344CB8AC3E}">
        <p14:creationId xmlns:p14="http://schemas.microsoft.com/office/powerpoint/2010/main" val="3068328734"/>
      </p:ext>
    </p:extLst>
  </p:cSld>
  <p:clrMapOvr>
    <a:masterClrMapping/>
  </p:clrMapOvr>
  <mc:AlternateContent xmlns:mc="http://schemas.openxmlformats.org/markup-compatibility/2006" xmlns:p14="http://schemas.microsoft.com/office/powerpoint/2010/main">
    <mc:Choice Requires="p14">
      <p:transition spd="slow" p14:dur="1500">
        <p14:window dir="vert"/>
        <p:sndAc>
          <p:stSnd>
            <p:snd r:embed="rId1" name="click.wav"/>
          </p:stSnd>
        </p:sndAc>
      </p:transition>
    </mc:Choice>
    <mc:Fallback xmlns="">
      <p:transition spd="slow">
        <p:fade/>
        <p:sndAc>
          <p:stSnd>
            <p:snd r:embed="rId3" name="click.wav"/>
          </p:stSnd>
        </p:sndAc>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CD3895-67CC-43A1-AEF1-F209E7ADC25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EC943D4-5955-4050-BB01-93B28920177F}"/>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6EEC839-156F-4890-AFDC-7F777BD7EDC4}"/>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190C4C5-4B85-4B26-A5E7-BF77A9644F4F}"/>
              </a:ext>
            </a:extLst>
          </p:cNvPr>
          <p:cNvSpPr>
            <a:spLocks noGrp="1"/>
          </p:cNvSpPr>
          <p:nvPr>
            <p:ph type="dt" sz="half" idx="10"/>
          </p:nvPr>
        </p:nvSpPr>
        <p:spPr/>
        <p:txBody>
          <a:bodyPr/>
          <a:lstStyle/>
          <a:p>
            <a:fld id="{0787CAE4-5D03-44C4-A899-9253B038EC20}" type="datetimeFigureOut">
              <a:rPr lang="en-US" smtClean="0"/>
              <a:t>4/30/2018</a:t>
            </a:fld>
            <a:endParaRPr lang="en-US"/>
          </a:p>
        </p:txBody>
      </p:sp>
      <p:sp>
        <p:nvSpPr>
          <p:cNvPr id="6" name="Footer Placeholder 5">
            <a:extLst>
              <a:ext uri="{FF2B5EF4-FFF2-40B4-BE49-F238E27FC236}">
                <a16:creationId xmlns:a16="http://schemas.microsoft.com/office/drawing/2014/main" id="{3927E01E-545D-4184-8AE7-3757507DBD5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8110705-F065-45C8-AB23-563813F78395}"/>
              </a:ext>
            </a:extLst>
          </p:cNvPr>
          <p:cNvSpPr>
            <a:spLocks noGrp="1"/>
          </p:cNvSpPr>
          <p:nvPr>
            <p:ph type="sldNum" sz="quarter" idx="12"/>
          </p:nvPr>
        </p:nvSpPr>
        <p:spPr/>
        <p:txBody>
          <a:bodyPr/>
          <a:lstStyle/>
          <a:p>
            <a:fld id="{EF608CB1-A543-4E9E-AACF-E5D251BA6ADB}" type="slidenum">
              <a:rPr lang="en-US" smtClean="0"/>
              <a:t>‹#›</a:t>
            </a:fld>
            <a:endParaRPr lang="en-US"/>
          </a:p>
        </p:txBody>
      </p:sp>
    </p:spTree>
    <p:extLst>
      <p:ext uri="{BB962C8B-B14F-4D97-AF65-F5344CB8AC3E}">
        <p14:creationId xmlns:p14="http://schemas.microsoft.com/office/powerpoint/2010/main" val="3615738484"/>
      </p:ext>
    </p:extLst>
  </p:cSld>
  <p:clrMapOvr>
    <a:masterClrMapping/>
  </p:clrMapOvr>
  <mc:AlternateContent xmlns:mc="http://schemas.openxmlformats.org/markup-compatibility/2006" xmlns:p14="http://schemas.microsoft.com/office/powerpoint/2010/main">
    <mc:Choice Requires="p14">
      <p:transition spd="slow" p14:dur="1500">
        <p14:window dir="vert"/>
        <p:sndAc>
          <p:stSnd>
            <p:snd r:embed="rId1" name="click.wav"/>
          </p:stSnd>
        </p:sndAc>
      </p:transition>
    </mc:Choice>
    <mc:Fallback xmlns="">
      <p:transition spd="slow">
        <p:fade/>
        <p:sndAc>
          <p:stSnd>
            <p:snd r:embed="rId3" name="click.wav"/>
          </p:stSnd>
        </p:sndAc>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8BC1F9-50F9-48E8-BE4E-31C8AA6262D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40CDC79-DFD4-4748-89E2-E6460BE92C0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8D5D678F-2FB5-4347-A553-C051400DA83C}"/>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7E04EFE-3A0F-4592-9D2E-C235AB704B7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480C778-C371-446C-AD4A-3BFCF791CED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A1B79C9-7AD0-4252-9358-B63131698FCE}"/>
              </a:ext>
            </a:extLst>
          </p:cNvPr>
          <p:cNvSpPr>
            <a:spLocks noGrp="1"/>
          </p:cNvSpPr>
          <p:nvPr>
            <p:ph type="dt" sz="half" idx="10"/>
          </p:nvPr>
        </p:nvSpPr>
        <p:spPr/>
        <p:txBody>
          <a:bodyPr/>
          <a:lstStyle/>
          <a:p>
            <a:fld id="{0787CAE4-5D03-44C4-A899-9253B038EC20}" type="datetimeFigureOut">
              <a:rPr lang="en-US" smtClean="0"/>
              <a:t>4/30/2018</a:t>
            </a:fld>
            <a:endParaRPr lang="en-US"/>
          </a:p>
        </p:txBody>
      </p:sp>
      <p:sp>
        <p:nvSpPr>
          <p:cNvPr id="8" name="Footer Placeholder 7">
            <a:extLst>
              <a:ext uri="{FF2B5EF4-FFF2-40B4-BE49-F238E27FC236}">
                <a16:creationId xmlns:a16="http://schemas.microsoft.com/office/drawing/2014/main" id="{25930D37-1386-4ED0-9755-B8643E0F888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376F224-D9F1-4B7F-94D8-E3DCF04A3E94}"/>
              </a:ext>
            </a:extLst>
          </p:cNvPr>
          <p:cNvSpPr>
            <a:spLocks noGrp="1"/>
          </p:cNvSpPr>
          <p:nvPr>
            <p:ph type="sldNum" sz="quarter" idx="12"/>
          </p:nvPr>
        </p:nvSpPr>
        <p:spPr/>
        <p:txBody>
          <a:bodyPr/>
          <a:lstStyle/>
          <a:p>
            <a:fld id="{EF608CB1-A543-4E9E-AACF-E5D251BA6ADB}" type="slidenum">
              <a:rPr lang="en-US" smtClean="0"/>
              <a:t>‹#›</a:t>
            </a:fld>
            <a:endParaRPr lang="en-US"/>
          </a:p>
        </p:txBody>
      </p:sp>
    </p:spTree>
    <p:extLst>
      <p:ext uri="{BB962C8B-B14F-4D97-AF65-F5344CB8AC3E}">
        <p14:creationId xmlns:p14="http://schemas.microsoft.com/office/powerpoint/2010/main" val="3966287000"/>
      </p:ext>
    </p:extLst>
  </p:cSld>
  <p:clrMapOvr>
    <a:masterClrMapping/>
  </p:clrMapOvr>
  <mc:AlternateContent xmlns:mc="http://schemas.openxmlformats.org/markup-compatibility/2006" xmlns:p14="http://schemas.microsoft.com/office/powerpoint/2010/main">
    <mc:Choice Requires="p14">
      <p:transition spd="slow" p14:dur="1500">
        <p14:window dir="vert"/>
        <p:sndAc>
          <p:stSnd>
            <p:snd r:embed="rId1" name="click.wav"/>
          </p:stSnd>
        </p:sndAc>
      </p:transition>
    </mc:Choice>
    <mc:Fallback xmlns="">
      <p:transition spd="slow">
        <p:fade/>
        <p:sndAc>
          <p:stSnd>
            <p:snd r:embed="rId3" name="click.wav"/>
          </p:stSnd>
        </p:sndAc>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CE2ED0-CC90-4EBA-808C-E5B85822BD5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3722C1F-2BCC-48C5-88C2-4435D6D844AB}"/>
              </a:ext>
            </a:extLst>
          </p:cNvPr>
          <p:cNvSpPr>
            <a:spLocks noGrp="1"/>
          </p:cNvSpPr>
          <p:nvPr>
            <p:ph type="dt" sz="half" idx="10"/>
          </p:nvPr>
        </p:nvSpPr>
        <p:spPr/>
        <p:txBody>
          <a:bodyPr/>
          <a:lstStyle/>
          <a:p>
            <a:fld id="{0787CAE4-5D03-44C4-A899-9253B038EC20}" type="datetimeFigureOut">
              <a:rPr lang="en-US" smtClean="0"/>
              <a:t>4/30/2018</a:t>
            </a:fld>
            <a:endParaRPr lang="en-US"/>
          </a:p>
        </p:txBody>
      </p:sp>
      <p:sp>
        <p:nvSpPr>
          <p:cNvPr id="4" name="Footer Placeholder 3">
            <a:extLst>
              <a:ext uri="{FF2B5EF4-FFF2-40B4-BE49-F238E27FC236}">
                <a16:creationId xmlns:a16="http://schemas.microsoft.com/office/drawing/2014/main" id="{2C5C2C79-F5B0-4491-BED8-D56EC08A5F7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86367F1-A8AA-4BC9-9281-47CB8014F137}"/>
              </a:ext>
            </a:extLst>
          </p:cNvPr>
          <p:cNvSpPr>
            <a:spLocks noGrp="1"/>
          </p:cNvSpPr>
          <p:nvPr>
            <p:ph type="sldNum" sz="quarter" idx="12"/>
          </p:nvPr>
        </p:nvSpPr>
        <p:spPr/>
        <p:txBody>
          <a:bodyPr/>
          <a:lstStyle/>
          <a:p>
            <a:fld id="{EF608CB1-A543-4E9E-AACF-E5D251BA6ADB}" type="slidenum">
              <a:rPr lang="en-US" smtClean="0"/>
              <a:t>‹#›</a:t>
            </a:fld>
            <a:endParaRPr lang="en-US"/>
          </a:p>
        </p:txBody>
      </p:sp>
    </p:spTree>
    <p:extLst>
      <p:ext uri="{BB962C8B-B14F-4D97-AF65-F5344CB8AC3E}">
        <p14:creationId xmlns:p14="http://schemas.microsoft.com/office/powerpoint/2010/main" val="1716303646"/>
      </p:ext>
    </p:extLst>
  </p:cSld>
  <p:clrMapOvr>
    <a:masterClrMapping/>
  </p:clrMapOvr>
  <mc:AlternateContent xmlns:mc="http://schemas.openxmlformats.org/markup-compatibility/2006" xmlns:p14="http://schemas.microsoft.com/office/powerpoint/2010/main">
    <mc:Choice Requires="p14">
      <p:transition spd="slow" p14:dur="1500">
        <p14:window dir="vert"/>
        <p:sndAc>
          <p:stSnd>
            <p:snd r:embed="rId1" name="click.wav"/>
          </p:stSnd>
        </p:sndAc>
      </p:transition>
    </mc:Choice>
    <mc:Fallback xmlns="">
      <p:transition spd="slow">
        <p:fade/>
        <p:sndAc>
          <p:stSnd>
            <p:snd r:embed="rId3" name="click.wav"/>
          </p:stSnd>
        </p:sndAc>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A3C5A1E-BA35-4C55-B6C7-D17697060DB4}"/>
              </a:ext>
            </a:extLst>
          </p:cNvPr>
          <p:cNvSpPr>
            <a:spLocks noGrp="1"/>
          </p:cNvSpPr>
          <p:nvPr>
            <p:ph type="dt" sz="half" idx="10"/>
          </p:nvPr>
        </p:nvSpPr>
        <p:spPr/>
        <p:txBody>
          <a:bodyPr/>
          <a:lstStyle/>
          <a:p>
            <a:fld id="{0787CAE4-5D03-44C4-A899-9253B038EC20}" type="datetimeFigureOut">
              <a:rPr lang="en-US" smtClean="0"/>
              <a:t>4/30/2018</a:t>
            </a:fld>
            <a:endParaRPr lang="en-US"/>
          </a:p>
        </p:txBody>
      </p:sp>
      <p:sp>
        <p:nvSpPr>
          <p:cNvPr id="3" name="Footer Placeholder 2">
            <a:extLst>
              <a:ext uri="{FF2B5EF4-FFF2-40B4-BE49-F238E27FC236}">
                <a16:creationId xmlns:a16="http://schemas.microsoft.com/office/drawing/2014/main" id="{79DCA34A-94AD-46EE-9947-B91FD7554DF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676A9B1-8D10-4830-A560-21D6AC105623}"/>
              </a:ext>
            </a:extLst>
          </p:cNvPr>
          <p:cNvSpPr>
            <a:spLocks noGrp="1"/>
          </p:cNvSpPr>
          <p:nvPr>
            <p:ph type="sldNum" sz="quarter" idx="12"/>
          </p:nvPr>
        </p:nvSpPr>
        <p:spPr/>
        <p:txBody>
          <a:bodyPr/>
          <a:lstStyle/>
          <a:p>
            <a:fld id="{EF608CB1-A543-4E9E-AACF-E5D251BA6ADB}" type="slidenum">
              <a:rPr lang="en-US" smtClean="0"/>
              <a:t>‹#›</a:t>
            </a:fld>
            <a:endParaRPr lang="en-US"/>
          </a:p>
        </p:txBody>
      </p:sp>
    </p:spTree>
    <p:extLst>
      <p:ext uri="{BB962C8B-B14F-4D97-AF65-F5344CB8AC3E}">
        <p14:creationId xmlns:p14="http://schemas.microsoft.com/office/powerpoint/2010/main" val="2439852114"/>
      </p:ext>
    </p:extLst>
  </p:cSld>
  <p:clrMapOvr>
    <a:masterClrMapping/>
  </p:clrMapOvr>
  <mc:AlternateContent xmlns:mc="http://schemas.openxmlformats.org/markup-compatibility/2006" xmlns:p14="http://schemas.microsoft.com/office/powerpoint/2010/main">
    <mc:Choice Requires="p14">
      <p:transition spd="slow" p14:dur="1500">
        <p14:window dir="vert"/>
        <p:sndAc>
          <p:stSnd>
            <p:snd r:embed="rId1" name="click.wav"/>
          </p:stSnd>
        </p:sndAc>
      </p:transition>
    </mc:Choice>
    <mc:Fallback xmlns="">
      <p:transition spd="slow">
        <p:fade/>
        <p:sndAc>
          <p:stSnd>
            <p:snd r:embed="rId3" name="click.wav"/>
          </p:stSnd>
        </p:sndAc>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7A1013-9FD0-4A75-ADF0-F6C570279CD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A4C9D56-381A-4972-B25F-5354746D8E3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0EB8905-C56E-4E8B-8EC0-D0983F6877B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2171FF0-A64E-41AE-9956-64DAD4AFC8D2}"/>
              </a:ext>
            </a:extLst>
          </p:cNvPr>
          <p:cNvSpPr>
            <a:spLocks noGrp="1"/>
          </p:cNvSpPr>
          <p:nvPr>
            <p:ph type="dt" sz="half" idx="10"/>
          </p:nvPr>
        </p:nvSpPr>
        <p:spPr/>
        <p:txBody>
          <a:bodyPr/>
          <a:lstStyle/>
          <a:p>
            <a:fld id="{0787CAE4-5D03-44C4-A899-9253B038EC20}" type="datetimeFigureOut">
              <a:rPr lang="en-US" smtClean="0"/>
              <a:t>4/30/2018</a:t>
            </a:fld>
            <a:endParaRPr lang="en-US"/>
          </a:p>
        </p:txBody>
      </p:sp>
      <p:sp>
        <p:nvSpPr>
          <p:cNvPr id="6" name="Footer Placeholder 5">
            <a:extLst>
              <a:ext uri="{FF2B5EF4-FFF2-40B4-BE49-F238E27FC236}">
                <a16:creationId xmlns:a16="http://schemas.microsoft.com/office/drawing/2014/main" id="{7EC47012-8108-490A-89E0-0300EBE84B6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640336C-6F83-4254-BB4A-FD0E847340BB}"/>
              </a:ext>
            </a:extLst>
          </p:cNvPr>
          <p:cNvSpPr>
            <a:spLocks noGrp="1"/>
          </p:cNvSpPr>
          <p:nvPr>
            <p:ph type="sldNum" sz="quarter" idx="12"/>
          </p:nvPr>
        </p:nvSpPr>
        <p:spPr/>
        <p:txBody>
          <a:bodyPr/>
          <a:lstStyle/>
          <a:p>
            <a:fld id="{EF608CB1-A543-4E9E-AACF-E5D251BA6ADB}" type="slidenum">
              <a:rPr lang="en-US" smtClean="0"/>
              <a:t>‹#›</a:t>
            </a:fld>
            <a:endParaRPr lang="en-US"/>
          </a:p>
        </p:txBody>
      </p:sp>
    </p:spTree>
    <p:extLst>
      <p:ext uri="{BB962C8B-B14F-4D97-AF65-F5344CB8AC3E}">
        <p14:creationId xmlns:p14="http://schemas.microsoft.com/office/powerpoint/2010/main" val="18957088"/>
      </p:ext>
    </p:extLst>
  </p:cSld>
  <p:clrMapOvr>
    <a:masterClrMapping/>
  </p:clrMapOvr>
  <mc:AlternateContent xmlns:mc="http://schemas.openxmlformats.org/markup-compatibility/2006" xmlns:p14="http://schemas.microsoft.com/office/powerpoint/2010/main">
    <mc:Choice Requires="p14">
      <p:transition spd="slow" p14:dur="1500">
        <p14:window dir="vert"/>
        <p:sndAc>
          <p:stSnd>
            <p:snd r:embed="rId1" name="click.wav"/>
          </p:stSnd>
        </p:sndAc>
      </p:transition>
    </mc:Choice>
    <mc:Fallback xmlns="">
      <p:transition spd="slow">
        <p:fade/>
        <p:sndAc>
          <p:stSnd>
            <p:snd r:embed="rId3" name="click.wav"/>
          </p:stSnd>
        </p:sndAc>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714D55-7455-4C9B-A9F0-7869EC738AE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63C6475-4769-43E8-8084-E6ACFF1D6C7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523783B-F922-40F9-8F2F-85E8BA8AB75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1BE9547-BF60-4AD7-9AFA-8994DAA8D3CD}"/>
              </a:ext>
            </a:extLst>
          </p:cNvPr>
          <p:cNvSpPr>
            <a:spLocks noGrp="1"/>
          </p:cNvSpPr>
          <p:nvPr>
            <p:ph type="dt" sz="half" idx="10"/>
          </p:nvPr>
        </p:nvSpPr>
        <p:spPr/>
        <p:txBody>
          <a:bodyPr/>
          <a:lstStyle/>
          <a:p>
            <a:fld id="{0787CAE4-5D03-44C4-A899-9253B038EC20}" type="datetimeFigureOut">
              <a:rPr lang="en-US" smtClean="0"/>
              <a:t>4/30/2018</a:t>
            </a:fld>
            <a:endParaRPr lang="en-US"/>
          </a:p>
        </p:txBody>
      </p:sp>
      <p:sp>
        <p:nvSpPr>
          <p:cNvPr id="6" name="Footer Placeholder 5">
            <a:extLst>
              <a:ext uri="{FF2B5EF4-FFF2-40B4-BE49-F238E27FC236}">
                <a16:creationId xmlns:a16="http://schemas.microsoft.com/office/drawing/2014/main" id="{7DA2293E-D1F2-4D0B-A14B-24FF7EB611D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6B61DFC-71E7-48C1-80CA-966A95A34A7A}"/>
              </a:ext>
            </a:extLst>
          </p:cNvPr>
          <p:cNvSpPr>
            <a:spLocks noGrp="1"/>
          </p:cNvSpPr>
          <p:nvPr>
            <p:ph type="sldNum" sz="quarter" idx="12"/>
          </p:nvPr>
        </p:nvSpPr>
        <p:spPr/>
        <p:txBody>
          <a:bodyPr/>
          <a:lstStyle/>
          <a:p>
            <a:fld id="{EF608CB1-A543-4E9E-AACF-E5D251BA6ADB}" type="slidenum">
              <a:rPr lang="en-US" smtClean="0"/>
              <a:t>‹#›</a:t>
            </a:fld>
            <a:endParaRPr lang="en-US"/>
          </a:p>
        </p:txBody>
      </p:sp>
    </p:spTree>
    <p:extLst>
      <p:ext uri="{BB962C8B-B14F-4D97-AF65-F5344CB8AC3E}">
        <p14:creationId xmlns:p14="http://schemas.microsoft.com/office/powerpoint/2010/main" val="3045363068"/>
      </p:ext>
    </p:extLst>
  </p:cSld>
  <p:clrMapOvr>
    <a:masterClrMapping/>
  </p:clrMapOvr>
  <mc:AlternateContent xmlns:mc="http://schemas.openxmlformats.org/markup-compatibility/2006" xmlns:p14="http://schemas.microsoft.com/office/powerpoint/2010/main">
    <mc:Choice Requires="p14">
      <p:transition spd="slow" p14:dur="1500">
        <p14:window dir="vert"/>
        <p:sndAc>
          <p:stSnd>
            <p:snd r:embed="rId1" name="click.wav"/>
          </p:stSnd>
        </p:sndAc>
      </p:transition>
    </mc:Choice>
    <mc:Fallback xmlns="">
      <p:transition spd="slow">
        <p:fade/>
        <p:sndAc>
          <p:stSnd>
            <p:snd r:embed="rId3" name="click.wav"/>
          </p:stSnd>
        </p:sndAc>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audio" Target="../media/audio1.wav"/></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341C49C-6BA4-4CB6-94CD-6E80D21029D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360895D-DDDA-4203-B562-48B81A625D7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4EDD4A-E5F6-46DE-BC2F-A1D039835DA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87CAE4-5D03-44C4-A899-9253B038EC20}" type="datetimeFigureOut">
              <a:rPr lang="en-US" smtClean="0"/>
              <a:t>4/30/2018</a:t>
            </a:fld>
            <a:endParaRPr lang="en-US"/>
          </a:p>
        </p:txBody>
      </p:sp>
      <p:sp>
        <p:nvSpPr>
          <p:cNvPr id="5" name="Footer Placeholder 4">
            <a:extLst>
              <a:ext uri="{FF2B5EF4-FFF2-40B4-BE49-F238E27FC236}">
                <a16:creationId xmlns:a16="http://schemas.microsoft.com/office/drawing/2014/main" id="{AACA6671-7C3D-4F84-9025-89F113C45B9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EE03F13-E831-4531-ADC6-6F29BD098A8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608CB1-A543-4E9E-AACF-E5D251BA6ADB}" type="slidenum">
              <a:rPr lang="en-US" smtClean="0"/>
              <a:t>‹#›</a:t>
            </a:fld>
            <a:endParaRPr lang="en-US"/>
          </a:p>
        </p:txBody>
      </p:sp>
    </p:spTree>
    <p:extLst>
      <p:ext uri="{BB962C8B-B14F-4D97-AF65-F5344CB8AC3E}">
        <p14:creationId xmlns:p14="http://schemas.microsoft.com/office/powerpoint/2010/main" val="32781436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p14:window dir="vert"/>
        <p:sndAc>
          <p:stSnd>
            <p:snd r:embed="rId13" name="click.wav"/>
          </p:stSnd>
        </p:sndAc>
      </p:transition>
    </mc:Choice>
    <mc:Fallback xmlns="">
      <p:transition spd="slow">
        <p:fade/>
        <p:sndAc>
          <p:stSnd>
            <p:snd r:embed="rId14" name="click.wav"/>
          </p:stSnd>
        </p:sndAc>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audio" Target="../media/audio1.wav"/><Relationship Id="rId3" Type="http://schemas.openxmlformats.org/officeDocument/2006/relationships/image" Target="../media/image1.jpg"/><Relationship Id="rId7" Type="http://schemas.openxmlformats.org/officeDocument/2006/relationships/image" Target="../media/image4.png"/><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image" Target="../media/image3.gif"/><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20.jpg"/><Relationship Id="rId3" Type="http://schemas.openxmlformats.org/officeDocument/2006/relationships/slide" Target="slide9.xml"/><Relationship Id="rId7" Type="http://schemas.openxmlformats.org/officeDocument/2006/relationships/image" Target="../media/image10.gif"/><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2.xml"/><Relationship Id="rId11" Type="http://schemas.openxmlformats.org/officeDocument/2006/relationships/audio" Target="../media/audio1.wav"/><Relationship Id="rId5" Type="http://schemas.openxmlformats.org/officeDocument/2006/relationships/slide" Target="slide11.xml"/><Relationship Id="rId10" Type="http://schemas.openxmlformats.org/officeDocument/2006/relationships/image" Target="../media/image22.jpg"/><Relationship Id="rId4" Type="http://schemas.openxmlformats.org/officeDocument/2006/relationships/image" Target="../media/image4.png"/><Relationship Id="rId9" Type="http://schemas.openxmlformats.org/officeDocument/2006/relationships/image" Target="../media/image21.jpg"/></Relationships>
</file>

<file path=ppt/slides/_rels/slide11.xml.rels><?xml version="1.0" encoding="UTF-8" standalone="yes"?>
<Relationships xmlns="http://schemas.openxmlformats.org/package/2006/relationships"><Relationship Id="rId8" Type="http://schemas.openxmlformats.org/officeDocument/2006/relationships/image" Target="../media/image23.jpg"/><Relationship Id="rId3" Type="http://schemas.openxmlformats.org/officeDocument/2006/relationships/slide" Target="slide10.xml"/><Relationship Id="rId7" Type="http://schemas.openxmlformats.org/officeDocument/2006/relationships/image" Target="../media/image10.gif"/><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2.xml"/><Relationship Id="rId5" Type="http://schemas.openxmlformats.org/officeDocument/2006/relationships/slide" Target="slide12.xml"/><Relationship Id="rId10" Type="http://schemas.openxmlformats.org/officeDocument/2006/relationships/audio" Target="../media/audio1.wav"/><Relationship Id="rId4" Type="http://schemas.openxmlformats.org/officeDocument/2006/relationships/image" Target="../media/image4.png"/><Relationship Id="rId9" Type="http://schemas.openxmlformats.org/officeDocument/2006/relationships/image" Target="../media/image24.jpg"/></Relationships>
</file>

<file path=ppt/slides/_rels/slide12.xml.rels><?xml version="1.0" encoding="UTF-8" standalone="yes"?>
<Relationships xmlns="http://schemas.openxmlformats.org/package/2006/relationships"><Relationship Id="rId8" Type="http://schemas.openxmlformats.org/officeDocument/2006/relationships/image" Target="../media/image10.gif"/><Relationship Id="rId3" Type="http://schemas.openxmlformats.org/officeDocument/2006/relationships/hyperlink" Target="https://pbs.twimg.com/media/DHxAS7_U0AEISPX.jpg" TargetMode="External"/><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slide" Target="slide11.xml"/><Relationship Id="rId4" Type="http://schemas.openxmlformats.org/officeDocument/2006/relationships/hyperlink" Target="http://dorothylynas.com/wordpress/wp-content/uploads/2017/10/Click-Here.png" TargetMode="External"/><Relationship Id="rId9" Type="http://schemas.openxmlformats.org/officeDocument/2006/relationships/audio" Target="../media/audio1.wav"/></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slide" Target="slide8.xml"/><Relationship Id="rId18" Type="http://schemas.openxmlformats.org/officeDocument/2006/relationships/audio" Target="../media/audio1.wav"/><Relationship Id="rId3" Type="http://schemas.openxmlformats.org/officeDocument/2006/relationships/slide" Target="slide3.xml"/><Relationship Id="rId7" Type="http://schemas.openxmlformats.org/officeDocument/2006/relationships/slide" Target="slide2.xml"/><Relationship Id="rId12" Type="http://schemas.openxmlformats.org/officeDocument/2006/relationships/slide" Target="slide7.xml"/><Relationship Id="rId17" Type="http://schemas.openxmlformats.org/officeDocument/2006/relationships/slide" Target="slide12.xml"/><Relationship Id="rId2" Type="http://schemas.openxmlformats.org/officeDocument/2006/relationships/audio" Target="../media/audio1.wav"/><Relationship Id="rId16" Type="http://schemas.openxmlformats.org/officeDocument/2006/relationships/slide" Target="slide11.xml"/><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slide" Target="slide6.xml"/><Relationship Id="rId5" Type="http://schemas.openxmlformats.org/officeDocument/2006/relationships/slide" Target="slide1.xml"/><Relationship Id="rId15" Type="http://schemas.openxmlformats.org/officeDocument/2006/relationships/slide" Target="slide10.xml"/><Relationship Id="rId10" Type="http://schemas.openxmlformats.org/officeDocument/2006/relationships/slide" Target="slide5.xml"/><Relationship Id="rId4" Type="http://schemas.openxmlformats.org/officeDocument/2006/relationships/image" Target="../media/image4.png"/><Relationship Id="rId9" Type="http://schemas.openxmlformats.org/officeDocument/2006/relationships/slide" Target="slide4.xml"/><Relationship Id="rId14" Type="http://schemas.openxmlformats.org/officeDocument/2006/relationships/slide" Target="slide9.xml"/></Relationships>
</file>

<file path=ppt/slides/_rels/slide3.xml.rels><?xml version="1.0" encoding="UTF-8" standalone="yes"?>
<Relationships xmlns="http://schemas.openxmlformats.org/package/2006/relationships"><Relationship Id="rId8" Type="http://schemas.openxmlformats.org/officeDocument/2006/relationships/slide" Target="slide4.xml"/><Relationship Id="rId3" Type="http://schemas.openxmlformats.org/officeDocument/2006/relationships/image" Target="../media/image7.jpg"/><Relationship Id="rId7" Type="http://schemas.openxmlformats.org/officeDocument/2006/relationships/image" Target="../media/image4.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2.xml"/><Relationship Id="rId5" Type="http://schemas.openxmlformats.org/officeDocument/2006/relationships/image" Target="../media/image9.jpg"/><Relationship Id="rId10" Type="http://schemas.openxmlformats.org/officeDocument/2006/relationships/audio" Target="../media/audio1.wav"/><Relationship Id="rId4" Type="http://schemas.openxmlformats.org/officeDocument/2006/relationships/image" Target="../media/image8.jpg"/><Relationship Id="rId9" Type="http://schemas.openxmlformats.org/officeDocument/2006/relationships/image" Target="../media/image10.gif"/></Relationships>
</file>

<file path=ppt/slides/_rels/slide4.xml.rels><?xml version="1.0" encoding="UTF-8" standalone="yes"?>
<Relationships xmlns="http://schemas.openxmlformats.org/package/2006/relationships"><Relationship Id="rId8" Type="http://schemas.openxmlformats.org/officeDocument/2006/relationships/image" Target="../media/image13.jpg"/><Relationship Id="rId3" Type="http://schemas.openxmlformats.org/officeDocument/2006/relationships/slide" Target="slide3.xml"/><Relationship Id="rId7" Type="http://schemas.openxmlformats.org/officeDocument/2006/relationships/image" Target="../media/image12.jp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11.gif"/><Relationship Id="rId11" Type="http://schemas.openxmlformats.org/officeDocument/2006/relationships/audio" Target="../media/audio1.wav"/><Relationship Id="rId5" Type="http://schemas.openxmlformats.org/officeDocument/2006/relationships/slide" Target="slide5.xml"/><Relationship Id="rId10" Type="http://schemas.openxmlformats.org/officeDocument/2006/relationships/image" Target="../media/image10.gif"/><Relationship Id="rId4" Type="http://schemas.openxmlformats.org/officeDocument/2006/relationships/image" Target="../media/image4.png"/><Relationship Id="rId9" Type="http://schemas.openxmlformats.org/officeDocument/2006/relationships/slide" Target="slide2.xml"/></Relationships>
</file>

<file path=ppt/slides/_rels/slide5.xml.rels><?xml version="1.0" encoding="UTF-8" standalone="yes"?>
<Relationships xmlns="http://schemas.openxmlformats.org/package/2006/relationships"><Relationship Id="rId8" Type="http://schemas.openxmlformats.org/officeDocument/2006/relationships/slide" Target="slide6.xml"/><Relationship Id="rId3" Type="http://schemas.openxmlformats.org/officeDocument/2006/relationships/image" Target="../media/image14.jpg"/><Relationship Id="rId7" Type="http://schemas.openxmlformats.org/officeDocument/2006/relationships/image" Target="../media/image4.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4.xml"/><Relationship Id="rId5" Type="http://schemas.openxmlformats.org/officeDocument/2006/relationships/image" Target="../media/image10.gif"/><Relationship Id="rId10" Type="http://schemas.openxmlformats.org/officeDocument/2006/relationships/audio" Target="../media/audio1.wav"/><Relationship Id="rId4" Type="http://schemas.openxmlformats.org/officeDocument/2006/relationships/slide" Target="slide2.xml"/><Relationship Id="rId9" Type="http://schemas.openxmlformats.org/officeDocument/2006/relationships/image" Target="../media/image15.jpg"/></Relationships>
</file>

<file path=ppt/slides/_rels/slide6.xml.rels><?xml version="1.0" encoding="UTF-8" standalone="yes"?>
<Relationships xmlns="http://schemas.openxmlformats.org/package/2006/relationships"><Relationship Id="rId8" Type="http://schemas.openxmlformats.org/officeDocument/2006/relationships/image" Target="../media/image16.jpg"/><Relationship Id="rId3" Type="http://schemas.openxmlformats.org/officeDocument/2006/relationships/slide" Target="slide5.xml"/><Relationship Id="rId7" Type="http://schemas.openxmlformats.org/officeDocument/2006/relationships/image" Target="../media/image10.gif"/><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2.xml"/><Relationship Id="rId5" Type="http://schemas.openxmlformats.org/officeDocument/2006/relationships/slide" Target="slide7.xml"/><Relationship Id="rId10" Type="http://schemas.openxmlformats.org/officeDocument/2006/relationships/audio" Target="../media/audio1.wav"/><Relationship Id="rId4" Type="http://schemas.openxmlformats.org/officeDocument/2006/relationships/image" Target="../media/image4.png"/><Relationship Id="rId9" Type="http://schemas.openxmlformats.org/officeDocument/2006/relationships/image" Target="../media/image17.jpg"/></Relationships>
</file>

<file path=ppt/slides/_rels/slide7.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audio" Target="../media/audio1.wav"/><Relationship Id="rId7" Type="http://schemas.openxmlformats.org/officeDocument/2006/relationships/slide" Target="slide8.xml"/><Relationship Id="rId2" Type="http://schemas.openxmlformats.org/officeDocument/2006/relationships/slideLayout" Target="../slideLayouts/slideLayout2.xml"/><Relationship Id="rId1" Type="http://schemas.openxmlformats.org/officeDocument/2006/relationships/video" Target="https://www.youtube.com/embed/n1mG9Y4AjdA?start=23" TargetMode="External"/><Relationship Id="rId6" Type="http://schemas.openxmlformats.org/officeDocument/2006/relationships/image" Target="../media/image4.png"/><Relationship Id="rId5" Type="http://schemas.openxmlformats.org/officeDocument/2006/relationships/slide" Target="slide6.xml"/><Relationship Id="rId10" Type="http://schemas.openxmlformats.org/officeDocument/2006/relationships/audio" Target="../media/audio1.wav"/><Relationship Id="rId4" Type="http://schemas.openxmlformats.org/officeDocument/2006/relationships/image" Target="../media/image18.png"/><Relationship Id="rId9" Type="http://schemas.openxmlformats.org/officeDocument/2006/relationships/image" Target="../media/image10.gif"/></Relationships>
</file>

<file path=ppt/slides/_rels/slide8.xml.rels><?xml version="1.0" encoding="UTF-8" standalone="yes"?>
<Relationships xmlns="http://schemas.openxmlformats.org/package/2006/relationships"><Relationship Id="rId8" Type="http://schemas.openxmlformats.org/officeDocument/2006/relationships/image" Target="../media/image19.jpg"/><Relationship Id="rId3" Type="http://schemas.openxmlformats.org/officeDocument/2006/relationships/slide" Target="slide7.xml"/><Relationship Id="rId7" Type="http://schemas.openxmlformats.org/officeDocument/2006/relationships/image" Target="../media/image10.gif"/><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2.xml"/><Relationship Id="rId5" Type="http://schemas.openxmlformats.org/officeDocument/2006/relationships/slide" Target="slide9.xml"/><Relationship Id="rId4" Type="http://schemas.openxmlformats.org/officeDocument/2006/relationships/image" Target="../media/image4.png"/><Relationship Id="rId9" Type="http://schemas.openxmlformats.org/officeDocument/2006/relationships/audio" Target="../media/audio1.wav"/></Relationships>
</file>

<file path=ppt/slides/_rels/slide9.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audio" Target="../media/audio1.wav"/><Relationship Id="rId7" Type="http://schemas.openxmlformats.org/officeDocument/2006/relationships/slide" Target="slide10.xml"/><Relationship Id="rId2" Type="http://schemas.openxmlformats.org/officeDocument/2006/relationships/slideLayout" Target="../slideLayouts/slideLayout2.xml"/><Relationship Id="rId1" Type="http://schemas.openxmlformats.org/officeDocument/2006/relationships/video" Target="https://www.youtube.com/embed/dg_qoJ3R91E" TargetMode="External"/><Relationship Id="rId6" Type="http://schemas.openxmlformats.org/officeDocument/2006/relationships/image" Target="../media/image4.png"/><Relationship Id="rId5" Type="http://schemas.openxmlformats.org/officeDocument/2006/relationships/slide" Target="slide8.xml"/><Relationship Id="rId10" Type="http://schemas.openxmlformats.org/officeDocument/2006/relationships/audio" Target="../media/audio1.wav"/><Relationship Id="rId4" Type="http://schemas.openxmlformats.org/officeDocument/2006/relationships/image" Target="../media/image18.png"/><Relationship Id="rId9" Type="http://schemas.openxmlformats.org/officeDocument/2006/relationships/image" Target="../media/image10.gi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71667E-16EE-44BF-951B-AF8A7A002D92}"/>
              </a:ext>
            </a:extLst>
          </p:cNvPr>
          <p:cNvSpPr>
            <a:spLocks noGrp="1"/>
          </p:cNvSpPr>
          <p:nvPr>
            <p:ph type="ctrTitle"/>
          </p:nvPr>
        </p:nvSpPr>
        <p:spPr>
          <a:xfrm>
            <a:off x="1524000" y="461693"/>
            <a:ext cx="9144000" cy="1655762"/>
          </a:xfrm>
        </p:spPr>
        <p:txBody>
          <a:bodyPr>
            <a:normAutofit/>
          </a:bodyPr>
          <a:lstStyle/>
          <a:p>
            <a:r>
              <a:rPr lang="en-US" sz="9600" dirty="0">
                <a:latin typeface="Wolfenstein" panose="020B0603050302020204" pitchFamily="34" charset="0"/>
              </a:rPr>
              <a:t>The History of Wolfenstein</a:t>
            </a:r>
          </a:p>
        </p:txBody>
      </p:sp>
      <p:sp>
        <p:nvSpPr>
          <p:cNvPr id="3" name="Subtitle 2">
            <a:extLst>
              <a:ext uri="{FF2B5EF4-FFF2-40B4-BE49-F238E27FC236}">
                <a16:creationId xmlns:a16="http://schemas.microsoft.com/office/drawing/2014/main" id="{065CCE2B-25B7-4061-8C53-F1C94FB2DBB0}"/>
              </a:ext>
            </a:extLst>
          </p:cNvPr>
          <p:cNvSpPr>
            <a:spLocks noGrp="1"/>
          </p:cNvSpPr>
          <p:nvPr>
            <p:ph type="subTitle" idx="1"/>
          </p:nvPr>
        </p:nvSpPr>
        <p:spPr>
          <a:xfrm>
            <a:off x="3606800" y="2244812"/>
            <a:ext cx="4978400" cy="969962"/>
          </a:xfrm>
        </p:spPr>
        <p:txBody>
          <a:bodyPr>
            <a:normAutofit/>
          </a:bodyPr>
          <a:lstStyle/>
          <a:p>
            <a:r>
              <a:rPr lang="en-US" sz="4400" dirty="0">
                <a:latin typeface="Wolfenstein" panose="020B0603050302020204" pitchFamily="34" charset="0"/>
              </a:rPr>
              <a:t>By Danny Pasquarelli</a:t>
            </a:r>
          </a:p>
        </p:txBody>
      </p:sp>
      <p:pic>
        <p:nvPicPr>
          <p:cNvPr id="5" name="Picture 4">
            <a:extLst>
              <a:ext uri="{FF2B5EF4-FFF2-40B4-BE49-F238E27FC236}">
                <a16:creationId xmlns:a16="http://schemas.microsoft.com/office/drawing/2014/main" id="{C1400986-5F0A-4727-B5A6-50972D0A74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2650" y="3342131"/>
            <a:ext cx="3790528" cy="2368204"/>
          </a:xfrm>
          <a:prstGeom prst="rect">
            <a:avLst/>
          </a:prstGeom>
        </p:spPr>
      </p:pic>
      <p:pic>
        <p:nvPicPr>
          <p:cNvPr id="7" name="Picture 6">
            <a:extLst>
              <a:ext uri="{FF2B5EF4-FFF2-40B4-BE49-F238E27FC236}">
                <a16:creationId xmlns:a16="http://schemas.microsoft.com/office/drawing/2014/main" id="{09A6CC4A-6DCD-4A06-BE82-D8CB5218913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55161" y="2898694"/>
            <a:ext cx="3336839" cy="3257391"/>
          </a:xfrm>
          <a:prstGeom prst="rect">
            <a:avLst/>
          </a:prstGeom>
        </p:spPr>
      </p:pic>
      <p:pic>
        <p:nvPicPr>
          <p:cNvPr id="11" name="Picture 10">
            <a:extLst>
              <a:ext uri="{FF2B5EF4-FFF2-40B4-BE49-F238E27FC236}">
                <a16:creationId xmlns:a16="http://schemas.microsoft.com/office/drawing/2014/main" id="{DC23FCCC-2742-4C09-8927-C006BB01EF5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35155" y="3342131"/>
            <a:ext cx="4320567" cy="2885722"/>
          </a:xfrm>
          <a:prstGeom prst="rect">
            <a:avLst/>
          </a:prstGeom>
        </p:spPr>
      </p:pic>
      <p:pic>
        <p:nvPicPr>
          <p:cNvPr id="12" name="Picture 11">
            <a:hlinkClick r:id="rId6" action="ppaction://hlinksldjump"/>
            <a:extLst>
              <a:ext uri="{FF2B5EF4-FFF2-40B4-BE49-F238E27FC236}">
                <a16:creationId xmlns:a16="http://schemas.microsoft.com/office/drawing/2014/main" id="{FEC0AF78-B28C-410B-8A96-0E73A50C8E2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flipH="1">
            <a:off x="10762457" y="74580"/>
            <a:ext cx="1429541" cy="935696"/>
          </a:xfrm>
          <a:prstGeom prst="rect">
            <a:avLst/>
          </a:prstGeom>
          <a:scene3d>
            <a:camera prst="orthographicFront">
              <a:rot lat="0" lon="0" rev="0"/>
            </a:camera>
            <a:lightRig rig="threePt" dir="t"/>
          </a:scene3d>
        </p:spPr>
      </p:pic>
      <p:sp>
        <p:nvSpPr>
          <p:cNvPr id="13" name="TextBox 12">
            <a:extLst>
              <a:ext uri="{FF2B5EF4-FFF2-40B4-BE49-F238E27FC236}">
                <a16:creationId xmlns:a16="http://schemas.microsoft.com/office/drawing/2014/main" id="{4FD16E70-CB0F-479D-8045-E791C7A529FB}"/>
              </a:ext>
            </a:extLst>
          </p:cNvPr>
          <p:cNvSpPr txBox="1"/>
          <p:nvPr/>
        </p:nvSpPr>
        <p:spPr>
          <a:xfrm>
            <a:off x="11322293" y="461693"/>
            <a:ext cx="798173" cy="707886"/>
          </a:xfrm>
          <a:prstGeom prst="rect">
            <a:avLst/>
          </a:prstGeom>
          <a:noFill/>
        </p:spPr>
        <p:txBody>
          <a:bodyPr wrap="square" rtlCol="0">
            <a:spAutoFit/>
          </a:bodyPr>
          <a:lstStyle/>
          <a:p>
            <a:r>
              <a:rPr lang="en-US" sz="4000" dirty="0">
                <a:latin typeface="Wolfenstein" panose="020B0603050302020204" pitchFamily="34" charset="0"/>
              </a:rPr>
              <a:t>Next</a:t>
            </a:r>
          </a:p>
        </p:txBody>
      </p:sp>
    </p:spTree>
    <p:extLst>
      <p:ext uri="{BB962C8B-B14F-4D97-AF65-F5344CB8AC3E}">
        <p14:creationId xmlns:p14="http://schemas.microsoft.com/office/powerpoint/2010/main" val="571980373"/>
      </p:ext>
    </p:extLst>
  </p:cSld>
  <p:clrMapOvr>
    <a:masterClrMapping/>
  </p:clrMapOvr>
  <mc:AlternateContent xmlns:mc="http://schemas.openxmlformats.org/markup-compatibility/2006" xmlns:p14="http://schemas.microsoft.com/office/powerpoint/2010/main">
    <mc:Choice Requires="p14">
      <p:transition spd="slow" p14:dur="1500">
        <p14:window dir="vert"/>
        <p:sndAc>
          <p:stSnd>
            <p:snd r:embed="rId2" name="click.wav"/>
          </p:stSnd>
        </p:sndAc>
      </p:transition>
    </mc:Choice>
    <mc:Fallback xmlns="">
      <p:transition spd="slow">
        <p:fade/>
        <p:sndAc>
          <p:stSnd>
            <p:snd r:embed="rId8" name="click.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4E6FE-02CF-4BA3-868E-305CF11512D9}"/>
              </a:ext>
            </a:extLst>
          </p:cNvPr>
          <p:cNvSpPr>
            <a:spLocks noGrp="1"/>
          </p:cNvSpPr>
          <p:nvPr>
            <p:ph type="title"/>
          </p:nvPr>
        </p:nvSpPr>
        <p:spPr>
          <a:xfrm>
            <a:off x="1429542" y="0"/>
            <a:ext cx="10515600" cy="1325563"/>
          </a:xfrm>
        </p:spPr>
        <p:txBody>
          <a:bodyPr>
            <a:normAutofit/>
          </a:bodyPr>
          <a:lstStyle/>
          <a:p>
            <a:r>
              <a:rPr lang="en-US" sz="4800" dirty="0">
                <a:latin typeface="Wolfenstein" panose="020B0603050302020204" pitchFamily="34" charset="0"/>
              </a:rPr>
              <a:t>Wolfenstein - The New Order</a:t>
            </a:r>
          </a:p>
        </p:txBody>
      </p:sp>
      <p:sp>
        <p:nvSpPr>
          <p:cNvPr id="3" name="Content Placeholder 2">
            <a:extLst>
              <a:ext uri="{FF2B5EF4-FFF2-40B4-BE49-F238E27FC236}">
                <a16:creationId xmlns:a16="http://schemas.microsoft.com/office/drawing/2014/main" id="{AA0F6853-BC7E-4201-97D1-6EBB2C2A0B6C}"/>
              </a:ext>
            </a:extLst>
          </p:cNvPr>
          <p:cNvSpPr>
            <a:spLocks noGrp="1"/>
          </p:cNvSpPr>
          <p:nvPr>
            <p:ph idx="1"/>
          </p:nvPr>
        </p:nvSpPr>
        <p:spPr>
          <a:xfrm>
            <a:off x="570934" y="1170785"/>
            <a:ext cx="4441293" cy="5736535"/>
          </a:xfrm>
        </p:spPr>
        <p:txBody>
          <a:bodyPr>
            <a:normAutofit fontScale="92500" lnSpcReduction="10000"/>
          </a:bodyPr>
          <a:lstStyle/>
          <a:p>
            <a:r>
              <a:rPr lang="en-US" dirty="0">
                <a:latin typeface="Adobe Naskh Medium" panose="01010101010101010101" pitchFamily="50" charset="-78"/>
                <a:cs typeface="Adobe Naskh Medium" panose="01010101010101010101" pitchFamily="50" charset="-78"/>
              </a:rPr>
              <a:t>Wolfenstein The New Order was released in 2014 in which you again play as B.J. Blazkowicz in the 1960’s in an alternate reality in which the Nazis won World War II and now rule the world. This game is my personal favorite in the series and really took the game into new places with its more focused approach on story and more refined combat. The New Order also received very favorable reviews from critics and positive reactions from fans causing it to be a huge success commercially as well. There was also a standalone expansion released for the game called “Wolfenstein: The Old </a:t>
            </a:r>
            <a:r>
              <a:rPr lang="en-US" dirty="0" err="1">
                <a:latin typeface="Adobe Naskh Medium" panose="01010101010101010101" pitchFamily="50" charset="-78"/>
                <a:cs typeface="Adobe Naskh Medium" panose="01010101010101010101" pitchFamily="50" charset="-78"/>
              </a:rPr>
              <a:t>Bood</a:t>
            </a:r>
            <a:r>
              <a:rPr lang="en-US" dirty="0">
                <a:latin typeface="Adobe Naskh Medium" panose="01010101010101010101" pitchFamily="50" charset="-78"/>
                <a:cs typeface="Adobe Naskh Medium" panose="01010101010101010101" pitchFamily="50" charset="-78"/>
              </a:rPr>
              <a:t>” acting as a prequel to The New Order.</a:t>
            </a:r>
          </a:p>
        </p:txBody>
      </p:sp>
      <p:pic>
        <p:nvPicPr>
          <p:cNvPr id="4" name="Picture 3">
            <a:hlinkClick r:id="rId3" action="ppaction://hlinksldjump"/>
            <a:extLst>
              <a:ext uri="{FF2B5EF4-FFF2-40B4-BE49-F238E27FC236}">
                <a16:creationId xmlns:a16="http://schemas.microsoft.com/office/drawing/2014/main" id="{C98DDBD4-9A86-4FDA-BAF8-1B2E083BE5C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61" y="74580"/>
            <a:ext cx="1398432" cy="891661"/>
          </a:xfrm>
          <a:prstGeom prst="rect">
            <a:avLst/>
          </a:prstGeom>
        </p:spPr>
      </p:pic>
      <p:sp>
        <p:nvSpPr>
          <p:cNvPr id="5" name="TextBox 4">
            <a:extLst>
              <a:ext uri="{FF2B5EF4-FFF2-40B4-BE49-F238E27FC236}">
                <a16:creationId xmlns:a16="http://schemas.microsoft.com/office/drawing/2014/main" id="{850C9725-B068-40A0-A787-0170067D23C1}"/>
              </a:ext>
            </a:extLst>
          </p:cNvPr>
          <p:cNvSpPr txBox="1"/>
          <p:nvPr/>
        </p:nvSpPr>
        <p:spPr>
          <a:xfrm>
            <a:off x="-14988" y="377035"/>
            <a:ext cx="1007706" cy="707886"/>
          </a:xfrm>
          <a:prstGeom prst="rect">
            <a:avLst/>
          </a:prstGeom>
          <a:noFill/>
        </p:spPr>
        <p:txBody>
          <a:bodyPr wrap="square" rtlCol="0">
            <a:spAutoFit/>
          </a:bodyPr>
          <a:lstStyle/>
          <a:p>
            <a:r>
              <a:rPr lang="en-US" sz="4000" dirty="0">
                <a:latin typeface="Wolfenstein" panose="020B0603050302020204" pitchFamily="34" charset="0"/>
              </a:rPr>
              <a:t>Back</a:t>
            </a:r>
          </a:p>
        </p:txBody>
      </p:sp>
      <p:pic>
        <p:nvPicPr>
          <p:cNvPr id="6" name="Picture 5">
            <a:hlinkClick r:id="rId5" action="ppaction://hlinksldjump"/>
            <a:extLst>
              <a:ext uri="{FF2B5EF4-FFF2-40B4-BE49-F238E27FC236}">
                <a16:creationId xmlns:a16="http://schemas.microsoft.com/office/drawing/2014/main" id="{B45466E4-27EF-435A-A30F-FF49097E68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10762457" y="74580"/>
            <a:ext cx="1429541" cy="935696"/>
          </a:xfrm>
          <a:prstGeom prst="rect">
            <a:avLst/>
          </a:prstGeom>
          <a:scene3d>
            <a:camera prst="orthographicFront">
              <a:rot lat="0" lon="0" rev="0"/>
            </a:camera>
            <a:lightRig rig="threePt" dir="t"/>
          </a:scene3d>
        </p:spPr>
      </p:pic>
      <p:sp>
        <p:nvSpPr>
          <p:cNvPr id="7" name="TextBox 6">
            <a:extLst>
              <a:ext uri="{FF2B5EF4-FFF2-40B4-BE49-F238E27FC236}">
                <a16:creationId xmlns:a16="http://schemas.microsoft.com/office/drawing/2014/main" id="{E9E27CE8-109D-4C9D-9C16-016AE2307038}"/>
              </a:ext>
            </a:extLst>
          </p:cNvPr>
          <p:cNvSpPr txBox="1"/>
          <p:nvPr/>
        </p:nvSpPr>
        <p:spPr>
          <a:xfrm>
            <a:off x="11322293" y="461693"/>
            <a:ext cx="798173" cy="707886"/>
          </a:xfrm>
          <a:prstGeom prst="rect">
            <a:avLst/>
          </a:prstGeom>
          <a:noFill/>
        </p:spPr>
        <p:txBody>
          <a:bodyPr wrap="square" rtlCol="0">
            <a:spAutoFit/>
          </a:bodyPr>
          <a:lstStyle/>
          <a:p>
            <a:r>
              <a:rPr lang="en-US" sz="4000" dirty="0">
                <a:latin typeface="Wolfenstein" panose="020B0603050302020204" pitchFamily="34" charset="0"/>
              </a:rPr>
              <a:t>Next</a:t>
            </a:r>
          </a:p>
        </p:txBody>
      </p:sp>
      <p:pic>
        <p:nvPicPr>
          <p:cNvPr id="8" name="Picture 7">
            <a:hlinkClick r:id="rId6" action="ppaction://hlinksldjump"/>
            <a:extLst>
              <a:ext uri="{FF2B5EF4-FFF2-40B4-BE49-F238E27FC236}">
                <a16:creationId xmlns:a16="http://schemas.microsoft.com/office/drawing/2014/main" id="{74405D11-5AB6-456E-86AA-6DD863636D8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021254" y="5713446"/>
            <a:ext cx="1108010" cy="1108010"/>
          </a:xfrm>
          <a:prstGeom prst="rect">
            <a:avLst/>
          </a:prstGeom>
        </p:spPr>
      </p:pic>
      <p:sp>
        <p:nvSpPr>
          <p:cNvPr id="9" name="TextBox 8">
            <a:extLst>
              <a:ext uri="{FF2B5EF4-FFF2-40B4-BE49-F238E27FC236}">
                <a16:creationId xmlns:a16="http://schemas.microsoft.com/office/drawing/2014/main" id="{0A2D2B84-94A2-4A6F-8231-9478FCAA2AAC}"/>
              </a:ext>
            </a:extLst>
          </p:cNvPr>
          <p:cNvSpPr txBox="1"/>
          <p:nvPr/>
        </p:nvSpPr>
        <p:spPr>
          <a:xfrm>
            <a:off x="11171773" y="5067122"/>
            <a:ext cx="1099212" cy="1200329"/>
          </a:xfrm>
          <a:prstGeom prst="rect">
            <a:avLst/>
          </a:prstGeom>
          <a:noFill/>
        </p:spPr>
        <p:txBody>
          <a:bodyPr wrap="square" rtlCol="0">
            <a:spAutoFit/>
          </a:bodyPr>
          <a:lstStyle/>
          <a:p>
            <a:r>
              <a:rPr lang="en-US" dirty="0">
                <a:latin typeface="Adobe Naskh Medium" panose="01010101010101010101" pitchFamily="50" charset="-78"/>
                <a:cs typeface="Adobe Naskh Medium" panose="01010101010101010101" pitchFamily="50" charset="-78"/>
              </a:rPr>
              <a:t>Table of</a:t>
            </a:r>
          </a:p>
          <a:p>
            <a:r>
              <a:rPr lang="en-US" dirty="0">
                <a:latin typeface="Adobe Naskh Medium" panose="01010101010101010101" pitchFamily="50" charset="-78"/>
                <a:cs typeface="Adobe Naskh Medium" panose="01010101010101010101" pitchFamily="50" charset="-78"/>
              </a:rPr>
              <a:t>Contents</a:t>
            </a:r>
          </a:p>
          <a:p>
            <a:endParaRPr lang="en-US" dirty="0"/>
          </a:p>
          <a:p>
            <a:endParaRPr lang="en-US" dirty="0"/>
          </a:p>
        </p:txBody>
      </p:sp>
      <p:pic>
        <p:nvPicPr>
          <p:cNvPr id="11" name="Picture 10">
            <a:extLst>
              <a:ext uri="{FF2B5EF4-FFF2-40B4-BE49-F238E27FC236}">
                <a16:creationId xmlns:a16="http://schemas.microsoft.com/office/drawing/2014/main" id="{07ACEF83-A8A5-4B54-A9DE-D4A4C5E0286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301338" y="3691272"/>
            <a:ext cx="5430804" cy="3055646"/>
          </a:xfrm>
          <a:prstGeom prst="rect">
            <a:avLst/>
          </a:prstGeom>
        </p:spPr>
      </p:pic>
      <p:pic>
        <p:nvPicPr>
          <p:cNvPr id="13" name="Picture 12">
            <a:extLst>
              <a:ext uri="{FF2B5EF4-FFF2-40B4-BE49-F238E27FC236}">
                <a16:creationId xmlns:a16="http://schemas.microsoft.com/office/drawing/2014/main" id="{FD655844-461C-4713-8FBC-2B50213C119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301338" y="966241"/>
            <a:ext cx="2121277" cy="2646083"/>
          </a:xfrm>
          <a:prstGeom prst="rect">
            <a:avLst/>
          </a:prstGeom>
        </p:spPr>
      </p:pic>
      <p:pic>
        <p:nvPicPr>
          <p:cNvPr id="15" name="Picture 14">
            <a:extLst>
              <a:ext uri="{FF2B5EF4-FFF2-40B4-BE49-F238E27FC236}">
                <a16:creationId xmlns:a16="http://schemas.microsoft.com/office/drawing/2014/main" id="{DFC45CBA-2F7C-4834-8CF0-B9065775DB7C}"/>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455410" y="1409730"/>
            <a:ext cx="3307047" cy="1756998"/>
          </a:xfrm>
          <a:prstGeom prst="rect">
            <a:avLst/>
          </a:prstGeom>
        </p:spPr>
      </p:pic>
    </p:spTree>
    <p:extLst>
      <p:ext uri="{BB962C8B-B14F-4D97-AF65-F5344CB8AC3E}">
        <p14:creationId xmlns:p14="http://schemas.microsoft.com/office/powerpoint/2010/main" val="649773395"/>
      </p:ext>
    </p:extLst>
  </p:cSld>
  <p:clrMapOvr>
    <a:masterClrMapping/>
  </p:clrMapOvr>
  <mc:AlternateContent xmlns:mc="http://schemas.openxmlformats.org/markup-compatibility/2006" xmlns:p14="http://schemas.microsoft.com/office/powerpoint/2010/main">
    <mc:Choice Requires="p14">
      <p:transition spd="slow" p14:dur="1500">
        <p14:window dir="vert"/>
        <p:sndAc>
          <p:stSnd>
            <p:snd r:embed="rId2" name="click.wav"/>
          </p:stSnd>
        </p:sndAc>
      </p:transition>
    </mc:Choice>
    <mc:Fallback xmlns="">
      <p:transition spd="slow">
        <p:fade/>
        <p:sndAc>
          <p:stSnd>
            <p:snd r:embed="rId11" name="click.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E61D10-6904-4A7A-B845-C6AC6C514CAA}"/>
              </a:ext>
            </a:extLst>
          </p:cNvPr>
          <p:cNvSpPr>
            <a:spLocks noGrp="1"/>
          </p:cNvSpPr>
          <p:nvPr>
            <p:ph type="title"/>
          </p:nvPr>
        </p:nvSpPr>
        <p:spPr>
          <a:xfrm>
            <a:off x="1429542" y="179860"/>
            <a:ext cx="10515600" cy="1325563"/>
          </a:xfrm>
        </p:spPr>
        <p:txBody>
          <a:bodyPr>
            <a:normAutofit/>
          </a:bodyPr>
          <a:lstStyle/>
          <a:p>
            <a:r>
              <a:rPr lang="en-US" sz="6000" dirty="0">
                <a:latin typeface="Wolfenstein" panose="020B0603050302020204" pitchFamily="34" charset="0"/>
              </a:rPr>
              <a:t>Wolfenstein 2: The New Colossus</a:t>
            </a:r>
          </a:p>
        </p:txBody>
      </p:sp>
      <p:sp>
        <p:nvSpPr>
          <p:cNvPr id="3" name="Content Placeholder 2">
            <a:extLst>
              <a:ext uri="{FF2B5EF4-FFF2-40B4-BE49-F238E27FC236}">
                <a16:creationId xmlns:a16="http://schemas.microsoft.com/office/drawing/2014/main" id="{0F90C99E-D93C-49E5-B5F0-F591D41D2667}"/>
              </a:ext>
            </a:extLst>
          </p:cNvPr>
          <p:cNvSpPr>
            <a:spLocks noGrp="1"/>
          </p:cNvSpPr>
          <p:nvPr>
            <p:ph idx="1"/>
          </p:nvPr>
        </p:nvSpPr>
        <p:spPr>
          <a:xfrm>
            <a:off x="707277" y="1340414"/>
            <a:ext cx="4358951" cy="5517586"/>
          </a:xfrm>
        </p:spPr>
        <p:txBody>
          <a:bodyPr>
            <a:normAutofit lnSpcReduction="10000"/>
          </a:bodyPr>
          <a:lstStyle/>
          <a:p>
            <a:r>
              <a:rPr lang="en-US" dirty="0">
                <a:latin typeface="Adobe Naskh Medium" panose="01010101010101010101" pitchFamily="50" charset="-78"/>
                <a:cs typeface="Adobe Naskh Medium" panose="01010101010101010101" pitchFamily="50" charset="-78"/>
              </a:rPr>
              <a:t>Wolfenstein 2: The New Colossus was released in 2017 as a sequel to the new order which was a huge financial and critical success, even more so than The New Order. Besides that this is a small step down from the previous installment, the story is not as effective and the game has a few pacing issues but other than that it is a great installment. This game yet again takes place in the 1960’s in a world ran by the Nazis in which you play as B.J. Blazkowicz who’s goal is to create a strong resistance against the Nazis.</a:t>
            </a:r>
          </a:p>
        </p:txBody>
      </p:sp>
      <p:pic>
        <p:nvPicPr>
          <p:cNvPr id="4" name="Picture 3">
            <a:hlinkClick r:id="rId3" action="ppaction://hlinksldjump"/>
            <a:extLst>
              <a:ext uri="{FF2B5EF4-FFF2-40B4-BE49-F238E27FC236}">
                <a16:creationId xmlns:a16="http://schemas.microsoft.com/office/drawing/2014/main" id="{1E0D24FD-6BFF-4FAA-BC48-02DE00B4EC7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61" y="74580"/>
            <a:ext cx="1398432" cy="891661"/>
          </a:xfrm>
          <a:prstGeom prst="rect">
            <a:avLst/>
          </a:prstGeom>
        </p:spPr>
      </p:pic>
      <p:sp>
        <p:nvSpPr>
          <p:cNvPr id="5" name="TextBox 4">
            <a:extLst>
              <a:ext uri="{FF2B5EF4-FFF2-40B4-BE49-F238E27FC236}">
                <a16:creationId xmlns:a16="http://schemas.microsoft.com/office/drawing/2014/main" id="{653E051D-FCA1-4369-8A8D-13EB1E0553DA}"/>
              </a:ext>
            </a:extLst>
          </p:cNvPr>
          <p:cNvSpPr txBox="1"/>
          <p:nvPr/>
        </p:nvSpPr>
        <p:spPr>
          <a:xfrm>
            <a:off x="-14988" y="377035"/>
            <a:ext cx="1007706" cy="707886"/>
          </a:xfrm>
          <a:prstGeom prst="rect">
            <a:avLst/>
          </a:prstGeom>
          <a:noFill/>
        </p:spPr>
        <p:txBody>
          <a:bodyPr wrap="square" rtlCol="0">
            <a:spAutoFit/>
          </a:bodyPr>
          <a:lstStyle/>
          <a:p>
            <a:r>
              <a:rPr lang="en-US" sz="4000" dirty="0">
                <a:latin typeface="Wolfenstein" panose="020B0603050302020204" pitchFamily="34" charset="0"/>
              </a:rPr>
              <a:t>Back</a:t>
            </a:r>
          </a:p>
        </p:txBody>
      </p:sp>
      <p:pic>
        <p:nvPicPr>
          <p:cNvPr id="6" name="Picture 5">
            <a:hlinkClick r:id="rId5" action="ppaction://hlinksldjump"/>
            <a:extLst>
              <a:ext uri="{FF2B5EF4-FFF2-40B4-BE49-F238E27FC236}">
                <a16:creationId xmlns:a16="http://schemas.microsoft.com/office/drawing/2014/main" id="{463022C4-DDC7-4896-8DC3-38B199D0959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10762457" y="74580"/>
            <a:ext cx="1429541" cy="935696"/>
          </a:xfrm>
          <a:prstGeom prst="rect">
            <a:avLst/>
          </a:prstGeom>
          <a:scene3d>
            <a:camera prst="orthographicFront">
              <a:rot lat="0" lon="0" rev="0"/>
            </a:camera>
            <a:lightRig rig="threePt" dir="t"/>
          </a:scene3d>
        </p:spPr>
      </p:pic>
      <p:sp>
        <p:nvSpPr>
          <p:cNvPr id="7" name="TextBox 6">
            <a:extLst>
              <a:ext uri="{FF2B5EF4-FFF2-40B4-BE49-F238E27FC236}">
                <a16:creationId xmlns:a16="http://schemas.microsoft.com/office/drawing/2014/main" id="{0AB13B32-2D35-4C7E-8238-8CEB09588EEA}"/>
              </a:ext>
            </a:extLst>
          </p:cNvPr>
          <p:cNvSpPr txBox="1"/>
          <p:nvPr/>
        </p:nvSpPr>
        <p:spPr>
          <a:xfrm>
            <a:off x="11322293" y="461693"/>
            <a:ext cx="798173" cy="707886"/>
          </a:xfrm>
          <a:prstGeom prst="rect">
            <a:avLst/>
          </a:prstGeom>
          <a:noFill/>
        </p:spPr>
        <p:txBody>
          <a:bodyPr wrap="square" rtlCol="0">
            <a:spAutoFit/>
          </a:bodyPr>
          <a:lstStyle/>
          <a:p>
            <a:r>
              <a:rPr lang="en-US" sz="4000" dirty="0">
                <a:latin typeface="Wolfenstein" panose="020B0603050302020204" pitchFamily="34" charset="0"/>
              </a:rPr>
              <a:t>Next</a:t>
            </a:r>
          </a:p>
        </p:txBody>
      </p:sp>
      <p:pic>
        <p:nvPicPr>
          <p:cNvPr id="8" name="Picture 7">
            <a:hlinkClick r:id="rId6" action="ppaction://hlinksldjump"/>
            <a:extLst>
              <a:ext uri="{FF2B5EF4-FFF2-40B4-BE49-F238E27FC236}">
                <a16:creationId xmlns:a16="http://schemas.microsoft.com/office/drawing/2014/main" id="{138E1EE1-FE80-43B9-893A-8A410579994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021254" y="5713446"/>
            <a:ext cx="1108010" cy="1108010"/>
          </a:xfrm>
          <a:prstGeom prst="rect">
            <a:avLst/>
          </a:prstGeom>
        </p:spPr>
      </p:pic>
      <p:sp>
        <p:nvSpPr>
          <p:cNvPr id="9" name="TextBox 8">
            <a:extLst>
              <a:ext uri="{FF2B5EF4-FFF2-40B4-BE49-F238E27FC236}">
                <a16:creationId xmlns:a16="http://schemas.microsoft.com/office/drawing/2014/main" id="{FD412088-C0AE-4DED-89BC-76F494320E5D}"/>
              </a:ext>
            </a:extLst>
          </p:cNvPr>
          <p:cNvSpPr txBox="1"/>
          <p:nvPr/>
        </p:nvSpPr>
        <p:spPr>
          <a:xfrm>
            <a:off x="11171773" y="5067122"/>
            <a:ext cx="1099212" cy="1200329"/>
          </a:xfrm>
          <a:prstGeom prst="rect">
            <a:avLst/>
          </a:prstGeom>
          <a:noFill/>
        </p:spPr>
        <p:txBody>
          <a:bodyPr wrap="square" rtlCol="0">
            <a:spAutoFit/>
          </a:bodyPr>
          <a:lstStyle/>
          <a:p>
            <a:r>
              <a:rPr lang="en-US" dirty="0">
                <a:latin typeface="Adobe Naskh Medium" panose="01010101010101010101" pitchFamily="50" charset="-78"/>
                <a:cs typeface="Adobe Naskh Medium" panose="01010101010101010101" pitchFamily="50" charset="-78"/>
              </a:rPr>
              <a:t>Table of</a:t>
            </a:r>
          </a:p>
          <a:p>
            <a:r>
              <a:rPr lang="en-US" dirty="0">
                <a:latin typeface="Adobe Naskh Medium" panose="01010101010101010101" pitchFamily="50" charset="-78"/>
                <a:cs typeface="Adobe Naskh Medium" panose="01010101010101010101" pitchFamily="50" charset="-78"/>
              </a:rPr>
              <a:t>Contents</a:t>
            </a:r>
          </a:p>
          <a:p>
            <a:endParaRPr lang="en-US" dirty="0"/>
          </a:p>
          <a:p>
            <a:endParaRPr lang="en-US" dirty="0"/>
          </a:p>
        </p:txBody>
      </p:sp>
      <p:pic>
        <p:nvPicPr>
          <p:cNvPr id="13" name="Picture 12">
            <a:extLst>
              <a:ext uri="{FF2B5EF4-FFF2-40B4-BE49-F238E27FC236}">
                <a16:creationId xmlns:a16="http://schemas.microsoft.com/office/drawing/2014/main" id="{7A0499B0-8747-434D-B1F2-2EF33B0D4A5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280237" y="4375762"/>
            <a:ext cx="5388024" cy="2215825"/>
          </a:xfrm>
          <a:prstGeom prst="rect">
            <a:avLst/>
          </a:prstGeom>
        </p:spPr>
      </p:pic>
      <p:pic>
        <p:nvPicPr>
          <p:cNvPr id="15" name="Picture 14">
            <a:extLst>
              <a:ext uri="{FF2B5EF4-FFF2-40B4-BE49-F238E27FC236}">
                <a16:creationId xmlns:a16="http://schemas.microsoft.com/office/drawing/2014/main" id="{D7106E48-768F-40FA-AA1B-BA53286CD46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349729" y="1229125"/>
            <a:ext cx="5249041" cy="2952586"/>
          </a:xfrm>
          <a:prstGeom prst="rect">
            <a:avLst/>
          </a:prstGeom>
        </p:spPr>
      </p:pic>
    </p:spTree>
    <p:extLst>
      <p:ext uri="{BB962C8B-B14F-4D97-AF65-F5344CB8AC3E}">
        <p14:creationId xmlns:p14="http://schemas.microsoft.com/office/powerpoint/2010/main" val="1433767900"/>
      </p:ext>
    </p:extLst>
  </p:cSld>
  <p:clrMapOvr>
    <a:masterClrMapping/>
  </p:clrMapOvr>
  <mc:AlternateContent xmlns:mc="http://schemas.openxmlformats.org/markup-compatibility/2006" xmlns:p14="http://schemas.microsoft.com/office/powerpoint/2010/main">
    <mc:Choice Requires="p14">
      <p:transition spd="slow" p14:dur="1500">
        <p14:window dir="vert"/>
        <p:sndAc>
          <p:stSnd>
            <p:snd r:embed="rId2" name="click.wav"/>
          </p:stSnd>
        </p:sndAc>
      </p:transition>
    </mc:Choice>
    <mc:Fallback xmlns="">
      <p:transition spd="slow">
        <p:fade/>
        <p:sndAc>
          <p:stSnd>
            <p:snd r:embed="rId10" name="click.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circle(in)">
                                      <p:cBhvr>
                                        <p:cTn id="7" dur="2000"/>
                                        <p:tgtEl>
                                          <p:spTgt spid="15"/>
                                        </p:tgtEl>
                                      </p:cBhvr>
                                    </p:animEffect>
                                  </p:childTnLst>
                                </p:cTn>
                              </p:par>
                              <p:par>
                                <p:cTn id="8" presetID="6" presetClass="entr" presetSubtype="16"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circle(in)">
                                      <p:cBhvr>
                                        <p:cTn id="10"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337EB1-3DFD-4786-B8E2-C55124B7B420}"/>
              </a:ext>
            </a:extLst>
          </p:cNvPr>
          <p:cNvSpPr>
            <a:spLocks noGrp="1"/>
          </p:cNvSpPr>
          <p:nvPr>
            <p:ph type="title"/>
          </p:nvPr>
        </p:nvSpPr>
        <p:spPr>
          <a:xfrm>
            <a:off x="1429542" y="0"/>
            <a:ext cx="1214534" cy="831041"/>
          </a:xfrm>
        </p:spPr>
        <p:txBody>
          <a:bodyPr/>
          <a:lstStyle/>
          <a:p>
            <a:r>
              <a:rPr lang="en-US" dirty="0">
                <a:latin typeface="Wolfenstein" panose="020B0603050302020204" pitchFamily="34" charset="0"/>
              </a:rPr>
              <a:t>Credits</a:t>
            </a:r>
          </a:p>
        </p:txBody>
      </p:sp>
      <p:sp>
        <p:nvSpPr>
          <p:cNvPr id="3" name="Content Placeholder 2">
            <a:extLst>
              <a:ext uri="{FF2B5EF4-FFF2-40B4-BE49-F238E27FC236}">
                <a16:creationId xmlns:a16="http://schemas.microsoft.com/office/drawing/2014/main" id="{9918EF85-0172-4230-9D77-80EB6E946BB3}"/>
              </a:ext>
            </a:extLst>
          </p:cNvPr>
          <p:cNvSpPr>
            <a:spLocks noGrp="1"/>
          </p:cNvSpPr>
          <p:nvPr>
            <p:ph idx="1"/>
          </p:nvPr>
        </p:nvSpPr>
        <p:spPr>
          <a:xfrm>
            <a:off x="0" y="1084921"/>
            <a:ext cx="12192000" cy="5773079"/>
          </a:xfrm>
        </p:spPr>
        <p:txBody>
          <a:bodyPr>
            <a:normAutofit fontScale="32500" lnSpcReduction="20000"/>
          </a:bodyPr>
          <a:lstStyle/>
          <a:p>
            <a:pPr marL="0" indent="0">
              <a:buNone/>
            </a:pPr>
            <a:r>
              <a:rPr lang="en-US" sz="3500" dirty="0"/>
              <a:t> https://cdns.kinguin.net/media/category/0/0/0000002413.600x338a.jpg</a:t>
            </a:r>
          </a:p>
          <a:p>
            <a:pPr marL="0" indent="0">
              <a:buNone/>
            </a:pPr>
            <a:r>
              <a:rPr lang="en-US" sz="3500" dirty="0"/>
              <a:t>https://steamuserimages-a.akamaihd.net/ugc/46493271120367981/ED79445F56D37F3D4F18E4E38E43CEDA996616E0/</a:t>
            </a:r>
          </a:p>
          <a:p>
            <a:pPr marL="0" indent="0">
              <a:buNone/>
            </a:pPr>
            <a:r>
              <a:rPr lang="en-US" sz="3500" dirty="0"/>
              <a:t>https://www.technologyuk.net/computer-gaming/gaming-landmarks-1960-1985/images/gaming_landmarks_1023.gif</a:t>
            </a:r>
          </a:p>
          <a:p>
            <a:pPr marL="0" indent="0">
              <a:buNone/>
            </a:pPr>
            <a:r>
              <a:rPr lang="en-US" sz="3500" dirty="0"/>
              <a:t>https://upload.wikimedia.org/wikipedia/en/9/90/Castle_Wolfenstein_video_game_cover.jpg</a:t>
            </a:r>
          </a:p>
          <a:p>
            <a:pPr marL="0" indent="0">
              <a:buNone/>
            </a:pPr>
            <a:r>
              <a:rPr lang="en-US" sz="3500" dirty="0"/>
              <a:t>https://i.ytimg.com/vi/8fgok9eHqO8/maxresdefault.jpg</a:t>
            </a:r>
          </a:p>
          <a:p>
            <a:pPr marL="0" indent="0">
              <a:buNone/>
            </a:pPr>
            <a:r>
              <a:rPr lang="en-US" sz="3500" dirty="0"/>
              <a:t>https://images-na.ssl-images-amazon.com/images/M/MV5BNzVhMmI2ZGEtNDhiOS00NDQ1LWI0YWUtY2E1ZDFiOTY4NDdhXkEyXkFqcGdeQXVyNzg5OTk2OA@@._V1_SY1000_CR0,0,638,1000_AL_.jpg</a:t>
            </a:r>
          </a:p>
          <a:p>
            <a:pPr marL="0" indent="0">
              <a:buNone/>
            </a:pPr>
            <a:r>
              <a:rPr lang="en-US" sz="3500" dirty="0"/>
              <a:t>https://orig00.deviantart.net/f38d/f/2012/106/b/9/walther_p38_by_whellerng-d4wd6dv.png</a:t>
            </a:r>
          </a:p>
          <a:p>
            <a:pPr marL="0" indent="0">
              <a:buNone/>
            </a:pPr>
            <a:r>
              <a:rPr lang="en-US" sz="3500" dirty="0"/>
              <a:t>https://archive.org/serve/Beyond_Castle_Wolfenstein/Beyond_Castle_Wolfenstein_screenshot.gif</a:t>
            </a:r>
          </a:p>
          <a:p>
            <a:pPr marL="0" indent="0">
              <a:buNone/>
            </a:pPr>
            <a:r>
              <a:rPr lang="en-US" sz="3500" dirty="0"/>
              <a:t>https://upload.wikimedia.org/wikipedia/en/thumb/d/dd/Beyond_Castle_Wolfenstein_Coverart.jpg/220px-Beyond_Castle_Wolfenstein_Coverart.jpg</a:t>
            </a:r>
          </a:p>
          <a:p>
            <a:pPr marL="0" indent="0">
              <a:buNone/>
            </a:pPr>
            <a:r>
              <a:rPr lang="en-US" sz="3500" dirty="0"/>
              <a:t>https://i.ytimg.com/vi/uFEvU9YUpfM/maxresdefault.jpg</a:t>
            </a:r>
          </a:p>
          <a:p>
            <a:pPr marL="0" indent="0">
              <a:buNone/>
            </a:pPr>
            <a:r>
              <a:rPr lang="en-US" sz="3500" dirty="0"/>
              <a:t>https://ia.media-imdb.com/images/M/MV5BYjMwOGQzMmUtZDBkNy00N2UwLTgxN2MtZmZmMzE4YWFhYTllL2ltYWdlL2ltYWdlXkEyXkFqcGdeQXVyNTAyODkwOQ@@._V1_.jpg</a:t>
            </a:r>
          </a:p>
          <a:p>
            <a:pPr marL="0" indent="0">
              <a:buNone/>
            </a:pPr>
            <a:r>
              <a:rPr lang="en-US" sz="3500" dirty="0"/>
              <a:t>https://i.ytimg.com/vi/f42fhs8v5Vw/maxresdefault.jpg</a:t>
            </a:r>
          </a:p>
          <a:p>
            <a:pPr marL="0" indent="0">
              <a:buNone/>
            </a:pPr>
            <a:r>
              <a:rPr lang="en-US" sz="3500" dirty="0"/>
              <a:t>https://steamusercontent-a.akamaihd.net/ugc/920291347197047457/D3B7EB7B014FAEC4C8E0DCFFA27DC6C970D04BF3/?interpolation=lanczos-none&amp;output-format=jpeg&amp;output-quality=95&amp;fit=inside%7C637%3A358&amp;composite-to=*,*%7C637%3A358&amp;background-color=black</a:t>
            </a:r>
          </a:p>
          <a:p>
            <a:pPr marL="0" indent="0">
              <a:buNone/>
            </a:pPr>
            <a:r>
              <a:rPr lang="en-US" sz="3500" dirty="0"/>
              <a:t>https://vignette.wikia.nocookie.net/wolfenstein/images/f/fa/Spear-of-destiny-dos-front-cover.jpg/revision/latest?cb=20171225004451</a:t>
            </a:r>
          </a:p>
          <a:p>
            <a:pPr marL="0" indent="0">
              <a:buNone/>
            </a:pPr>
            <a:r>
              <a:rPr lang="en-US" sz="3500" dirty="0"/>
              <a:t>https://www.gry-online.pl/galeria/galeria_duze3/597043687.jpg</a:t>
            </a:r>
          </a:p>
          <a:p>
            <a:pPr marL="0" indent="0">
              <a:buNone/>
            </a:pPr>
            <a:r>
              <a:rPr lang="en-US" sz="3500" dirty="0"/>
              <a:t>http://www.keys.pk/wp-content/uploads/2015/08/return-to-castle-wolfenstein-game-pic-3.jpg</a:t>
            </a:r>
          </a:p>
          <a:p>
            <a:pPr marL="0" indent="0">
              <a:buNone/>
            </a:pPr>
            <a:r>
              <a:rPr lang="en-US" sz="3500" dirty="0"/>
              <a:t>https://images-na.ssl-images-amazon.com/images/I/91mpXuIN9JL._AC_SL1500_.jpg</a:t>
            </a:r>
          </a:p>
          <a:p>
            <a:pPr marL="0" indent="0">
              <a:buNone/>
            </a:pPr>
            <a:r>
              <a:rPr lang="en-US" sz="3500" dirty="0"/>
              <a:t>https://cnet3.cbsistatic.com/img/ToyXFltcMsI2DQJkFtQs9Gx_rEg=/830x467/2014/05/19/182b53d8-832e-4af6-b55c-c21b2af515a9/rowdownboy.jpg</a:t>
            </a:r>
          </a:p>
          <a:p>
            <a:pPr marL="0" indent="0">
              <a:buNone/>
            </a:pPr>
            <a:r>
              <a:rPr lang="en-US" sz="3500" dirty="0"/>
              <a:t>https://static.raru.co.za/cover/2018/01/29/6341323-l.jpg?v=1517217940</a:t>
            </a:r>
          </a:p>
          <a:p>
            <a:pPr marL="0" indent="0">
              <a:buNone/>
            </a:pPr>
            <a:r>
              <a:rPr lang="en-US" sz="3500" dirty="0"/>
              <a:t>http://media.moddb.com/images/articles/1/158/157072/auto/2444625-neworder.jpg</a:t>
            </a:r>
          </a:p>
          <a:p>
            <a:pPr marL="0" indent="0">
              <a:buNone/>
            </a:pPr>
            <a:r>
              <a:rPr lang="en-US" sz="3500" dirty="0"/>
              <a:t>https://content.ebgames.com.au/website/videos/images/screenshots/225606_screenshot_05_l.jpg</a:t>
            </a:r>
          </a:p>
          <a:p>
            <a:pPr marL="0" indent="0">
              <a:buNone/>
            </a:pPr>
            <a:r>
              <a:rPr lang="en-US" sz="3500" dirty="0">
                <a:hlinkClick r:id="rId3"/>
              </a:rPr>
              <a:t>https://pbs.twimg.com/media/DHxAS7_U0AEISPX.jpg</a:t>
            </a:r>
            <a:endParaRPr lang="en-US" sz="3500" dirty="0"/>
          </a:p>
          <a:p>
            <a:pPr marL="0" indent="0">
              <a:buNone/>
            </a:pPr>
            <a:r>
              <a:rPr lang="en-US" u="sng" dirty="0">
                <a:hlinkClick r:id="rId4"/>
              </a:rPr>
              <a:t>http://dorothylynas.com/wordpress/wp-content/uploads/2017/10/Click-Here.png</a:t>
            </a:r>
            <a:endParaRPr lang="en-US" dirty="0"/>
          </a:p>
          <a:p>
            <a:pPr marL="0" indent="0">
              <a:buNone/>
            </a:pPr>
            <a:endParaRPr lang="en-US" sz="3500" dirty="0"/>
          </a:p>
          <a:p>
            <a:pPr marL="0" indent="0">
              <a:buNone/>
            </a:pPr>
            <a:endParaRPr lang="en-US" dirty="0"/>
          </a:p>
        </p:txBody>
      </p:sp>
      <p:pic>
        <p:nvPicPr>
          <p:cNvPr id="5" name="Picture 4">
            <a:hlinkClick r:id="rId5" action="ppaction://hlinksldjump"/>
            <a:extLst>
              <a:ext uri="{FF2B5EF4-FFF2-40B4-BE49-F238E27FC236}">
                <a16:creationId xmlns:a16="http://schemas.microsoft.com/office/drawing/2014/main" id="{EBDF5CBE-BF64-4C2C-B4D5-03C18C1A4DB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61" y="74580"/>
            <a:ext cx="1398432" cy="891661"/>
          </a:xfrm>
          <a:prstGeom prst="rect">
            <a:avLst/>
          </a:prstGeom>
        </p:spPr>
      </p:pic>
      <p:sp>
        <p:nvSpPr>
          <p:cNvPr id="6" name="TextBox 5">
            <a:extLst>
              <a:ext uri="{FF2B5EF4-FFF2-40B4-BE49-F238E27FC236}">
                <a16:creationId xmlns:a16="http://schemas.microsoft.com/office/drawing/2014/main" id="{0EEFA8E4-FF93-4468-B484-1C8E02853E82}"/>
              </a:ext>
            </a:extLst>
          </p:cNvPr>
          <p:cNvSpPr txBox="1"/>
          <p:nvPr/>
        </p:nvSpPr>
        <p:spPr>
          <a:xfrm>
            <a:off x="-14988" y="377035"/>
            <a:ext cx="1007706" cy="707886"/>
          </a:xfrm>
          <a:prstGeom prst="rect">
            <a:avLst/>
          </a:prstGeom>
          <a:noFill/>
        </p:spPr>
        <p:txBody>
          <a:bodyPr wrap="square" rtlCol="0">
            <a:spAutoFit/>
          </a:bodyPr>
          <a:lstStyle/>
          <a:p>
            <a:r>
              <a:rPr lang="en-US" sz="4000" dirty="0">
                <a:latin typeface="Wolfenstein" panose="020B0603050302020204" pitchFamily="34" charset="0"/>
              </a:rPr>
              <a:t>Back</a:t>
            </a:r>
          </a:p>
        </p:txBody>
      </p:sp>
      <p:pic>
        <p:nvPicPr>
          <p:cNvPr id="9" name="Picture 8">
            <a:hlinkClick r:id="rId7" action="ppaction://hlinksldjump"/>
            <a:extLst>
              <a:ext uri="{FF2B5EF4-FFF2-40B4-BE49-F238E27FC236}">
                <a16:creationId xmlns:a16="http://schemas.microsoft.com/office/drawing/2014/main" id="{312DF1D7-82F1-4C76-9E90-B96E668E8E4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021254" y="5713446"/>
            <a:ext cx="1108010" cy="1108010"/>
          </a:xfrm>
          <a:prstGeom prst="rect">
            <a:avLst/>
          </a:prstGeom>
        </p:spPr>
      </p:pic>
      <p:sp>
        <p:nvSpPr>
          <p:cNvPr id="10" name="TextBox 9">
            <a:extLst>
              <a:ext uri="{FF2B5EF4-FFF2-40B4-BE49-F238E27FC236}">
                <a16:creationId xmlns:a16="http://schemas.microsoft.com/office/drawing/2014/main" id="{C52AE22C-AA0D-442E-9387-14B9F2968910}"/>
              </a:ext>
            </a:extLst>
          </p:cNvPr>
          <p:cNvSpPr txBox="1"/>
          <p:nvPr/>
        </p:nvSpPr>
        <p:spPr>
          <a:xfrm>
            <a:off x="11171773" y="5067122"/>
            <a:ext cx="1099212" cy="1200329"/>
          </a:xfrm>
          <a:prstGeom prst="rect">
            <a:avLst/>
          </a:prstGeom>
          <a:noFill/>
        </p:spPr>
        <p:txBody>
          <a:bodyPr wrap="square" rtlCol="0">
            <a:spAutoFit/>
          </a:bodyPr>
          <a:lstStyle/>
          <a:p>
            <a:r>
              <a:rPr lang="en-US" dirty="0">
                <a:latin typeface="Adobe Naskh Medium" panose="01010101010101010101" pitchFamily="50" charset="-78"/>
                <a:cs typeface="Adobe Naskh Medium" panose="01010101010101010101" pitchFamily="50" charset="-78"/>
              </a:rPr>
              <a:t>Table of</a:t>
            </a:r>
          </a:p>
          <a:p>
            <a:r>
              <a:rPr lang="en-US" dirty="0">
                <a:latin typeface="Adobe Naskh Medium" panose="01010101010101010101" pitchFamily="50" charset="-78"/>
                <a:cs typeface="Adobe Naskh Medium" panose="01010101010101010101" pitchFamily="50" charset="-78"/>
              </a:rPr>
              <a:t>Contents</a:t>
            </a:r>
          </a:p>
          <a:p>
            <a:endParaRPr lang="en-US" dirty="0"/>
          </a:p>
          <a:p>
            <a:endParaRPr lang="en-US" dirty="0"/>
          </a:p>
        </p:txBody>
      </p:sp>
    </p:spTree>
    <p:extLst>
      <p:ext uri="{BB962C8B-B14F-4D97-AF65-F5344CB8AC3E}">
        <p14:creationId xmlns:p14="http://schemas.microsoft.com/office/powerpoint/2010/main" val="2889965402"/>
      </p:ext>
    </p:extLst>
  </p:cSld>
  <p:clrMapOvr>
    <a:masterClrMapping/>
  </p:clrMapOvr>
  <mc:AlternateContent xmlns:mc="http://schemas.openxmlformats.org/markup-compatibility/2006" xmlns:p14="http://schemas.microsoft.com/office/powerpoint/2010/main">
    <mc:Choice Requires="p14">
      <p:transition spd="slow" p14:dur="1500">
        <p14:window dir="vert"/>
        <p:sndAc>
          <p:stSnd>
            <p:snd r:embed="rId2" name="click.wav"/>
          </p:stSnd>
        </p:sndAc>
      </p:transition>
    </mc:Choice>
    <mc:Fallback xmlns="">
      <p:transition spd="slow">
        <p:fade/>
        <p:sndAc>
          <p:stSnd>
            <p:snd r:embed="rId9" name="click.wav"/>
          </p:stSnd>
        </p:sndAc>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D347B-772A-4477-BAF0-DF556A4E8AFD}"/>
              </a:ext>
            </a:extLst>
          </p:cNvPr>
          <p:cNvSpPr>
            <a:spLocks noGrp="1"/>
          </p:cNvSpPr>
          <p:nvPr>
            <p:ph type="title"/>
          </p:nvPr>
        </p:nvSpPr>
        <p:spPr>
          <a:xfrm>
            <a:off x="1386511" y="427146"/>
            <a:ext cx="10515600" cy="1325563"/>
          </a:xfrm>
        </p:spPr>
        <p:txBody>
          <a:bodyPr>
            <a:normAutofit/>
          </a:bodyPr>
          <a:lstStyle/>
          <a:p>
            <a:r>
              <a:rPr lang="en-US" sz="6000" dirty="0">
                <a:latin typeface="Wolfenstein" panose="020B0603050302020204" pitchFamily="34" charset="0"/>
              </a:rPr>
              <a:t>Table Of Contents</a:t>
            </a:r>
          </a:p>
        </p:txBody>
      </p:sp>
      <p:sp>
        <p:nvSpPr>
          <p:cNvPr id="3" name="Content Placeholder 2">
            <a:extLst>
              <a:ext uri="{FF2B5EF4-FFF2-40B4-BE49-F238E27FC236}">
                <a16:creationId xmlns:a16="http://schemas.microsoft.com/office/drawing/2014/main" id="{A29D47CE-35AA-45B3-8A9F-D3D1F8BAF0F0}"/>
              </a:ext>
            </a:extLst>
          </p:cNvPr>
          <p:cNvSpPr>
            <a:spLocks noGrp="1"/>
          </p:cNvSpPr>
          <p:nvPr>
            <p:ph idx="1"/>
          </p:nvPr>
        </p:nvSpPr>
        <p:spPr>
          <a:xfrm>
            <a:off x="8061" y="1556692"/>
            <a:ext cx="12183939" cy="5301308"/>
          </a:xfrm>
        </p:spPr>
        <p:txBody>
          <a:bodyPr>
            <a:normAutofit fontScale="92500" lnSpcReduction="10000"/>
          </a:bodyPr>
          <a:lstStyle/>
          <a:p>
            <a:r>
              <a:rPr lang="en-US" dirty="0">
                <a:latin typeface="Adobe Naskh Medium" panose="01010101010101010101" pitchFamily="50" charset="-78"/>
                <a:cs typeface="Adobe Naskh Medium" panose="01010101010101010101" pitchFamily="50" charset="-78"/>
              </a:rPr>
              <a:t>1. Homepage</a:t>
            </a:r>
          </a:p>
          <a:p>
            <a:r>
              <a:rPr lang="en-US" dirty="0">
                <a:latin typeface="Adobe Naskh Medium" panose="01010101010101010101" pitchFamily="50" charset="-78"/>
                <a:cs typeface="Adobe Naskh Medium" panose="01010101010101010101" pitchFamily="50" charset="-78"/>
              </a:rPr>
              <a:t>2. Table Of Contents</a:t>
            </a:r>
          </a:p>
          <a:p>
            <a:r>
              <a:rPr lang="en-US" dirty="0">
                <a:latin typeface="Adobe Naskh Medium" panose="01010101010101010101" pitchFamily="50" charset="-78"/>
                <a:cs typeface="Adobe Naskh Medium" panose="01010101010101010101" pitchFamily="50" charset="-78"/>
              </a:rPr>
              <a:t>3. The Origins of Wolfenstein</a:t>
            </a:r>
          </a:p>
          <a:p>
            <a:r>
              <a:rPr lang="en-US" dirty="0">
                <a:latin typeface="Adobe Naskh Medium" panose="01010101010101010101" pitchFamily="50" charset="-78"/>
                <a:cs typeface="Adobe Naskh Medium" panose="01010101010101010101" pitchFamily="50" charset="-78"/>
              </a:rPr>
              <a:t>4. Beyond Castle Wolfenstein</a:t>
            </a:r>
          </a:p>
          <a:p>
            <a:r>
              <a:rPr lang="en-US" dirty="0">
                <a:latin typeface="Adobe Naskh Medium" panose="01010101010101010101" pitchFamily="50" charset="-78"/>
                <a:cs typeface="Adobe Naskh Medium" panose="01010101010101010101" pitchFamily="50" charset="-78"/>
              </a:rPr>
              <a:t>5. Wolfenstein 3D</a:t>
            </a:r>
          </a:p>
          <a:p>
            <a:r>
              <a:rPr lang="en-US" dirty="0">
                <a:latin typeface="Adobe Naskh Medium" panose="01010101010101010101" pitchFamily="50" charset="-78"/>
                <a:cs typeface="Adobe Naskh Medium" panose="01010101010101010101" pitchFamily="50" charset="-78"/>
              </a:rPr>
              <a:t>6. Return to Castle Wolfenstein</a:t>
            </a:r>
          </a:p>
          <a:p>
            <a:r>
              <a:rPr lang="en-US" dirty="0">
                <a:latin typeface="Adobe Naskh Medium" panose="01010101010101010101" pitchFamily="50" charset="-78"/>
                <a:cs typeface="Adobe Naskh Medium" panose="01010101010101010101" pitchFamily="50" charset="-78"/>
              </a:rPr>
              <a:t>7. Return to Castle Wolfenstein Review Clip</a:t>
            </a:r>
          </a:p>
          <a:p>
            <a:r>
              <a:rPr lang="en-US" dirty="0">
                <a:latin typeface="Adobe Naskh Medium" panose="01010101010101010101" pitchFamily="50" charset="-78"/>
                <a:cs typeface="Adobe Naskh Medium" panose="01010101010101010101" pitchFamily="50" charset="-78"/>
              </a:rPr>
              <a:t>8. Wolfenstein (2009)</a:t>
            </a:r>
          </a:p>
          <a:p>
            <a:r>
              <a:rPr lang="en-US" dirty="0">
                <a:latin typeface="Adobe Naskh Medium" panose="01010101010101010101" pitchFamily="50" charset="-78"/>
                <a:cs typeface="Adobe Naskh Medium" panose="01010101010101010101" pitchFamily="50" charset="-78"/>
              </a:rPr>
              <a:t>9. Wolfenstein (2009) Trailer</a:t>
            </a:r>
          </a:p>
          <a:p>
            <a:r>
              <a:rPr lang="en-US" dirty="0">
                <a:latin typeface="Adobe Naskh Medium" panose="01010101010101010101" pitchFamily="50" charset="-78"/>
                <a:cs typeface="Adobe Naskh Medium" panose="01010101010101010101" pitchFamily="50" charset="-78"/>
              </a:rPr>
              <a:t>10. Wolfenstein – The New Order</a:t>
            </a:r>
          </a:p>
          <a:p>
            <a:r>
              <a:rPr lang="en-US" dirty="0">
                <a:latin typeface="Adobe Naskh Medium" panose="01010101010101010101" pitchFamily="50" charset="-78"/>
                <a:cs typeface="Adobe Naskh Medium" panose="01010101010101010101" pitchFamily="50" charset="-78"/>
              </a:rPr>
              <a:t>11. Wolfenstein 2 – The New Colossus</a:t>
            </a:r>
          </a:p>
          <a:p>
            <a:r>
              <a:rPr lang="en-US" dirty="0">
                <a:latin typeface="Adobe Naskh Medium" panose="01010101010101010101" pitchFamily="50" charset="-78"/>
                <a:cs typeface="Adobe Naskh Medium" panose="01010101010101010101" pitchFamily="50" charset="-78"/>
              </a:rPr>
              <a:t>12. Credits</a:t>
            </a:r>
          </a:p>
          <a:p>
            <a:endParaRPr lang="en-US" dirty="0">
              <a:latin typeface="Adobe Naskh Medium" panose="01010101010101010101" pitchFamily="50" charset="-78"/>
              <a:cs typeface="Adobe Naskh Medium" panose="01010101010101010101" pitchFamily="50" charset="-78"/>
            </a:endParaRPr>
          </a:p>
        </p:txBody>
      </p:sp>
      <p:pic>
        <p:nvPicPr>
          <p:cNvPr id="4" name="Picture 3">
            <a:hlinkClick r:id="rId3" action="ppaction://hlinksldjump"/>
            <a:extLst>
              <a:ext uri="{FF2B5EF4-FFF2-40B4-BE49-F238E27FC236}">
                <a16:creationId xmlns:a16="http://schemas.microsoft.com/office/drawing/2014/main" id="{E3405C46-BE1E-4D43-8D36-24F09D4FF77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10762457" y="74580"/>
            <a:ext cx="1429541" cy="935696"/>
          </a:xfrm>
          <a:prstGeom prst="rect">
            <a:avLst/>
          </a:prstGeom>
          <a:scene3d>
            <a:camera prst="orthographicFront">
              <a:rot lat="0" lon="0" rev="0"/>
            </a:camera>
            <a:lightRig rig="threePt" dir="t"/>
          </a:scene3d>
        </p:spPr>
      </p:pic>
      <p:sp>
        <p:nvSpPr>
          <p:cNvPr id="5" name="TextBox 4">
            <a:extLst>
              <a:ext uri="{FF2B5EF4-FFF2-40B4-BE49-F238E27FC236}">
                <a16:creationId xmlns:a16="http://schemas.microsoft.com/office/drawing/2014/main" id="{73EDB619-08F1-4DB2-AB69-B7FD950412E3}"/>
              </a:ext>
            </a:extLst>
          </p:cNvPr>
          <p:cNvSpPr txBox="1"/>
          <p:nvPr/>
        </p:nvSpPr>
        <p:spPr>
          <a:xfrm>
            <a:off x="11322293" y="461693"/>
            <a:ext cx="798173" cy="707886"/>
          </a:xfrm>
          <a:prstGeom prst="rect">
            <a:avLst/>
          </a:prstGeom>
          <a:noFill/>
        </p:spPr>
        <p:txBody>
          <a:bodyPr wrap="square" rtlCol="0">
            <a:spAutoFit/>
          </a:bodyPr>
          <a:lstStyle/>
          <a:p>
            <a:r>
              <a:rPr lang="en-US" sz="4000" dirty="0">
                <a:latin typeface="Wolfenstein" panose="020B0603050302020204" pitchFamily="34" charset="0"/>
              </a:rPr>
              <a:t>Next</a:t>
            </a:r>
          </a:p>
        </p:txBody>
      </p:sp>
      <p:pic>
        <p:nvPicPr>
          <p:cNvPr id="6" name="Picture 5">
            <a:hlinkClick r:id="rId5" action="ppaction://hlinksldjump"/>
            <a:extLst>
              <a:ext uri="{FF2B5EF4-FFF2-40B4-BE49-F238E27FC236}">
                <a16:creationId xmlns:a16="http://schemas.microsoft.com/office/drawing/2014/main" id="{FF44FA1E-8626-455D-B944-7C2E602E77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61" y="74580"/>
            <a:ext cx="1398432" cy="891661"/>
          </a:xfrm>
          <a:prstGeom prst="rect">
            <a:avLst/>
          </a:prstGeom>
        </p:spPr>
      </p:pic>
      <p:sp>
        <p:nvSpPr>
          <p:cNvPr id="7" name="TextBox 6">
            <a:extLst>
              <a:ext uri="{FF2B5EF4-FFF2-40B4-BE49-F238E27FC236}">
                <a16:creationId xmlns:a16="http://schemas.microsoft.com/office/drawing/2014/main" id="{0B1FBAD5-FEE1-424E-B6A8-95CDB97FBFAF}"/>
              </a:ext>
            </a:extLst>
          </p:cNvPr>
          <p:cNvSpPr txBox="1"/>
          <p:nvPr/>
        </p:nvSpPr>
        <p:spPr>
          <a:xfrm>
            <a:off x="-14988" y="377035"/>
            <a:ext cx="1007706" cy="707886"/>
          </a:xfrm>
          <a:prstGeom prst="rect">
            <a:avLst/>
          </a:prstGeom>
          <a:noFill/>
        </p:spPr>
        <p:txBody>
          <a:bodyPr wrap="square" rtlCol="0">
            <a:spAutoFit/>
          </a:bodyPr>
          <a:lstStyle/>
          <a:p>
            <a:r>
              <a:rPr lang="en-US" sz="4000" dirty="0">
                <a:latin typeface="Wolfenstein" panose="020B0603050302020204" pitchFamily="34" charset="0"/>
              </a:rPr>
              <a:t>Back</a:t>
            </a:r>
          </a:p>
        </p:txBody>
      </p:sp>
      <p:pic>
        <p:nvPicPr>
          <p:cNvPr id="9" name="Picture 8">
            <a:hlinkClick r:id="rId5" action="ppaction://hlinksldjump"/>
            <a:extLst>
              <a:ext uri="{FF2B5EF4-FFF2-40B4-BE49-F238E27FC236}">
                <a16:creationId xmlns:a16="http://schemas.microsoft.com/office/drawing/2014/main" id="{EBEB25ED-B4B3-4135-B4E2-2F5EC8B17BE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19629" y="1525524"/>
            <a:ext cx="454370" cy="454370"/>
          </a:xfrm>
          <a:prstGeom prst="rect">
            <a:avLst/>
          </a:prstGeom>
        </p:spPr>
      </p:pic>
      <p:pic>
        <p:nvPicPr>
          <p:cNvPr id="10" name="Picture 9">
            <a:hlinkClick r:id="rId7" action="ppaction://hlinksldjump"/>
            <a:extLst>
              <a:ext uri="{FF2B5EF4-FFF2-40B4-BE49-F238E27FC236}">
                <a16:creationId xmlns:a16="http://schemas.microsoft.com/office/drawing/2014/main" id="{B273B3C9-2BC7-4DB3-8983-2784809D505D}"/>
              </a:ext>
            </a:extLst>
          </p:cNvPr>
          <p:cNvPicPr>
            <a:picLocks noChangeAspect="1"/>
          </p:cNvPicPr>
          <p:nvPr/>
        </p:nvPicPr>
        <p:blipFill>
          <a:blip r:embed="rId8"/>
          <a:stretch>
            <a:fillRect/>
          </a:stretch>
        </p:blipFill>
        <p:spPr>
          <a:xfrm>
            <a:off x="2507117" y="1966831"/>
            <a:ext cx="457240" cy="457240"/>
          </a:xfrm>
          <a:prstGeom prst="rect">
            <a:avLst/>
          </a:prstGeom>
        </p:spPr>
      </p:pic>
      <p:pic>
        <p:nvPicPr>
          <p:cNvPr id="11" name="Picture 10">
            <a:hlinkClick r:id="rId3" action="ppaction://hlinksldjump"/>
            <a:extLst>
              <a:ext uri="{FF2B5EF4-FFF2-40B4-BE49-F238E27FC236}">
                <a16:creationId xmlns:a16="http://schemas.microsoft.com/office/drawing/2014/main" id="{2403E7CB-11C3-43B1-9A17-2747E51A0BD2}"/>
              </a:ext>
            </a:extLst>
          </p:cNvPr>
          <p:cNvPicPr>
            <a:picLocks noChangeAspect="1"/>
          </p:cNvPicPr>
          <p:nvPr/>
        </p:nvPicPr>
        <p:blipFill>
          <a:blip r:embed="rId8"/>
          <a:stretch>
            <a:fillRect/>
          </a:stretch>
        </p:blipFill>
        <p:spPr>
          <a:xfrm>
            <a:off x="3362789" y="2424071"/>
            <a:ext cx="457240" cy="457240"/>
          </a:xfrm>
          <a:prstGeom prst="rect">
            <a:avLst/>
          </a:prstGeom>
        </p:spPr>
      </p:pic>
      <p:pic>
        <p:nvPicPr>
          <p:cNvPr id="12" name="Picture 11">
            <a:hlinkClick r:id="rId9" action="ppaction://hlinksldjump"/>
            <a:extLst>
              <a:ext uri="{FF2B5EF4-FFF2-40B4-BE49-F238E27FC236}">
                <a16:creationId xmlns:a16="http://schemas.microsoft.com/office/drawing/2014/main" id="{77B222A4-EE2D-47D2-B19C-CDC38B86BA97}"/>
              </a:ext>
            </a:extLst>
          </p:cNvPr>
          <p:cNvPicPr>
            <a:picLocks noChangeAspect="1"/>
          </p:cNvPicPr>
          <p:nvPr/>
        </p:nvPicPr>
        <p:blipFill>
          <a:blip r:embed="rId8"/>
          <a:stretch>
            <a:fillRect/>
          </a:stretch>
        </p:blipFill>
        <p:spPr>
          <a:xfrm>
            <a:off x="3300585" y="2895842"/>
            <a:ext cx="457240" cy="457240"/>
          </a:xfrm>
          <a:prstGeom prst="rect">
            <a:avLst/>
          </a:prstGeom>
        </p:spPr>
      </p:pic>
      <p:pic>
        <p:nvPicPr>
          <p:cNvPr id="13" name="Picture 12">
            <a:hlinkClick r:id="rId10" action="ppaction://hlinksldjump"/>
            <a:extLst>
              <a:ext uri="{FF2B5EF4-FFF2-40B4-BE49-F238E27FC236}">
                <a16:creationId xmlns:a16="http://schemas.microsoft.com/office/drawing/2014/main" id="{C87DCF3C-396A-46AD-9DB1-779B2A898368}"/>
              </a:ext>
            </a:extLst>
          </p:cNvPr>
          <p:cNvPicPr>
            <a:picLocks noChangeAspect="1"/>
          </p:cNvPicPr>
          <p:nvPr/>
        </p:nvPicPr>
        <p:blipFill>
          <a:blip r:embed="rId8"/>
          <a:stretch>
            <a:fillRect/>
          </a:stretch>
        </p:blipFill>
        <p:spPr>
          <a:xfrm>
            <a:off x="2173999" y="3255852"/>
            <a:ext cx="457240" cy="475881"/>
          </a:xfrm>
          <a:prstGeom prst="rect">
            <a:avLst/>
          </a:prstGeom>
        </p:spPr>
      </p:pic>
      <p:pic>
        <p:nvPicPr>
          <p:cNvPr id="14" name="Picture 13">
            <a:hlinkClick r:id="rId11" action="ppaction://hlinksldjump"/>
            <a:extLst>
              <a:ext uri="{FF2B5EF4-FFF2-40B4-BE49-F238E27FC236}">
                <a16:creationId xmlns:a16="http://schemas.microsoft.com/office/drawing/2014/main" id="{F8501ECA-1B45-40E3-BEC7-B3ABB4BE8C4D}"/>
              </a:ext>
            </a:extLst>
          </p:cNvPr>
          <p:cNvPicPr>
            <a:picLocks noChangeAspect="1"/>
          </p:cNvPicPr>
          <p:nvPr/>
        </p:nvPicPr>
        <p:blipFill>
          <a:blip r:embed="rId8"/>
          <a:stretch>
            <a:fillRect/>
          </a:stretch>
        </p:blipFill>
        <p:spPr>
          <a:xfrm>
            <a:off x="3467001" y="3740195"/>
            <a:ext cx="457240" cy="457240"/>
          </a:xfrm>
          <a:prstGeom prst="rect">
            <a:avLst/>
          </a:prstGeom>
        </p:spPr>
      </p:pic>
      <p:pic>
        <p:nvPicPr>
          <p:cNvPr id="15" name="Picture 14">
            <a:hlinkClick r:id="rId12" action="ppaction://hlinksldjump"/>
            <a:extLst>
              <a:ext uri="{FF2B5EF4-FFF2-40B4-BE49-F238E27FC236}">
                <a16:creationId xmlns:a16="http://schemas.microsoft.com/office/drawing/2014/main" id="{4997DC8F-6473-4C4B-B099-F082CD033CF3}"/>
              </a:ext>
            </a:extLst>
          </p:cNvPr>
          <p:cNvPicPr>
            <a:picLocks noChangeAspect="1"/>
          </p:cNvPicPr>
          <p:nvPr/>
        </p:nvPicPr>
        <p:blipFill>
          <a:blip r:embed="rId8"/>
          <a:stretch>
            <a:fillRect/>
          </a:stretch>
        </p:blipFill>
        <p:spPr>
          <a:xfrm>
            <a:off x="4738376" y="4122855"/>
            <a:ext cx="457240" cy="457240"/>
          </a:xfrm>
          <a:prstGeom prst="rect">
            <a:avLst/>
          </a:prstGeom>
        </p:spPr>
      </p:pic>
      <p:pic>
        <p:nvPicPr>
          <p:cNvPr id="16" name="Picture 15">
            <a:hlinkClick r:id="rId13" action="ppaction://hlinksldjump"/>
            <a:extLst>
              <a:ext uri="{FF2B5EF4-FFF2-40B4-BE49-F238E27FC236}">
                <a16:creationId xmlns:a16="http://schemas.microsoft.com/office/drawing/2014/main" id="{7464C238-64A9-4CA1-8733-826FF54233F9}"/>
              </a:ext>
            </a:extLst>
          </p:cNvPr>
          <p:cNvPicPr>
            <a:picLocks noChangeAspect="1"/>
          </p:cNvPicPr>
          <p:nvPr/>
        </p:nvPicPr>
        <p:blipFill>
          <a:blip r:embed="rId8"/>
          <a:stretch>
            <a:fillRect/>
          </a:stretch>
        </p:blipFill>
        <p:spPr>
          <a:xfrm>
            <a:off x="2507117" y="4609006"/>
            <a:ext cx="457240" cy="457240"/>
          </a:xfrm>
          <a:prstGeom prst="rect">
            <a:avLst/>
          </a:prstGeom>
        </p:spPr>
      </p:pic>
      <p:pic>
        <p:nvPicPr>
          <p:cNvPr id="17" name="Picture 16">
            <a:hlinkClick r:id="rId14" action="ppaction://hlinksldjump"/>
            <a:extLst>
              <a:ext uri="{FF2B5EF4-FFF2-40B4-BE49-F238E27FC236}">
                <a16:creationId xmlns:a16="http://schemas.microsoft.com/office/drawing/2014/main" id="{897850AF-2664-4A36-BF27-DF7AAC2D31D3}"/>
              </a:ext>
            </a:extLst>
          </p:cNvPr>
          <p:cNvPicPr>
            <a:picLocks noChangeAspect="1"/>
          </p:cNvPicPr>
          <p:nvPr/>
        </p:nvPicPr>
        <p:blipFill>
          <a:blip r:embed="rId8"/>
          <a:stretch>
            <a:fillRect/>
          </a:stretch>
        </p:blipFill>
        <p:spPr>
          <a:xfrm>
            <a:off x="3300585" y="5056319"/>
            <a:ext cx="457240" cy="457240"/>
          </a:xfrm>
          <a:prstGeom prst="rect">
            <a:avLst/>
          </a:prstGeom>
        </p:spPr>
      </p:pic>
      <p:pic>
        <p:nvPicPr>
          <p:cNvPr id="18" name="Picture 17">
            <a:hlinkClick r:id="rId15" action="ppaction://hlinksldjump"/>
            <a:extLst>
              <a:ext uri="{FF2B5EF4-FFF2-40B4-BE49-F238E27FC236}">
                <a16:creationId xmlns:a16="http://schemas.microsoft.com/office/drawing/2014/main" id="{71D517A2-EEAC-47F8-9E7E-9E9B96EB7725}"/>
              </a:ext>
            </a:extLst>
          </p:cNvPr>
          <p:cNvPicPr>
            <a:picLocks noChangeAspect="1"/>
          </p:cNvPicPr>
          <p:nvPr/>
        </p:nvPicPr>
        <p:blipFill>
          <a:blip r:embed="rId8"/>
          <a:stretch>
            <a:fillRect/>
          </a:stretch>
        </p:blipFill>
        <p:spPr>
          <a:xfrm>
            <a:off x="3757825" y="5513559"/>
            <a:ext cx="457240" cy="457240"/>
          </a:xfrm>
          <a:prstGeom prst="rect">
            <a:avLst/>
          </a:prstGeom>
        </p:spPr>
      </p:pic>
      <p:pic>
        <p:nvPicPr>
          <p:cNvPr id="19" name="Picture 18">
            <a:hlinkClick r:id="rId16" action="ppaction://hlinksldjump"/>
            <a:extLst>
              <a:ext uri="{FF2B5EF4-FFF2-40B4-BE49-F238E27FC236}">
                <a16:creationId xmlns:a16="http://schemas.microsoft.com/office/drawing/2014/main" id="{D86D14E8-EE76-4ADB-AFC6-BBCDBE227A1D}"/>
              </a:ext>
            </a:extLst>
          </p:cNvPr>
          <p:cNvPicPr>
            <a:picLocks noChangeAspect="1"/>
          </p:cNvPicPr>
          <p:nvPr/>
        </p:nvPicPr>
        <p:blipFill>
          <a:blip r:embed="rId8"/>
          <a:stretch>
            <a:fillRect/>
          </a:stretch>
        </p:blipFill>
        <p:spPr>
          <a:xfrm>
            <a:off x="4215065" y="5957159"/>
            <a:ext cx="457240" cy="457240"/>
          </a:xfrm>
          <a:prstGeom prst="rect">
            <a:avLst/>
          </a:prstGeom>
        </p:spPr>
      </p:pic>
      <p:pic>
        <p:nvPicPr>
          <p:cNvPr id="20" name="Picture 19">
            <a:hlinkClick r:id="rId17" action="ppaction://hlinksldjump"/>
            <a:extLst>
              <a:ext uri="{FF2B5EF4-FFF2-40B4-BE49-F238E27FC236}">
                <a16:creationId xmlns:a16="http://schemas.microsoft.com/office/drawing/2014/main" id="{FA01446F-A7A2-4DFB-8D73-DB13105DE657}"/>
              </a:ext>
            </a:extLst>
          </p:cNvPr>
          <p:cNvPicPr>
            <a:picLocks noChangeAspect="1"/>
          </p:cNvPicPr>
          <p:nvPr/>
        </p:nvPicPr>
        <p:blipFill>
          <a:blip r:embed="rId8"/>
          <a:stretch>
            <a:fillRect/>
          </a:stretch>
        </p:blipFill>
        <p:spPr>
          <a:xfrm>
            <a:off x="1491009" y="6400760"/>
            <a:ext cx="457240" cy="457240"/>
          </a:xfrm>
          <a:prstGeom prst="rect">
            <a:avLst/>
          </a:prstGeom>
        </p:spPr>
      </p:pic>
    </p:spTree>
    <p:extLst>
      <p:ext uri="{BB962C8B-B14F-4D97-AF65-F5344CB8AC3E}">
        <p14:creationId xmlns:p14="http://schemas.microsoft.com/office/powerpoint/2010/main" val="3226826853"/>
      </p:ext>
    </p:extLst>
  </p:cSld>
  <p:clrMapOvr>
    <a:masterClrMapping/>
  </p:clrMapOvr>
  <mc:AlternateContent xmlns:mc="http://schemas.openxmlformats.org/markup-compatibility/2006" xmlns:p14="http://schemas.microsoft.com/office/powerpoint/2010/main">
    <mc:Choice Requires="p14">
      <p:transition spd="slow" p14:dur="1500">
        <p14:window dir="vert"/>
        <p:sndAc>
          <p:stSnd>
            <p:snd r:embed="rId2" name="click.wav"/>
          </p:stSnd>
        </p:sndAc>
      </p:transition>
    </mc:Choice>
    <mc:Fallback xmlns="">
      <p:transition spd="slow">
        <p:fade/>
        <p:sndAc>
          <p:stSnd>
            <p:snd r:embed="rId18" name="click.wav"/>
          </p:stSnd>
        </p:sndAc>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7285BD-F773-40DD-AB1C-3F788E14FE69}"/>
              </a:ext>
            </a:extLst>
          </p:cNvPr>
          <p:cNvSpPr>
            <a:spLocks noGrp="1"/>
          </p:cNvSpPr>
          <p:nvPr>
            <p:ph type="title"/>
          </p:nvPr>
        </p:nvSpPr>
        <p:spPr>
          <a:xfrm>
            <a:off x="1429542" y="164834"/>
            <a:ext cx="5084147" cy="1325563"/>
          </a:xfrm>
        </p:spPr>
        <p:txBody>
          <a:bodyPr>
            <a:normAutofit/>
          </a:bodyPr>
          <a:lstStyle/>
          <a:p>
            <a:r>
              <a:rPr lang="en-US" sz="5400" dirty="0">
                <a:latin typeface="Wolfenstein" panose="020B0603050302020204" pitchFamily="34" charset="0"/>
              </a:rPr>
              <a:t>The Origins of Wolfenstein</a:t>
            </a:r>
          </a:p>
        </p:txBody>
      </p:sp>
      <p:sp>
        <p:nvSpPr>
          <p:cNvPr id="3" name="Content Placeholder 2">
            <a:extLst>
              <a:ext uri="{FF2B5EF4-FFF2-40B4-BE49-F238E27FC236}">
                <a16:creationId xmlns:a16="http://schemas.microsoft.com/office/drawing/2014/main" id="{1E72BF34-D765-4DD7-8690-DF0989CC0D96}"/>
              </a:ext>
            </a:extLst>
          </p:cNvPr>
          <p:cNvSpPr>
            <a:spLocks noGrp="1"/>
          </p:cNvSpPr>
          <p:nvPr>
            <p:ph idx="1"/>
          </p:nvPr>
        </p:nvSpPr>
        <p:spPr>
          <a:xfrm>
            <a:off x="1059659" y="1490397"/>
            <a:ext cx="10515600" cy="4351338"/>
          </a:xfrm>
        </p:spPr>
        <p:txBody>
          <a:bodyPr>
            <a:normAutofit/>
          </a:bodyPr>
          <a:lstStyle/>
          <a:p>
            <a:r>
              <a:rPr lang="en-US" sz="3200" dirty="0">
                <a:latin typeface="Adobe Naskh Medium" panose="01010101010101010101" pitchFamily="50" charset="-78"/>
                <a:cs typeface="Adobe Naskh Medium" panose="01010101010101010101" pitchFamily="50" charset="-78"/>
              </a:rPr>
              <a:t>The first Wolfenstein game was released in 1981 and was titled “Castle Wolfenstein”. It was a 2D stealth based action adventure game where the main goal is to finish all the levels in search of secret war plans, and then escape alive. This game also had very good reception paving the road for all future games in the Wolfenstein series.</a:t>
            </a:r>
          </a:p>
        </p:txBody>
      </p:sp>
      <p:pic>
        <p:nvPicPr>
          <p:cNvPr id="5" name="Picture 4">
            <a:extLst>
              <a:ext uri="{FF2B5EF4-FFF2-40B4-BE49-F238E27FC236}">
                <a16:creationId xmlns:a16="http://schemas.microsoft.com/office/drawing/2014/main" id="{14D27BAF-AFC5-4B1B-A58C-BC3ED09544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4434" y="3666066"/>
            <a:ext cx="2085975" cy="2857500"/>
          </a:xfrm>
          <a:prstGeom prst="rect">
            <a:avLst/>
          </a:prstGeom>
        </p:spPr>
      </p:pic>
      <p:pic>
        <p:nvPicPr>
          <p:cNvPr id="7" name="Picture 6">
            <a:extLst>
              <a:ext uri="{FF2B5EF4-FFF2-40B4-BE49-F238E27FC236}">
                <a16:creationId xmlns:a16="http://schemas.microsoft.com/office/drawing/2014/main" id="{CB14EAEF-FA6B-42E7-A3F4-B0229A0A1EE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96161" y="3418985"/>
            <a:ext cx="4774847" cy="3274181"/>
          </a:xfrm>
          <a:prstGeom prst="rect">
            <a:avLst/>
          </a:prstGeom>
        </p:spPr>
      </p:pic>
      <p:pic>
        <p:nvPicPr>
          <p:cNvPr id="9" name="Picture 8">
            <a:extLst>
              <a:ext uri="{FF2B5EF4-FFF2-40B4-BE49-F238E27FC236}">
                <a16:creationId xmlns:a16="http://schemas.microsoft.com/office/drawing/2014/main" id="{11ADBC25-B3C9-4E22-9BE2-E764AB9AEA3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45661" y="3657110"/>
            <a:ext cx="1975556" cy="2866456"/>
          </a:xfrm>
          <a:prstGeom prst="rect">
            <a:avLst/>
          </a:prstGeom>
        </p:spPr>
      </p:pic>
      <p:pic>
        <p:nvPicPr>
          <p:cNvPr id="11" name="Picture 10">
            <a:hlinkClick r:id="rId6" action="ppaction://hlinksldjump"/>
            <a:extLst>
              <a:ext uri="{FF2B5EF4-FFF2-40B4-BE49-F238E27FC236}">
                <a16:creationId xmlns:a16="http://schemas.microsoft.com/office/drawing/2014/main" id="{CC299A64-5865-45EF-BCB5-8F0E1ADB735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061" y="74580"/>
            <a:ext cx="1398432" cy="891661"/>
          </a:xfrm>
          <a:prstGeom prst="rect">
            <a:avLst/>
          </a:prstGeom>
        </p:spPr>
      </p:pic>
      <p:pic>
        <p:nvPicPr>
          <p:cNvPr id="13" name="Picture 12">
            <a:hlinkClick r:id="rId8" action="ppaction://hlinksldjump"/>
            <a:extLst>
              <a:ext uri="{FF2B5EF4-FFF2-40B4-BE49-F238E27FC236}">
                <a16:creationId xmlns:a16="http://schemas.microsoft.com/office/drawing/2014/main" id="{FC3D50CD-48EA-49A7-A6EC-3357DF0442A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flipH="1">
            <a:off x="10762457" y="74580"/>
            <a:ext cx="1429541" cy="935696"/>
          </a:xfrm>
          <a:prstGeom prst="rect">
            <a:avLst/>
          </a:prstGeom>
          <a:scene3d>
            <a:camera prst="orthographicFront">
              <a:rot lat="0" lon="0" rev="0"/>
            </a:camera>
            <a:lightRig rig="threePt" dir="t"/>
          </a:scene3d>
        </p:spPr>
      </p:pic>
      <p:sp>
        <p:nvSpPr>
          <p:cNvPr id="14" name="TextBox 13">
            <a:extLst>
              <a:ext uri="{FF2B5EF4-FFF2-40B4-BE49-F238E27FC236}">
                <a16:creationId xmlns:a16="http://schemas.microsoft.com/office/drawing/2014/main" id="{066FE873-8B8C-4258-A5BD-FAB961E07DCB}"/>
              </a:ext>
            </a:extLst>
          </p:cNvPr>
          <p:cNvSpPr txBox="1"/>
          <p:nvPr/>
        </p:nvSpPr>
        <p:spPr>
          <a:xfrm>
            <a:off x="-14988" y="377035"/>
            <a:ext cx="1007706" cy="707886"/>
          </a:xfrm>
          <a:prstGeom prst="rect">
            <a:avLst/>
          </a:prstGeom>
          <a:noFill/>
        </p:spPr>
        <p:txBody>
          <a:bodyPr wrap="square" rtlCol="0">
            <a:spAutoFit/>
          </a:bodyPr>
          <a:lstStyle/>
          <a:p>
            <a:r>
              <a:rPr lang="en-US" sz="4000" dirty="0">
                <a:latin typeface="Wolfenstein" panose="020B0603050302020204" pitchFamily="34" charset="0"/>
              </a:rPr>
              <a:t>Back</a:t>
            </a:r>
          </a:p>
        </p:txBody>
      </p:sp>
      <p:sp>
        <p:nvSpPr>
          <p:cNvPr id="15" name="TextBox 14">
            <a:extLst>
              <a:ext uri="{FF2B5EF4-FFF2-40B4-BE49-F238E27FC236}">
                <a16:creationId xmlns:a16="http://schemas.microsoft.com/office/drawing/2014/main" id="{34B384DF-117B-42D0-AB29-8C080D205501}"/>
              </a:ext>
            </a:extLst>
          </p:cNvPr>
          <p:cNvSpPr txBox="1"/>
          <p:nvPr/>
        </p:nvSpPr>
        <p:spPr>
          <a:xfrm>
            <a:off x="11322293" y="461693"/>
            <a:ext cx="798173" cy="707886"/>
          </a:xfrm>
          <a:prstGeom prst="rect">
            <a:avLst/>
          </a:prstGeom>
          <a:noFill/>
        </p:spPr>
        <p:txBody>
          <a:bodyPr wrap="square" rtlCol="0">
            <a:spAutoFit/>
          </a:bodyPr>
          <a:lstStyle/>
          <a:p>
            <a:r>
              <a:rPr lang="en-US" sz="4000" dirty="0">
                <a:latin typeface="Wolfenstein" panose="020B0603050302020204" pitchFamily="34" charset="0"/>
              </a:rPr>
              <a:t>Next</a:t>
            </a:r>
          </a:p>
        </p:txBody>
      </p:sp>
      <p:sp>
        <p:nvSpPr>
          <p:cNvPr id="16" name="TextBox 15">
            <a:extLst>
              <a:ext uri="{FF2B5EF4-FFF2-40B4-BE49-F238E27FC236}">
                <a16:creationId xmlns:a16="http://schemas.microsoft.com/office/drawing/2014/main" id="{0B0FAA56-6B66-41A1-9DFD-78ED0B66FADC}"/>
              </a:ext>
            </a:extLst>
          </p:cNvPr>
          <p:cNvSpPr txBox="1"/>
          <p:nvPr/>
        </p:nvSpPr>
        <p:spPr>
          <a:xfrm>
            <a:off x="4407159" y="4563309"/>
            <a:ext cx="1688841" cy="646331"/>
          </a:xfrm>
          <a:prstGeom prst="rect">
            <a:avLst/>
          </a:prstGeom>
          <a:noFill/>
        </p:spPr>
        <p:txBody>
          <a:bodyPr wrap="square" rtlCol="0">
            <a:spAutoFit/>
          </a:bodyPr>
          <a:lstStyle/>
          <a:p>
            <a:r>
              <a:rPr lang="en-US" dirty="0">
                <a:latin typeface="Kokila" panose="020B0604020202020204" pitchFamily="34" charset="0"/>
                <a:cs typeface="Kokila" panose="020B0604020202020204" pitchFamily="34" charset="0"/>
              </a:rPr>
              <a:t>- Castle Wolfenstein</a:t>
            </a:r>
          </a:p>
          <a:p>
            <a:r>
              <a:rPr lang="en-US" dirty="0">
                <a:latin typeface="Kokila" panose="020B0604020202020204" pitchFamily="34" charset="0"/>
                <a:cs typeface="Kokila" panose="020B0604020202020204" pitchFamily="34" charset="0"/>
              </a:rPr>
              <a:t>  Cover Art</a:t>
            </a:r>
          </a:p>
        </p:txBody>
      </p:sp>
      <p:pic>
        <p:nvPicPr>
          <p:cNvPr id="6" name="Picture 5">
            <a:hlinkClick r:id="rId6" action="ppaction://hlinksldjump"/>
            <a:extLst>
              <a:ext uri="{FF2B5EF4-FFF2-40B4-BE49-F238E27FC236}">
                <a16:creationId xmlns:a16="http://schemas.microsoft.com/office/drawing/2014/main" id="{DEF27B12-8283-4F92-B364-038398A2BAB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021254" y="5713446"/>
            <a:ext cx="1108010" cy="1108010"/>
          </a:xfrm>
          <a:prstGeom prst="rect">
            <a:avLst/>
          </a:prstGeom>
        </p:spPr>
      </p:pic>
      <p:sp>
        <p:nvSpPr>
          <p:cNvPr id="8" name="TextBox 7">
            <a:extLst>
              <a:ext uri="{FF2B5EF4-FFF2-40B4-BE49-F238E27FC236}">
                <a16:creationId xmlns:a16="http://schemas.microsoft.com/office/drawing/2014/main" id="{9D565DDE-8E2A-4FFE-8356-E804671F29CE}"/>
              </a:ext>
            </a:extLst>
          </p:cNvPr>
          <p:cNvSpPr txBox="1"/>
          <p:nvPr/>
        </p:nvSpPr>
        <p:spPr>
          <a:xfrm>
            <a:off x="11171773" y="5056075"/>
            <a:ext cx="1099212" cy="1200329"/>
          </a:xfrm>
          <a:prstGeom prst="rect">
            <a:avLst/>
          </a:prstGeom>
          <a:noFill/>
        </p:spPr>
        <p:txBody>
          <a:bodyPr wrap="square" rtlCol="0">
            <a:spAutoFit/>
          </a:bodyPr>
          <a:lstStyle/>
          <a:p>
            <a:r>
              <a:rPr lang="en-US" dirty="0">
                <a:latin typeface="Adobe Naskh Medium" panose="01010101010101010101" pitchFamily="50" charset="-78"/>
                <a:cs typeface="Adobe Naskh Medium" panose="01010101010101010101" pitchFamily="50" charset="-78"/>
              </a:rPr>
              <a:t>Table of</a:t>
            </a:r>
          </a:p>
          <a:p>
            <a:r>
              <a:rPr lang="en-US" dirty="0">
                <a:latin typeface="Adobe Naskh Medium" panose="01010101010101010101" pitchFamily="50" charset="-78"/>
                <a:cs typeface="Adobe Naskh Medium" panose="01010101010101010101" pitchFamily="50" charset="-78"/>
              </a:rPr>
              <a:t>Contents</a:t>
            </a:r>
          </a:p>
          <a:p>
            <a:endParaRPr lang="en-US" dirty="0"/>
          </a:p>
          <a:p>
            <a:endParaRPr lang="en-US" dirty="0"/>
          </a:p>
        </p:txBody>
      </p:sp>
    </p:spTree>
    <p:extLst>
      <p:ext uri="{BB962C8B-B14F-4D97-AF65-F5344CB8AC3E}">
        <p14:creationId xmlns:p14="http://schemas.microsoft.com/office/powerpoint/2010/main" val="214184242"/>
      </p:ext>
    </p:extLst>
  </p:cSld>
  <p:clrMapOvr>
    <a:masterClrMapping/>
  </p:clrMapOvr>
  <mc:AlternateContent xmlns:mc="http://schemas.openxmlformats.org/markup-compatibility/2006" xmlns:p14="http://schemas.microsoft.com/office/powerpoint/2010/main">
    <mc:Choice Requires="p14">
      <p:transition spd="slow" p14:dur="1500">
        <p14:window dir="vert"/>
        <p:sndAc>
          <p:stSnd>
            <p:snd r:embed="rId2" name="click.wav"/>
          </p:stSnd>
        </p:sndAc>
      </p:transition>
    </mc:Choice>
    <mc:Fallback xmlns="">
      <p:transition spd="slow">
        <p:fade/>
        <p:sndAc>
          <p:stSnd>
            <p:snd r:embed="rId10" name="click.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par>
                                <p:cTn id="8" presetID="6" presetClass="entr" presetSubtype="16"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circle(in)">
                                      <p:cBhvr>
                                        <p:cTn id="10" dur="2000"/>
                                        <p:tgtEl>
                                          <p:spTgt spid="9"/>
                                        </p:tgtEl>
                                      </p:cBhvr>
                                    </p:animEffect>
                                  </p:childTnLst>
                                </p:cTn>
                              </p:par>
                              <p:par>
                                <p:cTn id="11" presetID="6" presetClass="entr" presetSubtype="16"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circle(in)">
                                      <p:cBhvr>
                                        <p:cTn id="13" dur="2000"/>
                                        <p:tgtEl>
                                          <p:spTgt spid="7"/>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circle(in)">
                                      <p:cBhvr>
                                        <p:cTn id="16"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DB21DB-E148-4859-A1AE-826612EA6ADA}"/>
              </a:ext>
            </a:extLst>
          </p:cNvPr>
          <p:cNvSpPr>
            <a:spLocks noGrp="1"/>
          </p:cNvSpPr>
          <p:nvPr>
            <p:ph type="title"/>
          </p:nvPr>
        </p:nvSpPr>
        <p:spPr>
          <a:xfrm>
            <a:off x="1681454" y="365125"/>
            <a:ext cx="8829092" cy="1325563"/>
          </a:xfrm>
        </p:spPr>
        <p:txBody>
          <a:bodyPr>
            <a:noAutofit/>
          </a:bodyPr>
          <a:lstStyle/>
          <a:p>
            <a:r>
              <a:rPr lang="en-US" sz="4800" dirty="0">
                <a:latin typeface="Wolfenstein" panose="020B0603050302020204" pitchFamily="34" charset="0"/>
              </a:rPr>
              <a:t>The Origins of Wolfenstein - Beyond Castle Wolfenstein</a:t>
            </a:r>
          </a:p>
        </p:txBody>
      </p:sp>
      <p:sp>
        <p:nvSpPr>
          <p:cNvPr id="3" name="Content Placeholder 2">
            <a:extLst>
              <a:ext uri="{FF2B5EF4-FFF2-40B4-BE49-F238E27FC236}">
                <a16:creationId xmlns:a16="http://schemas.microsoft.com/office/drawing/2014/main" id="{B1EA8940-9F5E-4037-9E6C-E16C0E2CE225}"/>
              </a:ext>
            </a:extLst>
          </p:cNvPr>
          <p:cNvSpPr>
            <a:spLocks noGrp="1"/>
          </p:cNvSpPr>
          <p:nvPr>
            <p:ph idx="1"/>
          </p:nvPr>
        </p:nvSpPr>
        <p:spPr>
          <a:xfrm>
            <a:off x="806693" y="1472034"/>
            <a:ext cx="10515600" cy="4351338"/>
          </a:xfrm>
        </p:spPr>
        <p:txBody>
          <a:bodyPr>
            <a:normAutofit/>
          </a:bodyPr>
          <a:lstStyle/>
          <a:p>
            <a:r>
              <a:rPr lang="en-US" sz="3600" dirty="0">
                <a:latin typeface="Adobe Naskh Medium" panose="01010101010101010101" pitchFamily="50" charset="-78"/>
                <a:cs typeface="Adobe Naskh Medium" panose="01010101010101010101" pitchFamily="50" charset="-78"/>
              </a:rPr>
              <a:t>Beyond Castle Wolfenstein was released in 1984 as a sequel to Castle Wolfenstein sharing the same kind of gameplay instead this time the goal is to kill Adolf Hitler and escape. The player must retrieve a bomb that the operatives have placed inside the bunker and place it outside the door of the room where Hitler is holding his meeting.</a:t>
            </a:r>
          </a:p>
        </p:txBody>
      </p:sp>
      <p:pic>
        <p:nvPicPr>
          <p:cNvPr id="4" name="Picture 3">
            <a:hlinkClick r:id="rId3" action="ppaction://hlinksldjump"/>
            <a:extLst>
              <a:ext uri="{FF2B5EF4-FFF2-40B4-BE49-F238E27FC236}">
                <a16:creationId xmlns:a16="http://schemas.microsoft.com/office/drawing/2014/main" id="{31128B48-D798-4650-8B09-90AE3ECEC03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61" y="74580"/>
            <a:ext cx="1398432" cy="891661"/>
          </a:xfrm>
          <a:prstGeom prst="rect">
            <a:avLst/>
          </a:prstGeom>
        </p:spPr>
      </p:pic>
      <p:sp>
        <p:nvSpPr>
          <p:cNvPr id="5" name="TextBox 4">
            <a:extLst>
              <a:ext uri="{FF2B5EF4-FFF2-40B4-BE49-F238E27FC236}">
                <a16:creationId xmlns:a16="http://schemas.microsoft.com/office/drawing/2014/main" id="{8FB5D444-E5EF-4DD2-8DB2-7781379C0276}"/>
              </a:ext>
            </a:extLst>
          </p:cNvPr>
          <p:cNvSpPr txBox="1"/>
          <p:nvPr/>
        </p:nvSpPr>
        <p:spPr>
          <a:xfrm>
            <a:off x="-14988" y="377035"/>
            <a:ext cx="1007706" cy="707886"/>
          </a:xfrm>
          <a:prstGeom prst="rect">
            <a:avLst/>
          </a:prstGeom>
          <a:noFill/>
        </p:spPr>
        <p:txBody>
          <a:bodyPr wrap="square" rtlCol="0">
            <a:spAutoFit/>
          </a:bodyPr>
          <a:lstStyle/>
          <a:p>
            <a:r>
              <a:rPr lang="en-US" sz="4000" dirty="0">
                <a:latin typeface="Wolfenstein" panose="020B0603050302020204" pitchFamily="34" charset="0"/>
              </a:rPr>
              <a:t>Back</a:t>
            </a:r>
          </a:p>
        </p:txBody>
      </p:sp>
      <p:pic>
        <p:nvPicPr>
          <p:cNvPr id="6" name="Picture 5">
            <a:hlinkClick r:id="rId5" action="ppaction://hlinksldjump"/>
            <a:extLst>
              <a:ext uri="{FF2B5EF4-FFF2-40B4-BE49-F238E27FC236}">
                <a16:creationId xmlns:a16="http://schemas.microsoft.com/office/drawing/2014/main" id="{18E3BD15-4837-4901-873A-676657D199E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10762457" y="74580"/>
            <a:ext cx="1429541" cy="935696"/>
          </a:xfrm>
          <a:prstGeom prst="rect">
            <a:avLst/>
          </a:prstGeom>
          <a:scene3d>
            <a:camera prst="orthographicFront">
              <a:rot lat="0" lon="0" rev="0"/>
            </a:camera>
            <a:lightRig rig="threePt" dir="t"/>
          </a:scene3d>
        </p:spPr>
      </p:pic>
      <p:sp>
        <p:nvSpPr>
          <p:cNvPr id="7" name="TextBox 6">
            <a:extLst>
              <a:ext uri="{FF2B5EF4-FFF2-40B4-BE49-F238E27FC236}">
                <a16:creationId xmlns:a16="http://schemas.microsoft.com/office/drawing/2014/main" id="{BE78B06B-56A7-420F-A9D7-95465755CA72}"/>
              </a:ext>
            </a:extLst>
          </p:cNvPr>
          <p:cNvSpPr txBox="1"/>
          <p:nvPr/>
        </p:nvSpPr>
        <p:spPr>
          <a:xfrm>
            <a:off x="11322293" y="461693"/>
            <a:ext cx="798173" cy="707886"/>
          </a:xfrm>
          <a:prstGeom prst="rect">
            <a:avLst/>
          </a:prstGeom>
          <a:noFill/>
        </p:spPr>
        <p:txBody>
          <a:bodyPr wrap="square" rtlCol="0">
            <a:spAutoFit/>
          </a:bodyPr>
          <a:lstStyle/>
          <a:p>
            <a:r>
              <a:rPr lang="en-US" sz="4000" dirty="0">
                <a:latin typeface="Wolfenstein" panose="020B0603050302020204" pitchFamily="34" charset="0"/>
              </a:rPr>
              <a:t>Next</a:t>
            </a:r>
          </a:p>
        </p:txBody>
      </p:sp>
      <p:pic>
        <p:nvPicPr>
          <p:cNvPr id="9" name="Picture 8">
            <a:extLst>
              <a:ext uri="{FF2B5EF4-FFF2-40B4-BE49-F238E27FC236}">
                <a16:creationId xmlns:a16="http://schemas.microsoft.com/office/drawing/2014/main" id="{EB1FAC58-E0C7-4A72-BFDB-4CC0CA861ED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00208" y="4274275"/>
            <a:ext cx="3218090" cy="2206690"/>
          </a:xfrm>
          <a:prstGeom prst="rect">
            <a:avLst/>
          </a:prstGeom>
        </p:spPr>
      </p:pic>
      <p:pic>
        <p:nvPicPr>
          <p:cNvPr id="11" name="Picture 10">
            <a:extLst>
              <a:ext uri="{FF2B5EF4-FFF2-40B4-BE49-F238E27FC236}">
                <a16:creationId xmlns:a16="http://schemas.microsoft.com/office/drawing/2014/main" id="{7CAC6B2C-E3A1-4E3B-AFB6-A4CB8AC46AE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44396" y="4147154"/>
            <a:ext cx="1763097" cy="2476350"/>
          </a:xfrm>
          <a:prstGeom prst="rect">
            <a:avLst/>
          </a:prstGeom>
        </p:spPr>
      </p:pic>
      <p:pic>
        <p:nvPicPr>
          <p:cNvPr id="13" name="Picture 12">
            <a:extLst>
              <a:ext uri="{FF2B5EF4-FFF2-40B4-BE49-F238E27FC236}">
                <a16:creationId xmlns:a16="http://schemas.microsoft.com/office/drawing/2014/main" id="{1F994E5F-DFB3-400A-9EF2-AFE40E7550B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733591" y="4205735"/>
            <a:ext cx="4194111" cy="2359188"/>
          </a:xfrm>
          <a:prstGeom prst="rect">
            <a:avLst/>
          </a:prstGeom>
        </p:spPr>
      </p:pic>
      <p:pic>
        <p:nvPicPr>
          <p:cNvPr id="12" name="Picture 11">
            <a:hlinkClick r:id="rId9" action="ppaction://hlinksldjump"/>
            <a:extLst>
              <a:ext uri="{FF2B5EF4-FFF2-40B4-BE49-F238E27FC236}">
                <a16:creationId xmlns:a16="http://schemas.microsoft.com/office/drawing/2014/main" id="{C434CDD1-757B-45FD-AFAD-221794E3DCE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021254" y="5713446"/>
            <a:ext cx="1108010" cy="1108010"/>
          </a:xfrm>
          <a:prstGeom prst="rect">
            <a:avLst/>
          </a:prstGeom>
        </p:spPr>
      </p:pic>
      <p:sp>
        <p:nvSpPr>
          <p:cNvPr id="14" name="TextBox 13">
            <a:extLst>
              <a:ext uri="{FF2B5EF4-FFF2-40B4-BE49-F238E27FC236}">
                <a16:creationId xmlns:a16="http://schemas.microsoft.com/office/drawing/2014/main" id="{F14E5AE1-54FA-4871-B2CF-E037FAB33CD6}"/>
              </a:ext>
            </a:extLst>
          </p:cNvPr>
          <p:cNvSpPr txBox="1"/>
          <p:nvPr/>
        </p:nvSpPr>
        <p:spPr>
          <a:xfrm>
            <a:off x="11176173" y="5049646"/>
            <a:ext cx="1099212" cy="1200329"/>
          </a:xfrm>
          <a:prstGeom prst="rect">
            <a:avLst/>
          </a:prstGeom>
          <a:noFill/>
        </p:spPr>
        <p:txBody>
          <a:bodyPr wrap="square" rtlCol="0">
            <a:spAutoFit/>
          </a:bodyPr>
          <a:lstStyle/>
          <a:p>
            <a:r>
              <a:rPr lang="en-US" dirty="0">
                <a:latin typeface="Adobe Naskh Medium" panose="01010101010101010101" pitchFamily="50" charset="-78"/>
                <a:cs typeface="Adobe Naskh Medium" panose="01010101010101010101" pitchFamily="50" charset="-78"/>
              </a:rPr>
              <a:t>Table of</a:t>
            </a:r>
          </a:p>
          <a:p>
            <a:r>
              <a:rPr lang="en-US" dirty="0">
                <a:latin typeface="Adobe Naskh Medium" panose="01010101010101010101" pitchFamily="50" charset="-78"/>
                <a:cs typeface="Adobe Naskh Medium" panose="01010101010101010101" pitchFamily="50" charset="-78"/>
              </a:rPr>
              <a:t>Contents</a:t>
            </a:r>
          </a:p>
          <a:p>
            <a:endParaRPr lang="en-US" dirty="0"/>
          </a:p>
          <a:p>
            <a:endParaRPr lang="en-US" dirty="0"/>
          </a:p>
        </p:txBody>
      </p:sp>
    </p:spTree>
    <p:extLst>
      <p:ext uri="{BB962C8B-B14F-4D97-AF65-F5344CB8AC3E}">
        <p14:creationId xmlns:p14="http://schemas.microsoft.com/office/powerpoint/2010/main" val="1831709179"/>
      </p:ext>
    </p:extLst>
  </p:cSld>
  <p:clrMapOvr>
    <a:masterClrMapping/>
  </p:clrMapOvr>
  <mc:AlternateContent xmlns:mc="http://schemas.openxmlformats.org/markup-compatibility/2006" xmlns:p14="http://schemas.microsoft.com/office/powerpoint/2010/main">
    <mc:Choice Requires="p14">
      <p:transition spd="slow" p14:dur="1500">
        <p14:window dir="vert"/>
        <p:sndAc>
          <p:stSnd>
            <p:snd r:embed="rId2" name="click.wav"/>
          </p:stSnd>
        </p:sndAc>
      </p:transition>
    </mc:Choice>
    <mc:Fallback xmlns="">
      <p:transition spd="slow">
        <p:fade/>
        <p:sndAc>
          <p:stSnd>
            <p:snd r:embed="rId11" name="click.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2" presetClass="entr" presetSubtype="4"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down)">
                                      <p:cBhvr>
                                        <p:cTn id="10" dur="500"/>
                                        <p:tgtEl>
                                          <p:spTgt spid="11"/>
                                        </p:tgtEl>
                                      </p:cBhvr>
                                    </p:animEffect>
                                  </p:childTnLst>
                                </p:cTn>
                              </p:par>
                              <p:par>
                                <p:cTn id="11" presetID="22" presetClass="entr" presetSubtype="4"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down)">
                                      <p:cBhvr>
                                        <p:cTn id="1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6C7DB9-1615-45A6-8FEF-FA0702F44364}"/>
              </a:ext>
            </a:extLst>
          </p:cNvPr>
          <p:cNvSpPr>
            <a:spLocks noGrp="1"/>
          </p:cNvSpPr>
          <p:nvPr>
            <p:ph type="title"/>
          </p:nvPr>
        </p:nvSpPr>
        <p:spPr>
          <a:xfrm>
            <a:off x="1676400" y="208738"/>
            <a:ext cx="10515600" cy="1325563"/>
          </a:xfrm>
        </p:spPr>
        <p:txBody>
          <a:bodyPr>
            <a:normAutofit/>
          </a:bodyPr>
          <a:lstStyle/>
          <a:p>
            <a:r>
              <a:rPr lang="en-US" sz="7200" dirty="0">
                <a:latin typeface="Wolfenstein" panose="020B0603050302020204" pitchFamily="34" charset="0"/>
              </a:rPr>
              <a:t>Wolfenstein 3D</a:t>
            </a:r>
          </a:p>
        </p:txBody>
      </p:sp>
      <p:sp>
        <p:nvSpPr>
          <p:cNvPr id="3" name="Content Placeholder 2">
            <a:extLst>
              <a:ext uri="{FF2B5EF4-FFF2-40B4-BE49-F238E27FC236}">
                <a16:creationId xmlns:a16="http://schemas.microsoft.com/office/drawing/2014/main" id="{E2217EFE-4847-4184-A285-1DE963580D22}"/>
              </a:ext>
            </a:extLst>
          </p:cNvPr>
          <p:cNvSpPr>
            <a:spLocks noGrp="1"/>
          </p:cNvSpPr>
          <p:nvPr>
            <p:ph idx="1"/>
          </p:nvPr>
        </p:nvSpPr>
        <p:spPr>
          <a:xfrm>
            <a:off x="269907" y="1480682"/>
            <a:ext cx="5724331" cy="5470624"/>
          </a:xfrm>
        </p:spPr>
        <p:txBody>
          <a:bodyPr>
            <a:normAutofit fontScale="92500" lnSpcReduction="20000"/>
          </a:bodyPr>
          <a:lstStyle/>
          <a:p>
            <a:r>
              <a:rPr lang="en-US" sz="3200" dirty="0">
                <a:latin typeface="Adobe Naskh Medium" panose="01010101010101010101" pitchFamily="50" charset="-78"/>
                <a:cs typeface="Adobe Naskh Medium" panose="01010101010101010101" pitchFamily="50" charset="-78"/>
              </a:rPr>
              <a:t>Wolfenstein 3D, released in 1992, is the most revolutionary and impactful game in the entire series. It popularized the first person shooter genre by being one of the first of its kind. FPS games existed before Wolfenstein 3D but were all on rail scrolling shooters, Wolfenstein 3D was the first FPS to give the player free movement across a 3D space with extremely fast paced and challenging levels. The game is divided into two sets or three different levels in which you play as the new protagonist William "B.J." Blazkowicz who continues to be the main character for the rest of the series. Later in 1992, a standalone expansion for Wolfenstein 3D called Spear of Destiny was also released.</a:t>
            </a:r>
          </a:p>
        </p:txBody>
      </p:sp>
      <p:pic>
        <p:nvPicPr>
          <p:cNvPr id="5" name="Picture 4">
            <a:extLst>
              <a:ext uri="{FF2B5EF4-FFF2-40B4-BE49-F238E27FC236}">
                <a16:creationId xmlns:a16="http://schemas.microsoft.com/office/drawing/2014/main" id="{0F4D2448-AAD3-45C7-B816-CC0E8266E52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39402" y="3701405"/>
            <a:ext cx="4623055" cy="2889409"/>
          </a:xfrm>
          <a:prstGeom prst="rect">
            <a:avLst/>
          </a:prstGeom>
        </p:spPr>
      </p:pic>
      <p:pic>
        <p:nvPicPr>
          <p:cNvPr id="8" name="Picture 7">
            <a:hlinkClick r:id="rId4" action="ppaction://hlinksldjump"/>
            <a:extLst>
              <a:ext uri="{FF2B5EF4-FFF2-40B4-BE49-F238E27FC236}">
                <a16:creationId xmlns:a16="http://schemas.microsoft.com/office/drawing/2014/main" id="{07FCA8AC-11B1-45DA-9A2F-73C823A794A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021254" y="5713446"/>
            <a:ext cx="1108010" cy="1108010"/>
          </a:xfrm>
          <a:prstGeom prst="rect">
            <a:avLst/>
          </a:prstGeom>
        </p:spPr>
      </p:pic>
      <p:sp>
        <p:nvSpPr>
          <p:cNvPr id="9" name="TextBox 8">
            <a:extLst>
              <a:ext uri="{FF2B5EF4-FFF2-40B4-BE49-F238E27FC236}">
                <a16:creationId xmlns:a16="http://schemas.microsoft.com/office/drawing/2014/main" id="{7AB7DF5C-357C-47EF-BEFF-F93B69CB998E}"/>
              </a:ext>
            </a:extLst>
          </p:cNvPr>
          <p:cNvSpPr txBox="1"/>
          <p:nvPr/>
        </p:nvSpPr>
        <p:spPr>
          <a:xfrm>
            <a:off x="11171773" y="5067122"/>
            <a:ext cx="1099212" cy="1200329"/>
          </a:xfrm>
          <a:prstGeom prst="rect">
            <a:avLst/>
          </a:prstGeom>
          <a:noFill/>
        </p:spPr>
        <p:txBody>
          <a:bodyPr wrap="square" rtlCol="0">
            <a:spAutoFit/>
          </a:bodyPr>
          <a:lstStyle/>
          <a:p>
            <a:r>
              <a:rPr lang="en-US" dirty="0">
                <a:latin typeface="Adobe Naskh Medium" panose="01010101010101010101" pitchFamily="50" charset="-78"/>
                <a:cs typeface="Adobe Naskh Medium" panose="01010101010101010101" pitchFamily="50" charset="-78"/>
              </a:rPr>
              <a:t>Table of</a:t>
            </a:r>
          </a:p>
          <a:p>
            <a:r>
              <a:rPr lang="en-US" dirty="0">
                <a:latin typeface="Adobe Naskh Medium" panose="01010101010101010101" pitchFamily="50" charset="-78"/>
                <a:cs typeface="Adobe Naskh Medium" panose="01010101010101010101" pitchFamily="50" charset="-78"/>
              </a:rPr>
              <a:t>Contents</a:t>
            </a:r>
          </a:p>
          <a:p>
            <a:endParaRPr lang="en-US" dirty="0"/>
          </a:p>
          <a:p>
            <a:endParaRPr lang="en-US" dirty="0"/>
          </a:p>
        </p:txBody>
      </p:sp>
      <p:pic>
        <p:nvPicPr>
          <p:cNvPr id="10" name="Picture 9">
            <a:hlinkClick r:id="rId6" action="ppaction://hlinksldjump"/>
            <a:extLst>
              <a:ext uri="{FF2B5EF4-FFF2-40B4-BE49-F238E27FC236}">
                <a16:creationId xmlns:a16="http://schemas.microsoft.com/office/drawing/2014/main" id="{4B66DB04-04C8-49D0-84A1-1660888A0A4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061" y="74580"/>
            <a:ext cx="1398432" cy="891661"/>
          </a:xfrm>
          <a:prstGeom prst="rect">
            <a:avLst/>
          </a:prstGeom>
        </p:spPr>
      </p:pic>
      <p:sp>
        <p:nvSpPr>
          <p:cNvPr id="11" name="TextBox 10">
            <a:extLst>
              <a:ext uri="{FF2B5EF4-FFF2-40B4-BE49-F238E27FC236}">
                <a16:creationId xmlns:a16="http://schemas.microsoft.com/office/drawing/2014/main" id="{08454181-B027-49EB-A840-8B49C1CCD1F7}"/>
              </a:ext>
            </a:extLst>
          </p:cNvPr>
          <p:cNvSpPr txBox="1"/>
          <p:nvPr/>
        </p:nvSpPr>
        <p:spPr>
          <a:xfrm>
            <a:off x="-14988" y="377035"/>
            <a:ext cx="1007706" cy="707886"/>
          </a:xfrm>
          <a:prstGeom prst="rect">
            <a:avLst/>
          </a:prstGeom>
          <a:noFill/>
        </p:spPr>
        <p:txBody>
          <a:bodyPr wrap="square" rtlCol="0">
            <a:spAutoFit/>
          </a:bodyPr>
          <a:lstStyle/>
          <a:p>
            <a:r>
              <a:rPr lang="en-US" sz="4000" dirty="0">
                <a:latin typeface="Wolfenstein" panose="020B0603050302020204" pitchFamily="34" charset="0"/>
              </a:rPr>
              <a:t>Back</a:t>
            </a:r>
          </a:p>
        </p:txBody>
      </p:sp>
      <p:pic>
        <p:nvPicPr>
          <p:cNvPr id="12" name="Picture 11">
            <a:hlinkClick r:id="rId8" action="ppaction://hlinksldjump"/>
            <a:extLst>
              <a:ext uri="{FF2B5EF4-FFF2-40B4-BE49-F238E27FC236}">
                <a16:creationId xmlns:a16="http://schemas.microsoft.com/office/drawing/2014/main" id="{03809215-4302-4A88-A836-71A1FC04A3B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flipH="1">
            <a:off x="10762457" y="74580"/>
            <a:ext cx="1429541" cy="935696"/>
          </a:xfrm>
          <a:prstGeom prst="rect">
            <a:avLst/>
          </a:prstGeom>
          <a:scene3d>
            <a:camera prst="orthographicFront">
              <a:rot lat="0" lon="0" rev="0"/>
            </a:camera>
            <a:lightRig rig="threePt" dir="t"/>
          </a:scene3d>
        </p:spPr>
      </p:pic>
      <p:sp>
        <p:nvSpPr>
          <p:cNvPr id="13" name="TextBox 12">
            <a:extLst>
              <a:ext uri="{FF2B5EF4-FFF2-40B4-BE49-F238E27FC236}">
                <a16:creationId xmlns:a16="http://schemas.microsoft.com/office/drawing/2014/main" id="{599987ED-D05F-4DBF-8BB2-7B8EC64B8959}"/>
              </a:ext>
            </a:extLst>
          </p:cNvPr>
          <p:cNvSpPr txBox="1"/>
          <p:nvPr/>
        </p:nvSpPr>
        <p:spPr>
          <a:xfrm>
            <a:off x="11322293" y="461693"/>
            <a:ext cx="798173" cy="707886"/>
          </a:xfrm>
          <a:prstGeom prst="rect">
            <a:avLst/>
          </a:prstGeom>
          <a:noFill/>
        </p:spPr>
        <p:txBody>
          <a:bodyPr wrap="square" rtlCol="0">
            <a:spAutoFit/>
          </a:bodyPr>
          <a:lstStyle/>
          <a:p>
            <a:r>
              <a:rPr lang="en-US" sz="4000" dirty="0">
                <a:latin typeface="Wolfenstein" panose="020B0603050302020204" pitchFamily="34" charset="0"/>
              </a:rPr>
              <a:t>Next</a:t>
            </a:r>
          </a:p>
        </p:txBody>
      </p:sp>
      <p:pic>
        <p:nvPicPr>
          <p:cNvPr id="15" name="Picture 14">
            <a:extLst>
              <a:ext uri="{FF2B5EF4-FFF2-40B4-BE49-F238E27FC236}">
                <a16:creationId xmlns:a16="http://schemas.microsoft.com/office/drawing/2014/main" id="{538FDDFE-0CDD-443E-8DA3-9B637BE7813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130824" y="267186"/>
            <a:ext cx="2758912" cy="3307246"/>
          </a:xfrm>
          <a:prstGeom prst="rect">
            <a:avLst/>
          </a:prstGeom>
        </p:spPr>
      </p:pic>
    </p:spTree>
    <p:extLst>
      <p:ext uri="{BB962C8B-B14F-4D97-AF65-F5344CB8AC3E}">
        <p14:creationId xmlns:p14="http://schemas.microsoft.com/office/powerpoint/2010/main" val="2815745789"/>
      </p:ext>
    </p:extLst>
  </p:cSld>
  <p:clrMapOvr>
    <a:masterClrMapping/>
  </p:clrMapOvr>
  <mc:AlternateContent xmlns:mc="http://schemas.openxmlformats.org/markup-compatibility/2006" xmlns:p14="http://schemas.microsoft.com/office/powerpoint/2010/main">
    <mc:Choice Requires="p14">
      <p:transition spd="slow" p14:dur="1500">
        <p14:window dir="vert"/>
        <p:sndAc>
          <p:stSnd>
            <p:snd r:embed="rId2" name="click.wav"/>
          </p:stSnd>
        </p:sndAc>
      </p:transition>
    </mc:Choice>
    <mc:Fallback xmlns="">
      <p:transition spd="slow">
        <p:fade/>
        <p:sndAc>
          <p:stSnd>
            <p:snd r:embed="rId10" name="click.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14" presetClass="entr" presetSubtype="1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randombar(horizontal)">
                                      <p:cBhvr>
                                        <p:cTn id="1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C849C9-293F-4C82-A902-E82BC011F49F}"/>
              </a:ext>
            </a:extLst>
          </p:cNvPr>
          <p:cNvSpPr>
            <a:spLocks noGrp="1"/>
          </p:cNvSpPr>
          <p:nvPr>
            <p:ph type="title"/>
          </p:nvPr>
        </p:nvSpPr>
        <p:spPr>
          <a:xfrm>
            <a:off x="1613664" y="-44677"/>
            <a:ext cx="10515600" cy="1325563"/>
          </a:xfrm>
        </p:spPr>
        <p:txBody>
          <a:bodyPr>
            <a:normAutofit/>
          </a:bodyPr>
          <a:lstStyle/>
          <a:p>
            <a:r>
              <a:rPr lang="en-US" sz="5400" dirty="0">
                <a:latin typeface="Wolfenstein" panose="020B0603050302020204" pitchFamily="34" charset="0"/>
              </a:rPr>
              <a:t>Return to Castle Wolfenstein</a:t>
            </a:r>
          </a:p>
        </p:txBody>
      </p:sp>
      <p:sp>
        <p:nvSpPr>
          <p:cNvPr id="3" name="Content Placeholder 2">
            <a:extLst>
              <a:ext uri="{FF2B5EF4-FFF2-40B4-BE49-F238E27FC236}">
                <a16:creationId xmlns:a16="http://schemas.microsoft.com/office/drawing/2014/main" id="{676F1457-2748-4033-9FD6-04BEF05F5E39}"/>
              </a:ext>
            </a:extLst>
          </p:cNvPr>
          <p:cNvSpPr>
            <a:spLocks noGrp="1"/>
          </p:cNvSpPr>
          <p:nvPr>
            <p:ph idx="1"/>
          </p:nvPr>
        </p:nvSpPr>
        <p:spPr>
          <a:xfrm>
            <a:off x="707277" y="1280886"/>
            <a:ext cx="10515600" cy="4351338"/>
          </a:xfrm>
        </p:spPr>
        <p:txBody>
          <a:bodyPr>
            <a:normAutofit/>
          </a:bodyPr>
          <a:lstStyle/>
          <a:p>
            <a:r>
              <a:rPr lang="en-US" sz="3200" dirty="0">
                <a:latin typeface="Adobe Naskh Medium" panose="01010101010101010101" pitchFamily="50" charset="-78"/>
                <a:cs typeface="Adobe Naskh Medium" panose="01010101010101010101" pitchFamily="50" charset="-78"/>
              </a:rPr>
              <a:t>Return to Castle Wolfenstein was released in 2001 and is one of the last old school shooters ever released for its time. After taking a 9 near hiatus after Wolfenstein 3D and Spear of Destiny the Wolfenstein series was rebooted with almost a decade of evolution in video game technology making it one of the biggest and most evolved releases in the series. In this game you again play as "B.J." Blazkowicz taking place in 1943 Egypt who’s goal is to investigate the rise of activity in the Nazi SS Paranormal Division. </a:t>
            </a:r>
          </a:p>
        </p:txBody>
      </p:sp>
      <p:pic>
        <p:nvPicPr>
          <p:cNvPr id="4" name="Picture 3">
            <a:hlinkClick r:id="rId3" action="ppaction://hlinksldjump"/>
            <a:extLst>
              <a:ext uri="{FF2B5EF4-FFF2-40B4-BE49-F238E27FC236}">
                <a16:creationId xmlns:a16="http://schemas.microsoft.com/office/drawing/2014/main" id="{4185759B-FBE8-4B69-BD2E-012E2BB80C3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61" y="74580"/>
            <a:ext cx="1398432" cy="891661"/>
          </a:xfrm>
          <a:prstGeom prst="rect">
            <a:avLst/>
          </a:prstGeom>
        </p:spPr>
      </p:pic>
      <p:sp>
        <p:nvSpPr>
          <p:cNvPr id="5" name="TextBox 4">
            <a:extLst>
              <a:ext uri="{FF2B5EF4-FFF2-40B4-BE49-F238E27FC236}">
                <a16:creationId xmlns:a16="http://schemas.microsoft.com/office/drawing/2014/main" id="{49E137B9-DB75-4444-9A88-CC6C0C20708C}"/>
              </a:ext>
            </a:extLst>
          </p:cNvPr>
          <p:cNvSpPr txBox="1"/>
          <p:nvPr/>
        </p:nvSpPr>
        <p:spPr>
          <a:xfrm>
            <a:off x="-14988" y="377035"/>
            <a:ext cx="1007706" cy="707886"/>
          </a:xfrm>
          <a:prstGeom prst="rect">
            <a:avLst/>
          </a:prstGeom>
          <a:noFill/>
        </p:spPr>
        <p:txBody>
          <a:bodyPr wrap="square" rtlCol="0">
            <a:spAutoFit/>
          </a:bodyPr>
          <a:lstStyle/>
          <a:p>
            <a:r>
              <a:rPr lang="en-US" sz="4000" dirty="0">
                <a:latin typeface="Wolfenstein" panose="020B0603050302020204" pitchFamily="34" charset="0"/>
              </a:rPr>
              <a:t>Back</a:t>
            </a:r>
          </a:p>
        </p:txBody>
      </p:sp>
      <p:pic>
        <p:nvPicPr>
          <p:cNvPr id="6" name="Picture 5">
            <a:hlinkClick r:id="rId5" action="ppaction://hlinksldjump"/>
            <a:extLst>
              <a:ext uri="{FF2B5EF4-FFF2-40B4-BE49-F238E27FC236}">
                <a16:creationId xmlns:a16="http://schemas.microsoft.com/office/drawing/2014/main" id="{368589B7-65F8-45CB-AA30-42213100405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10762457" y="74580"/>
            <a:ext cx="1429541" cy="935696"/>
          </a:xfrm>
          <a:prstGeom prst="rect">
            <a:avLst/>
          </a:prstGeom>
          <a:scene3d>
            <a:camera prst="orthographicFront">
              <a:rot lat="0" lon="0" rev="0"/>
            </a:camera>
            <a:lightRig rig="threePt" dir="t"/>
          </a:scene3d>
        </p:spPr>
      </p:pic>
      <p:sp>
        <p:nvSpPr>
          <p:cNvPr id="7" name="TextBox 6">
            <a:extLst>
              <a:ext uri="{FF2B5EF4-FFF2-40B4-BE49-F238E27FC236}">
                <a16:creationId xmlns:a16="http://schemas.microsoft.com/office/drawing/2014/main" id="{936AA118-689C-49DA-BF96-6F9158DAB98A}"/>
              </a:ext>
            </a:extLst>
          </p:cNvPr>
          <p:cNvSpPr txBox="1"/>
          <p:nvPr/>
        </p:nvSpPr>
        <p:spPr>
          <a:xfrm>
            <a:off x="11322293" y="461693"/>
            <a:ext cx="798173" cy="707886"/>
          </a:xfrm>
          <a:prstGeom prst="rect">
            <a:avLst/>
          </a:prstGeom>
          <a:noFill/>
        </p:spPr>
        <p:txBody>
          <a:bodyPr wrap="square" rtlCol="0">
            <a:spAutoFit/>
          </a:bodyPr>
          <a:lstStyle/>
          <a:p>
            <a:r>
              <a:rPr lang="en-US" sz="4000" dirty="0">
                <a:latin typeface="Wolfenstein" panose="020B0603050302020204" pitchFamily="34" charset="0"/>
              </a:rPr>
              <a:t>Next</a:t>
            </a:r>
          </a:p>
        </p:txBody>
      </p:sp>
      <p:pic>
        <p:nvPicPr>
          <p:cNvPr id="8" name="Picture 7">
            <a:hlinkClick r:id="rId6" action="ppaction://hlinksldjump"/>
            <a:extLst>
              <a:ext uri="{FF2B5EF4-FFF2-40B4-BE49-F238E27FC236}">
                <a16:creationId xmlns:a16="http://schemas.microsoft.com/office/drawing/2014/main" id="{31947E17-3798-41DD-81DD-B4B50A96EC8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021254" y="5713446"/>
            <a:ext cx="1108010" cy="1108010"/>
          </a:xfrm>
          <a:prstGeom prst="rect">
            <a:avLst/>
          </a:prstGeom>
        </p:spPr>
      </p:pic>
      <p:sp>
        <p:nvSpPr>
          <p:cNvPr id="9" name="TextBox 8">
            <a:extLst>
              <a:ext uri="{FF2B5EF4-FFF2-40B4-BE49-F238E27FC236}">
                <a16:creationId xmlns:a16="http://schemas.microsoft.com/office/drawing/2014/main" id="{F43C5AE5-939C-49E7-A8F6-2EE0E84060FB}"/>
              </a:ext>
            </a:extLst>
          </p:cNvPr>
          <p:cNvSpPr txBox="1"/>
          <p:nvPr/>
        </p:nvSpPr>
        <p:spPr>
          <a:xfrm>
            <a:off x="11171773" y="5067122"/>
            <a:ext cx="1099212" cy="1200329"/>
          </a:xfrm>
          <a:prstGeom prst="rect">
            <a:avLst/>
          </a:prstGeom>
          <a:noFill/>
        </p:spPr>
        <p:txBody>
          <a:bodyPr wrap="square" rtlCol="0">
            <a:spAutoFit/>
          </a:bodyPr>
          <a:lstStyle/>
          <a:p>
            <a:r>
              <a:rPr lang="en-US" dirty="0">
                <a:latin typeface="Adobe Naskh Medium" panose="01010101010101010101" pitchFamily="50" charset="-78"/>
                <a:cs typeface="Adobe Naskh Medium" panose="01010101010101010101" pitchFamily="50" charset="-78"/>
              </a:rPr>
              <a:t>Table of</a:t>
            </a:r>
          </a:p>
          <a:p>
            <a:r>
              <a:rPr lang="en-US" dirty="0">
                <a:latin typeface="Adobe Naskh Medium" panose="01010101010101010101" pitchFamily="50" charset="-78"/>
                <a:cs typeface="Adobe Naskh Medium" panose="01010101010101010101" pitchFamily="50" charset="-78"/>
              </a:rPr>
              <a:t>Contents</a:t>
            </a:r>
          </a:p>
          <a:p>
            <a:endParaRPr lang="en-US" dirty="0"/>
          </a:p>
          <a:p>
            <a:endParaRPr lang="en-US" dirty="0"/>
          </a:p>
        </p:txBody>
      </p:sp>
      <p:pic>
        <p:nvPicPr>
          <p:cNvPr id="11" name="Picture 10">
            <a:extLst>
              <a:ext uri="{FF2B5EF4-FFF2-40B4-BE49-F238E27FC236}">
                <a16:creationId xmlns:a16="http://schemas.microsoft.com/office/drawing/2014/main" id="{A726876E-50F3-432C-B8F0-BD4D13C580F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096000" y="4002831"/>
            <a:ext cx="3441504" cy="2752531"/>
          </a:xfrm>
          <a:prstGeom prst="rect">
            <a:avLst/>
          </a:prstGeom>
        </p:spPr>
      </p:pic>
      <p:pic>
        <p:nvPicPr>
          <p:cNvPr id="13" name="Picture 12">
            <a:extLst>
              <a:ext uri="{FF2B5EF4-FFF2-40B4-BE49-F238E27FC236}">
                <a16:creationId xmlns:a16="http://schemas.microsoft.com/office/drawing/2014/main" id="{9674BCCC-4CE3-428A-BCB9-9F6B8999403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28854" y="4437191"/>
            <a:ext cx="4150012" cy="2318171"/>
          </a:xfrm>
          <a:prstGeom prst="rect">
            <a:avLst/>
          </a:prstGeom>
        </p:spPr>
      </p:pic>
    </p:spTree>
    <p:extLst>
      <p:ext uri="{BB962C8B-B14F-4D97-AF65-F5344CB8AC3E}">
        <p14:creationId xmlns:p14="http://schemas.microsoft.com/office/powerpoint/2010/main" val="3846699525"/>
      </p:ext>
    </p:extLst>
  </p:cSld>
  <p:clrMapOvr>
    <a:masterClrMapping/>
  </p:clrMapOvr>
  <mc:AlternateContent xmlns:mc="http://schemas.openxmlformats.org/markup-compatibility/2006" xmlns:p14="http://schemas.microsoft.com/office/powerpoint/2010/main">
    <mc:Choice Requires="p14">
      <p:transition spd="slow" p14:dur="1500">
        <p14:window dir="vert"/>
        <p:sndAc>
          <p:stSnd>
            <p:snd r:embed="rId2" name="click.wav"/>
          </p:stSnd>
        </p:sndAc>
      </p:transition>
    </mc:Choice>
    <mc:Fallback xmlns="">
      <p:transition spd="slow">
        <p:fade/>
        <p:sndAc>
          <p:stSnd>
            <p:snd r:embed="rId10" name="click.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552D0A-ABA7-41FB-8276-7F587FC50395}"/>
              </a:ext>
            </a:extLst>
          </p:cNvPr>
          <p:cNvSpPr>
            <a:spLocks noGrp="1"/>
          </p:cNvSpPr>
          <p:nvPr>
            <p:ph type="title"/>
          </p:nvPr>
        </p:nvSpPr>
        <p:spPr>
          <a:xfrm>
            <a:off x="1861457" y="377035"/>
            <a:ext cx="10881049" cy="1438761"/>
          </a:xfrm>
        </p:spPr>
        <p:txBody>
          <a:bodyPr>
            <a:normAutofit/>
          </a:bodyPr>
          <a:lstStyle/>
          <a:p>
            <a:r>
              <a:rPr lang="en-US" sz="5400" dirty="0">
                <a:latin typeface="Wolfenstein" panose="020B0603050302020204" pitchFamily="34" charset="0"/>
              </a:rPr>
              <a:t>Return to Castle Wolfenstein - Clip from Review</a:t>
            </a:r>
          </a:p>
        </p:txBody>
      </p:sp>
      <p:pic>
        <p:nvPicPr>
          <p:cNvPr id="4" name="Online Media 3">
            <a:hlinkClick r:id="" action="ppaction://media"/>
            <a:extLst>
              <a:ext uri="{FF2B5EF4-FFF2-40B4-BE49-F238E27FC236}">
                <a16:creationId xmlns:a16="http://schemas.microsoft.com/office/drawing/2014/main" id="{178C237B-012F-4C4D-A96E-32E921ABA88D}"/>
              </a:ext>
            </a:extLst>
          </p:cNvPr>
          <p:cNvPicPr>
            <a:picLocks noGrp="1" noRot="1" noChangeAspect="1"/>
          </p:cNvPicPr>
          <p:nvPr>
            <p:ph idx="1"/>
            <a:videoFile r:link="rId1"/>
          </p:nvPr>
        </p:nvPicPr>
        <p:blipFill>
          <a:blip r:embed="rId4"/>
          <a:stretch>
            <a:fillRect/>
          </a:stretch>
        </p:blipFill>
        <p:spPr>
          <a:xfrm>
            <a:off x="1949579" y="1700020"/>
            <a:ext cx="8292841" cy="4664723"/>
          </a:xfrm>
          <a:prstGeom prst="rect">
            <a:avLst/>
          </a:prstGeom>
        </p:spPr>
      </p:pic>
      <p:pic>
        <p:nvPicPr>
          <p:cNvPr id="5" name="Picture 4">
            <a:hlinkClick r:id="rId5" action="ppaction://hlinksldjump"/>
            <a:extLst>
              <a:ext uri="{FF2B5EF4-FFF2-40B4-BE49-F238E27FC236}">
                <a16:creationId xmlns:a16="http://schemas.microsoft.com/office/drawing/2014/main" id="{953BE3AE-7704-4398-A8BC-B661A85A917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61" y="74580"/>
            <a:ext cx="1398432" cy="891661"/>
          </a:xfrm>
          <a:prstGeom prst="rect">
            <a:avLst/>
          </a:prstGeom>
        </p:spPr>
      </p:pic>
      <p:sp>
        <p:nvSpPr>
          <p:cNvPr id="6" name="TextBox 5">
            <a:extLst>
              <a:ext uri="{FF2B5EF4-FFF2-40B4-BE49-F238E27FC236}">
                <a16:creationId xmlns:a16="http://schemas.microsoft.com/office/drawing/2014/main" id="{0A50BFD6-3957-4CA9-9D6F-1CB1E2293A92}"/>
              </a:ext>
            </a:extLst>
          </p:cNvPr>
          <p:cNvSpPr txBox="1"/>
          <p:nvPr/>
        </p:nvSpPr>
        <p:spPr>
          <a:xfrm>
            <a:off x="-14988" y="377035"/>
            <a:ext cx="1007706" cy="707886"/>
          </a:xfrm>
          <a:prstGeom prst="rect">
            <a:avLst/>
          </a:prstGeom>
          <a:noFill/>
        </p:spPr>
        <p:txBody>
          <a:bodyPr wrap="square" rtlCol="0">
            <a:spAutoFit/>
          </a:bodyPr>
          <a:lstStyle/>
          <a:p>
            <a:r>
              <a:rPr lang="en-US" sz="4000" dirty="0">
                <a:latin typeface="Wolfenstein" panose="020B0603050302020204" pitchFamily="34" charset="0"/>
              </a:rPr>
              <a:t>Back</a:t>
            </a:r>
          </a:p>
        </p:txBody>
      </p:sp>
      <p:pic>
        <p:nvPicPr>
          <p:cNvPr id="7" name="Picture 6">
            <a:hlinkClick r:id="rId7" action="ppaction://hlinksldjump"/>
            <a:extLst>
              <a:ext uri="{FF2B5EF4-FFF2-40B4-BE49-F238E27FC236}">
                <a16:creationId xmlns:a16="http://schemas.microsoft.com/office/drawing/2014/main" id="{0752AE18-D836-48E0-BC43-E90B779CEB4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10762457" y="74580"/>
            <a:ext cx="1429541" cy="935696"/>
          </a:xfrm>
          <a:prstGeom prst="rect">
            <a:avLst/>
          </a:prstGeom>
          <a:scene3d>
            <a:camera prst="orthographicFront">
              <a:rot lat="0" lon="0" rev="0"/>
            </a:camera>
            <a:lightRig rig="threePt" dir="t"/>
          </a:scene3d>
        </p:spPr>
      </p:pic>
      <p:sp>
        <p:nvSpPr>
          <p:cNvPr id="8" name="TextBox 7">
            <a:extLst>
              <a:ext uri="{FF2B5EF4-FFF2-40B4-BE49-F238E27FC236}">
                <a16:creationId xmlns:a16="http://schemas.microsoft.com/office/drawing/2014/main" id="{0DC6A17D-5538-4B45-8265-4D9DEB721016}"/>
              </a:ext>
            </a:extLst>
          </p:cNvPr>
          <p:cNvSpPr txBox="1"/>
          <p:nvPr/>
        </p:nvSpPr>
        <p:spPr>
          <a:xfrm>
            <a:off x="11322293" y="461693"/>
            <a:ext cx="798173" cy="707886"/>
          </a:xfrm>
          <a:prstGeom prst="rect">
            <a:avLst/>
          </a:prstGeom>
          <a:noFill/>
        </p:spPr>
        <p:txBody>
          <a:bodyPr wrap="square" rtlCol="0">
            <a:spAutoFit/>
          </a:bodyPr>
          <a:lstStyle/>
          <a:p>
            <a:r>
              <a:rPr lang="en-US" sz="4000" dirty="0">
                <a:latin typeface="Wolfenstein" panose="020B0603050302020204" pitchFamily="34" charset="0"/>
              </a:rPr>
              <a:t>Next</a:t>
            </a:r>
          </a:p>
        </p:txBody>
      </p:sp>
      <p:pic>
        <p:nvPicPr>
          <p:cNvPr id="9" name="Picture 8">
            <a:hlinkClick r:id="rId8" action="ppaction://hlinksldjump"/>
            <a:extLst>
              <a:ext uri="{FF2B5EF4-FFF2-40B4-BE49-F238E27FC236}">
                <a16:creationId xmlns:a16="http://schemas.microsoft.com/office/drawing/2014/main" id="{4827862A-9795-4F99-B373-237992C7B34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021254" y="5713446"/>
            <a:ext cx="1108010" cy="1108010"/>
          </a:xfrm>
          <a:prstGeom prst="rect">
            <a:avLst/>
          </a:prstGeom>
        </p:spPr>
      </p:pic>
      <p:sp>
        <p:nvSpPr>
          <p:cNvPr id="10" name="TextBox 9">
            <a:extLst>
              <a:ext uri="{FF2B5EF4-FFF2-40B4-BE49-F238E27FC236}">
                <a16:creationId xmlns:a16="http://schemas.microsoft.com/office/drawing/2014/main" id="{EB1C82E4-E8F4-4587-856A-74379C67ABD0}"/>
              </a:ext>
            </a:extLst>
          </p:cNvPr>
          <p:cNvSpPr txBox="1"/>
          <p:nvPr/>
        </p:nvSpPr>
        <p:spPr>
          <a:xfrm>
            <a:off x="11171773" y="5067122"/>
            <a:ext cx="1099212" cy="1200329"/>
          </a:xfrm>
          <a:prstGeom prst="rect">
            <a:avLst/>
          </a:prstGeom>
          <a:noFill/>
        </p:spPr>
        <p:txBody>
          <a:bodyPr wrap="square" rtlCol="0">
            <a:spAutoFit/>
          </a:bodyPr>
          <a:lstStyle/>
          <a:p>
            <a:r>
              <a:rPr lang="en-US" dirty="0">
                <a:latin typeface="Adobe Naskh Medium" panose="01010101010101010101" pitchFamily="50" charset="-78"/>
                <a:cs typeface="Adobe Naskh Medium" panose="01010101010101010101" pitchFamily="50" charset="-78"/>
              </a:rPr>
              <a:t>Table of</a:t>
            </a:r>
          </a:p>
          <a:p>
            <a:r>
              <a:rPr lang="en-US" dirty="0">
                <a:latin typeface="Adobe Naskh Medium" panose="01010101010101010101" pitchFamily="50" charset="-78"/>
                <a:cs typeface="Adobe Naskh Medium" panose="01010101010101010101" pitchFamily="50" charset="-78"/>
              </a:rPr>
              <a:t>Contents</a:t>
            </a:r>
          </a:p>
          <a:p>
            <a:endParaRPr lang="en-US" dirty="0"/>
          </a:p>
          <a:p>
            <a:endParaRPr lang="en-US" dirty="0"/>
          </a:p>
        </p:txBody>
      </p:sp>
    </p:spTree>
    <p:extLst>
      <p:ext uri="{BB962C8B-B14F-4D97-AF65-F5344CB8AC3E}">
        <p14:creationId xmlns:p14="http://schemas.microsoft.com/office/powerpoint/2010/main" val="1186036063"/>
      </p:ext>
    </p:extLst>
  </p:cSld>
  <p:clrMapOvr>
    <a:masterClrMapping/>
  </p:clrMapOvr>
  <mc:AlternateContent xmlns:mc="http://schemas.openxmlformats.org/markup-compatibility/2006" xmlns:p14="http://schemas.microsoft.com/office/powerpoint/2010/main">
    <mc:Choice Requires="p14">
      <p:transition spd="slow" p14:dur="1500">
        <p14:window dir="vert"/>
        <p:sndAc>
          <p:stSnd>
            <p:snd r:embed="rId3" name="click.wav"/>
          </p:stSnd>
        </p:sndAc>
      </p:transition>
    </mc:Choice>
    <mc:Fallback xmlns="">
      <p:transition spd="slow">
        <p:fade/>
        <p:sndAc>
          <p:stSnd>
            <p:snd r:embed="rId10" name="click.wav"/>
          </p:stSnd>
        </p:sndAc>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E15FB-F3A1-4734-B2FE-7D1D1A63DC63}"/>
              </a:ext>
            </a:extLst>
          </p:cNvPr>
          <p:cNvSpPr>
            <a:spLocks noGrp="1"/>
          </p:cNvSpPr>
          <p:nvPr>
            <p:ph type="title"/>
          </p:nvPr>
        </p:nvSpPr>
        <p:spPr>
          <a:xfrm>
            <a:off x="1406493" y="303459"/>
            <a:ext cx="10515600" cy="1325563"/>
          </a:xfrm>
        </p:spPr>
        <p:txBody>
          <a:bodyPr>
            <a:normAutofit/>
          </a:bodyPr>
          <a:lstStyle/>
          <a:p>
            <a:r>
              <a:rPr lang="en-US" sz="6600" dirty="0">
                <a:latin typeface="Wolfenstein" panose="020B0603050302020204" pitchFamily="34" charset="0"/>
              </a:rPr>
              <a:t>Wolfenstein Reboot 2009</a:t>
            </a:r>
          </a:p>
        </p:txBody>
      </p:sp>
      <p:sp>
        <p:nvSpPr>
          <p:cNvPr id="3" name="Content Placeholder 2">
            <a:extLst>
              <a:ext uri="{FF2B5EF4-FFF2-40B4-BE49-F238E27FC236}">
                <a16:creationId xmlns:a16="http://schemas.microsoft.com/office/drawing/2014/main" id="{D495C1A3-785D-4C85-BEA8-9B6D0BF84004}"/>
              </a:ext>
            </a:extLst>
          </p:cNvPr>
          <p:cNvSpPr>
            <a:spLocks noGrp="1"/>
          </p:cNvSpPr>
          <p:nvPr>
            <p:ph idx="1"/>
          </p:nvPr>
        </p:nvSpPr>
        <p:spPr>
          <a:xfrm>
            <a:off x="838199" y="1489722"/>
            <a:ext cx="4816151" cy="5368277"/>
          </a:xfrm>
        </p:spPr>
        <p:txBody>
          <a:bodyPr>
            <a:normAutofit lnSpcReduction="10000"/>
          </a:bodyPr>
          <a:lstStyle/>
          <a:p>
            <a:r>
              <a:rPr lang="en-US" dirty="0">
                <a:latin typeface="Adobe Naskh Medium" panose="01010101010101010101" pitchFamily="50" charset="-78"/>
                <a:cs typeface="Adobe Naskh Medium" panose="01010101010101010101" pitchFamily="50" charset="-78"/>
              </a:rPr>
              <a:t>Wolfenstein was rebooted yet again back in 2009 which is probably one of the most overlooked and underappreciated entries in the series. The game received mixed reviews by critics and fans selling very poorly with only 100,000 copies sold within the first month of its release. The game takes place in the fictional town of </a:t>
            </a:r>
            <a:r>
              <a:rPr lang="en-US" dirty="0" err="1">
                <a:latin typeface="Adobe Naskh Medium" panose="01010101010101010101" pitchFamily="50" charset="-78"/>
                <a:cs typeface="Adobe Naskh Medium" panose="01010101010101010101" pitchFamily="50" charset="-78"/>
              </a:rPr>
              <a:t>Isenstadt</a:t>
            </a:r>
            <a:r>
              <a:rPr lang="en-US" dirty="0">
                <a:latin typeface="Adobe Naskh Medium" panose="01010101010101010101" pitchFamily="50" charset="-78"/>
                <a:cs typeface="Adobe Naskh Medium" panose="01010101010101010101" pitchFamily="50" charset="-78"/>
              </a:rPr>
              <a:t> during World War II in which the Nazis are excavating the crystal </a:t>
            </a:r>
            <a:r>
              <a:rPr lang="en-US" dirty="0" err="1">
                <a:latin typeface="Adobe Naskh Medium" panose="01010101010101010101" pitchFamily="50" charset="-78"/>
                <a:cs typeface="Adobe Naskh Medium" panose="01010101010101010101" pitchFamily="50" charset="-78"/>
              </a:rPr>
              <a:t>Nachtsonne</a:t>
            </a:r>
            <a:r>
              <a:rPr lang="en-US" dirty="0">
                <a:latin typeface="Adobe Naskh Medium" panose="01010101010101010101" pitchFamily="50" charset="-78"/>
                <a:cs typeface="Adobe Naskh Medium" panose="01010101010101010101" pitchFamily="50" charset="-78"/>
              </a:rPr>
              <a:t> needed to access the “Black Sun Dimension”. The game works in a hub based semi open world fashion which is pretty unique for an FPS action based game. </a:t>
            </a:r>
          </a:p>
        </p:txBody>
      </p:sp>
      <p:pic>
        <p:nvPicPr>
          <p:cNvPr id="4" name="Picture 3">
            <a:hlinkClick r:id="rId3" action="ppaction://hlinksldjump"/>
            <a:extLst>
              <a:ext uri="{FF2B5EF4-FFF2-40B4-BE49-F238E27FC236}">
                <a16:creationId xmlns:a16="http://schemas.microsoft.com/office/drawing/2014/main" id="{4D134B03-621A-45B5-A433-672772ADB97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61" y="74580"/>
            <a:ext cx="1398432" cy="891661"/>
          </a:xfrm>
          <a:prstGeom prst="rect">
            <a:avLst/>
          </a:prstGeom>
        </p:spPr>
      </p:pic>
      <p:sp>
        <p:nvSpPr>
          <p:cNvPr id="5" name="TextBox 4">
            <a:extLst>
              <a:ext uri="{FF2B5EF4-FFF2-40B4-BE49-F238E27FC236}">
                <a16:creationId xmlns:a16="http://schemas.microsoft.com/office/drawing/2014/main" id="{A80FF7DF-BE37-494C-B6DD-92D48AB0391D}"/>
              </a:ext>
            </a:extLst>
          </p:cNvPr>
          <p:cNvSpPr txBox="1"/>
          <p:nvPr/>
        </p:nvSpPr>
        <p:spPr>
          <a:xfrm>
            <a:off x="-14988" y="377035"/>
            <a:ext cx="1007706" cy="707886"/>
          </a:xfrm>
          <a:prstGeom prst="rect">
            <a:avLst/>
          </a:prstGeom>
          <a:noFill/>
        </p:spPr>
        <p:txBody>
          <a:bodyPr wrap="square" rtlCol="0">
            <a:spAutoFit/>
          </a:bodyPr>
          <a:lstStyle/>
          <a:p>
            <a:r>
              <a:rPr lang="en-US" sz="4000" dirty="0">
                <a:latin typeface="Wolfenstein" panose="020B0603050302020204" pitchFamily="34" charset="0"/>
              </a:rPr>
              <a:t>Back</a:t>
            </a:r>
          </a:p>
        </p:txBody>
      </p:sp>
      <p:pic>
        <p:nvPicPr>
          <p:cNvPr id="6" name="Picture 5">
            <a:hlinkClick r:id="rId5" action="ppaction://hlinksldjump"/>
            <a:extLst>
              <a:ext uri="{FF2B5EF4-FFF2-40B4-BE49-F238E27FC236}">
                <a16:creationId xmlns:a16="http://schemas.microsoft.com/office/drawing/2014/main" id="{788A2542-B87A-47F1-AE87-676347C3DD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10762457" y="74580"/>
            <a:ext cx="1429541" cy="935696"/>
          </a:xfrm>
          <a:prstGeom prst="rect">
            <a:avLst/>
          </a:prstGeom>
          <a:scene3d>
            <a:camera prst="orthographicFront">
              <a:rot lat="0" lon="0" rev="0"/>
            </a:camera>
            <a:lightRig rig="threePt" dir="t"/>
          </a:scene3d>
        </p:spPr>
      </p:pic>
      <p:sp>
        <p:nvSpPr>
          <p:cNvPr id="7" name="TextBox 6">
            <a:extLst>
              <a:ext uri="{FF2B5EF4-FFF2-40B4-BE49-F238E27FC236}">
                <a16:creationId xmlns:a16="http://schemas.microsoft.com/office/drawing/2014/main" id="{808348D5-1717-4596-85FB-42368F56DDD7}"/>
              </a:ext>
            </a:extLst>
          </p:cNvPr>
          <p:cNvSpPr txBox="1"/>
          <p:nvPr/>
        </p:nvSpPr>
        <p:spPr>
          <a:xfrm>
            <a:off x="11322293" y="461693"/>
            <a:ext cx="798173" cy="707886"/>
          </a:xfrm>
          <a:prstGeom prst="rect">
            <a:avLst/>
          </a:prstGeom>
          <a:noFill/>
        </p:spPr>
        <p:txBody>
          <a:bodyPr wrap="square" rtlCol="0">
            <a:spAutoFit/>
          </a:bodyPr>
          <a:lstStyle/>
          <a:p>
            <a:r>
              <a:rPr lang="en-US" sz="4000" dirty="0">
                <a:latin typeface="Wolfenstein" panose="020B0603050302020204" pitchFamily="34" charset="0"/>
              </a:rPr>
              <a:t>Next</a:t>
            </a:r>
          </a:p>
        </p:txBody>
      </p:sp>
      <p:pic>
        <p:nvPicPr>
          <p:cNvPr id="8" name="Picture 7">
            <a:hlinkClick r:id="rId6" action="ppaction://hlinksldjump"/>
            <a:extLst>
              <a:ext uri="{FF2B5EF4-FFF2-40B4-BE49-F238E27FC236}">
                <a16:creationId xmlns:a16="http://schemas.microsoft.com/office/drawing/2014/main" id="{50CA5BF5-EACD-4B92-9080-E9D5FC985EA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021254" y="5713446"/>
            <a:ext cx="1108010" cy="1108010"/>
          </a:xfrm>
          <a:prstGeom prst="rect">
            <a:avLst/>
          </a:prstGeom>
        </p:spPr>
      </p:pic>
      <p:sp>
        <p:nvSpPr>
          <p:cNvPr id="9" name="TextBox 8">
            <a:extLst>
              <a:ext uri="{FF2B5EF4-FFF2-40B4-BE49-F238E27FC236}">
                <a16:creationId xmlns:a16="http://schemas.microsoft.com/office/drawing/2014/main" id="{BC2D7587-54D8-4BA7-BB17-BC0125D44398}"/>
              </a:ext>
            </a:extLst>
          </p:cNvPr>
          <p:cNvSpPr txBox="1"/>
          <p:nvPr/>
        </p:nvSpPr>
        <p:spPr>
          <a:xfrm>
            <a:off x="11171773" y="5067122"/>
            <a:ext cx="1099212" cy="1200329"/>
          </a:xfrm>
          <a:prstGeom prst="rect">
            <a:avLst/>
          </a:prstGeom>
          <a:noFill/>
        </p:spPr>
        <p:txBody>
          <a:bodyPr wrap="square" rtlCol="0">
            <a:spAutoFit/>
          </a:bodyPr>
          <a:lstStyle/>
          <a:p>
            <a:r>
              <a:rPr lang="en-US" dirty="0">
                <a:latin typeface="Adobe Naskh Medium" panose="01010101010101010101" pitchFamily="50" charset="-78"/>
                <a:cs typeface="Adobe Naskh Medium" panose="01010101010101010101" pitchFamily="50" charset="-78"/>
              </a:rPr>
              <a:t>Table of</a:t>
            </a:r>
          </a:p>
          <a:p>
            <a:r>
              <a:rPr lang="en-US" dirty="0">
                <a:latin typeface="Adobe Naskh Medium" panose="01010101010101010101" pitchFamily="50" charset="-78"/>
                <a:cs typeface="Adobe Naskh Medium" panose="01010101010101010101" pitchFamily="50" charset="-78"/>
              </a:rPr>
              <a:t>Contents</a:t>
            </a:r>
          </a:p>
          <a:p>
            <a:endParaRPr lang="en-US" dirty="0"/>
          </a:p>
          <a:p>
            <a:endParaRPr lang="en-US" dirty="0"/>
          </a:p>
        </p:txBody>
      </p:sp>
      <p:pic>
        <p:nvPicPr>
          <p:cNvPr id="11" name="Picture 10">
            <a:extLst>
              <a:ext uri="{FF2B5EF4-FFF2-40B4-BE49-F238E27FC236}">
                <a16:creationId xmlns:a16="http://schemas.microsoft.com/office/drawing/2014/main" id="{29866949-FBA8-4DC6-83E0-BB05B2CA08D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022689" y="1371600"/>
            <a:ext cx="3449868" cy="4791483"/>
          </a:xfrm>
          <a:prstGeom prst="rect">
            <a:avLst/>
          </a:prstGeom>
        </p:spPr>
      </p:pic>
    </p:spTree>
    <p:extLst>
      <p:ext uri="{BB962C8B-B14F-4D97-AF65-F5344CB8AC3E}">
        <p14:creationId xmlns:p14="http://schemas.microsoft.com/office/powerpoint/2010/main" val="3408135590"/>
      </p:ext>
    </p:extLst>
  </p:cSld>
  <p:clrMapOvr>
    <a:masterClrMapping/>
  </p:clrMapOvr>
  <mc:AlternateContent xmlns:mc="http://schemas.openxmlformats.org/markup-compatibility/2006" xmlns:p14="http://schemas.microsoft.com/office/powerpoint/2010/main">
    <mc:Choice Requires="p14">
      <p:transition spd="slow" p14:dur="1500">
        <p14:window dir="vert"/>
        <p:sndAc>
          <p:stSnd>
            <p:snd r:embed="rId2" name="click.wav"/>
          </p:stSnd>
        </p:sndAc>
      </p:transition>
    </mc:Choice>
    <mc:Fallback xmlns="">
      <p:transition spd="slow">
        <p:fade/>
        <p:sndAc>
          <p:stSnd>
            <p:snd r:embed="rId9" name="click.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08E521-9A5A-4A64-A747-A9EBBF87DDB4}"/>
              </a:ext>
            </a:extLst>
          </p:cNvPr>
          <p:cNvSpPr>
            <a:spLocks noGrp="1"/>
          </p:cNvSpPr>
          <p:nvPr>
            <p:ph type="title"/>
          </p:nvPr>
        </p:nvSpPr>
        <p:spPr>
          <a:xfrm>
            <a:off x="2810847" y="169183"/>
            <a:ext cx="6570306" cy="1325563"/>
          </a:xfrm>
        </p:spPr>
        <p:txBody>
          <a:bodyPr>
            <a:normAutofit/>
          </a:bodyPr>
          <a:lstStyle/>
          <a:p>
            <a:r>
              <a:rPr lang="en-US" sz="8000" dirty="0">
                <a:latin typeface="Wolfenstein" panose="020B0603050302020204" pitchFamily="34" charset="0"/>
              </a:rPr>
              <a:t>Wolfenstein 2009 Trailer</a:t>
            </a:r>
          </a:p>
        </p:txBody>
      </p:sp>
      <p:pic>
        <p:nvPicPr>
          <p:cNvPr id="4" name="Online Media 3">
            <a:hlinkClick r:id="" action="ppaction://media"/>
            <a:extLst>
              <a:ext uri="{FF2B5EF4-FFF2-40B4-BE49-F238E27FC236}">
                <a16:creationId xmlns:a16="http://schemas.microsoft.com/office/drawing/2014/main" id="{DD74F74F-995A-4259-B8C6-1A5908526B21}"/>
              </a:ext>
            </a:extLst>
          </p:cNvPr>
          <p:cNvPicPr>
            <a:picLocks noRot="1" noChangeAspect="1"/>
          </p:cNvPicPr>
          <p:nvPr>
            <a:videoFile r:link="rId1"/>
          </p:nvPr>
        </p:nvPicPr>
        <p:blipFill>
          <a:blip r:embed="rId4"/>
          <a:stretch>
            <a:fillRect/>
          </a:stretch>
        </p:blipFill>
        <p:spPr>
          <a:xfrm>
            <a:off x="1435359" y="1370951"/>
            <a:ext cx="9321282" cy="5243221"/>
          </a:xfrm>
          <a:prstGeom prst="rect">
            <a:avLst/>
          </a:prstGeom>
        </p:spPr>
      </p:pic>
      <p:pic>
        <p:nvPicPr>
          <p:cNvPr id="5" name="Picture 4">
            <a:hlinkClick r:id="rId5" action="ppaction://hlinksldjump"/>
            <a:extLst>
              <a:ext uri="{FF2B5EF4-FFF2-40B4-BE49-F238E27FC236}">
                <a16:creationId xmlns:a16="http://schemas.microsoft.com/office/drawing/2014/main" id="{CFCD32B9-AEC6-4D5F-8477-3818996AD97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61" y="74580"/>
            <a:ext cx="1398432" cy="891661"/>
          </a:xfrm>
          <a:prstGeom prst="rect">
            <a:avLst/>
          </a:prstGeom>
        </p:spPr>
      </p:pic>
      <p:sp>
        <p:nvSpPr>
          <p:cNvPr id="6" name="TextBox 5">
            <a:extLst>
              <a:ext uri="{FF2B5EF4-FFF2-40B4-BE49-F238E27FC236}">
                <a16:creationId xmlns:a16="http://schemas.microsoft.com/office/drawing/2014/main" id="{337337E0-6B48-4EEC-8D2F-CD778F47C69F}"/>
              </a:ext>
            </a:extLst>
          </p:cNvPr>
          <p:cNvSpPr txBox="1"/>
          <p:nvPr/>
        </p:nvSpPr>
        <p:spPr>
          <a:xfrm>
            <a:off x="-14988" y="377035"/>
            <a:ext cx="1007706" cy="707886"/>
          </a:xfrm>
          <a:prstGeom prst="rect">
            <a:avLst/>
          </a:prstGeom>
          <a:noFill/>
        </p:spPr>
        <p:txBody>
          <a:bodyPr wrap="square" rtlCol="0">
            <a:spAutoFit/>
          </a:bodyPr>
          <a:lstStyle/>
          <a:p>
            <a:r>
              <a:rPr lang="en-US" sz="4000" dirty="0">
                <a:latin typeface="Wolfenstein" panose="020B0603050302020204" pitchFamily="34" charset="0"/>
              </a:rPr>
              <a:t>Back</a:t>
            </a:r>
          </a:p>
        </p:txBody>
      </p:sp>
      <p:pic>
        <p:nvPicPr>
          <p:cNvPr id="7" name="Picture 6">
            <a:hlinkClick r:id="rId7" action="ppaction://hlinksldjump"/>
            <a:extLst>
              <a:ext uri="{FF2B5EF4-FFF2-40B4-BE49-F238E27FC236}">
                <a16:creationId xmlns:a16="http://schemas.microsoft.com/office/drawing/2014/main" id="{70DB5435-F353-4D12-9C60-D97A9FB2032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10762457" y="74580"/>
            <a:ext cx="1429541" cy="935696"/>
          </a:xfrm>
          <a:prstGeom prst="rect">
            <a:avLst/>
          </a:prstGeom>
          <a:scene3d>
            <a:camera prst="orthographicFront">
              <a:rot lat="0" lon="0" rev="0"/>
            </a:camera>
            <a:lightRig rig="threePt" dir="t"/>
          </a:scene3d>
        </p:spPr>
      </p:pic>
      <p:sp>
        <p:nvSpPr>
          <p:cNvPr id="8" name="TextBox 7">
            <a:extLst>
              <a:ext uri="{FF2B5EF4-FFF2-40B4-BE49-F238E27FC236}">
                <a16:creationId xmlns:a16="http://schemas.microsoft.com/office/drawing/2014/main" id="{F7F5F2D7-FA9B-4B25-A399-D19EF6E15BEC}"/>
              </a:ext>
            </a:extLst>
          </p:cNvPr>
          <p:cNvSpPr txBox="1"/>
          <p:nvPr/>
        </p:nvSpPr>
        <p:spPr>
          <a:xfrm>
            <a:off x="11322293" y="461693"/>
            <a:ext cx="798173" cy="707886"/>
          </a:xfrm>
          <a:prstGeom prst="rect">
            <a:avLst/>
          </a:prstGeom>
          <a:noFill/>
        </p:spPr>
        <p:txBody>
          <a:bodyPr wrap="square" rtlCol="0">
            <a:spAutoFit/>
          </a:bodyPr>
          <a:lstStyle/>
          <a:p>
            <a:r>
              <a:rPr lang="en-US" sz="4000" dirty="0">
                <a:latin typeface="Wolfenstein" panose="020B0603050302020204" pitchFamily="34" charset="0"/>
              </a:rPr>
              <a:t>Next</a:t>
            </a:r>
          </a:p>
        </p:txBody>
      </p:sp>
      <p:pic>
        <p:nvPicPr>
          <p:cNvPr id="9" name="Picture 8">
            <a:hlinkClick r:id="rId8" action="ppaction://hlinksldjump"/>
            <a:extLst>
              <a:ext uri="{FF2B5EF4-FFF2-40B4-BE49-F238E27FC236}">
                <a16:creationId xmlns:a16="http://schemas.microsoft.com/office/drawing/2014/main" id="{D7200A97-22B3-4991-A447-E8E7CFD2B08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021254" y="5713446"/>
            <a:ext cx="1108010" cy="1108010"/>
          </a:xfrm>
          <a:prstGeom prst="rect">
            <a:avLst/>
          </a:prstGeom>
        </p:spPr>
      </p:pic>
      <p:sp>
        <p:nvSpPr>
          <p:cNvPr id="10" name="TextBox 9">
            <a:extLst>
              <a:ext uri="{FF2B5EF4-FFF2-40B4-BE49-F238E27FC236}">
                <a16:creationId xmlns:a16="http://schemas.microsoft.com/office/drawing/2014/main" id="{7581A10D-FDE3-467E-A2C6-E235BFCA6D1B}"/>
              </a:ext>
            </a:extLst>
          </p:cNvPr>
          <p:cNvSpPr txBox="1"/>
          <p:nvPr/>
        </p:nvSpPr>
        <p:spPr>
          <a:xfrm>
            <a:off x="11171773" y="5067122"/>
            <a:ext cx="1099212" cy="1200329"/>
          </a:xfrm>
          <a:prstGeom prst="rect">
            <a:avLst/>
          </a:prstGeom>
          <a:noFill/>
        </p:spPr>
        <p:txBody>
          <a:bodyPr wrap="square" rtlCol="0">
            <a:spAutoFit/>
          </a:bodyPr>
          <a:lstStyle/>
          <a:p>
            <a:r>
              <a:rPr lang="en-US" dirty="0">
                <a:latin typeface="Adobe Naskh Medium" panose="01010101010101010101" pitchFamily="50" charset="-78"/>
                <a:cs typeface="Adobe Naskh Medium" panose="01010101010101010101" pitchFamily="50" charset="-78"/>
              </a:rPr>
              <a:t>Table of</a:t>
            </a:r>
          </a:p>
          <a:p>
            <a:r>
              <a:rPr lang="en-US" dirty="0">
                <a:latin typeface="Adobe Naskh Medium" panose="01010101010101010101" pitchFamily="50" charset="-78"/>
                <a:cs typeface="Adobe Naskh Medium" panose="01010101010101010101" pitchFamily="50" charset="-78"/>
              </a:rPr>
              <a:t>Contents</a:t>
            </a:r>
          </a:p>
          <a:p>
            <a:endParaRPr lang="en-US" dirty="0"/>
          </a:p>
          <a:p>
            <a:endParaRPr lang="en-US" dirty="0"/>
          </a:p>
        </p:txBody>
      </p:sp>
    </p:spTree>
    <p:extLst>
      <p:ext uri="{BB962C8B-B14F-4D97-AF65-F5344CB8AC3E}">
        <p14:creationId xmlns:p14="http://schemas.microsoft.com/office/powerpoint/2010/main" val="1261515512"/>
      </p:ext>
    </p:extLst>
  </p:cSld>
  <p:clrMapOvr>
    <a:masterClrMapping/>
  </p:clrMapOvr>
  <mc:AlternateContent xmlns:mc="http://schemas.openxmlformats.org/markup-compatibility/2006" xmlns:p14="http://schemas.microsoft.com/office/powerpoint/2010/main">
    <mc:Choice Requires="p14">
      <p:transition spd="slow" p14:dur="1500">
        <p14:window dir="vert"/>
        <p:sndAc>
          <p:stSnd>
            <p:snd r:embed="rId3" name="click.wav"/>
          </p:stSnd>
        </p:sndAc>
      </p:transition>
    </mc:Choice>
    <mc:Fallback xmlns="">
      <p:transition spd="slow">
        <p:fade/>
        <p:sndAc>
          <p:stSnd>
            <p:snd r:embed="rId10" name="click.wav"/>
          </p:stSnd>
        </p:sndAc>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180</TotalTime>
  <Words>1354</Words>
  <Application>Microsoft Office PowerPoint</Application>
  <PresentationFormat>Widescreen</PresentationFormat>
  <Paragraphs>99</Paragraphs>
  <Slides>12</Slides>
  <Notes>0</Notes>
  <HiddenSlides>0</HiddenSlides>
  <MMClips>2</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Adobe Naskh Medium</vt:lpstr>
      <vt:lpstr>Arial</vt:lpstr>
      <vt:lpstr>Calibri</vt:lpstr>
      <vt:lpstr>Calibri Light</vt:lpstr>
      <vt:lpstr>Kokila</vt:lpstr>
      <vt:lpstr>Wolfenstein</vt:lpstr>
      <vt:lpstr>Office Theme</vt:lpstr>
      <vt:lpstr>The History of Wolfenstein</vt:lpstr>
      <vt:lpstr>Table Of Contents</vt:lpstr>
      <vt:lpstr>The Origins of Wolfenstein</vt:lpstr>
      <vt:lpstr>The Origins of Wolfenstein - Beyond Castle Wolfenstein</vt:lpstr>
      <vt:lpstr>Wolfenstein 3D</vt:lpstr>
      <vt:lpstr>Return to Castle Wolfenstein</vt:lpstr>
      <vt:lpstr>Return to Castle Wolfenstein - Clip from Review</vt:lpstr>
      <vt:lpstr>Wolfenstein Reboot 2009</vt:lpstr>
      <vt:lpstr>Wolfenstein 2009 Trailer</vt:lpstr>
      <vt:lpstr>Wolfenstein - The New Order</vt:lpstr>
      <vt:lpstr>Wolfenstein 2: The New Colossus</vt:lpstr>
      <vt:lpstr>Credits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History of Wolfenstein</dc:title>
  <dc:creator>Danny Pasquarelli</dc:creator>
  <cp:lastModifiedBy>Danny Pasquarelli</cp:lastModifiedBy>
  <cp:revision>29</cp:revision>
  <dcterms:created xsi:type="dcterms:W3CDTF">2018-04-24T19:04:42Z</dcterms:created>
  <dcterms:modified xsi:type="dcterms:W3CDTF">2018-04-30T18:54:21Z</dcterms:modified>
</cp:coreProperties>
</file>