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67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98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93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0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20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88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6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542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602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42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6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9442B-5F48-4E27-B049-6616C27754F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65A20-A2B7-4D69-B931-8741B9EA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83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7000" y="139700"/>
            <a:ext cx="1701800" cy="124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 Slide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71700" y="158750"/>
            <a:ext cx="1778000" cy="1206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that explains what multimedia is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92600" y="177800"/>
            <a:ext cx="1562100" cy="1155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Another Side explaining what multimedia is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11900" y="133350"/>
            <a:ext cx="18542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 this slide I will explain the 5 building blocks of multimedia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585200" y="133350"/>
            <a:ext cx="1752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There will be two slides that explain how text is used in multimedia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858250" y="2249488"/>
            <a:ext cx="1574800" cy="162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Two slides about how images are used in multimedia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556375" y="2230438"/>
            <a:ext cx="1778000" cy="1644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Two slides on how audio is used in multimedia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346575" y="2217738"/>
            <a:ext cx="1651000" cy="1635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Two slides on how animation is used in multimedia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98675" y="2182813"/>
            <a:ext cx="1854200" cy="1635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Two Slides on how video is used in multimedia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27000" y="2122488"/>
            <a:ext cx="1663700" cy="1725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slide about what kind of hardware is need to make multimedia.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44550" y="4476750"/>
            <a:ext cx="1968500" cy="1943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slide about what kind of software is needed to make multimedia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241800" y="4794250"/>
            <a:ext cx="1663700" cy="1511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Copyright Slide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439150" y="4635500"/>
            <a:ext cx="19939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Credits Slide</a:t>
            </a:r>
          </a:p>
        </p:txBody>
      </p:sp>
      <p:cxnSp>
        <p:nvCxnSpPr>
          <p:cNvPr id="18" name="Straight Connector 17"/>
          <p:cNvCxnSpPr>
            <a:stCxn id="4" idx="3"/>
          </p:cNvCxnSpPr>
          <p:nvPr/>
        </p:nvCxnSpPr>
        <p:spPr>
          <a:xfrm flipV="1">
            <a:off x="1828800" y="698500"/>
            <a:ext cx="342900" cy="63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5" idx="3"/>
            <a:endCxn id="6" idx="1"/>
          </p:cNvCxnSpPr>
          <p:nvPr/>
        </p:nvCxnSpPr>
        <p:spPr>
          <a:xfrm flipV="1">
            <a:off x="3949700" y="755650"/>
            <a:ext cx="3429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3"/>
          </p:cNvCxnSpPr>
          <p:nvPr/>
        </p:nvCxnSpPr>
        <p:spPr>
          <a:xfrm flipV="1">
            <a:off x="5854700" y="698500"/>
            <a:ext cx="457200" cy="57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7" idx="3"/>
          </p:cNvCxnSpPr>
          <p:nvPr/>
        </p:nvCxnSpPr>
        <p:spPr>
          <a:xfrm flipV="1">
            <a:off x="8166100" y="730250"/>
            <a:ext cx="419100" cy="5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2"/>
          </p:cNvCxnSpPr>
          <p:nvPr/>
        </p:nvCxnSpPr>
        <p:spPr>
          <a:xfrm>
            <a:off x="9461500" y="1581150"/>
            <a:ext cx="0" cy="668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9" idx="1"/>
          </p:cNvCxnSpPr>
          <p:nvPr/>
        </p:nvCxnSpPr>
        <p:spPr>
          <a:xfrm flipH="1">
            <a:off x="8166100" y="3062288"/>
            <a:ext cx="692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0" idx="1"/>
            <a:endCxn id="11" idx="3"/>
          </p:cNvCxnSpPr>
          <p:nvPr/>
        </p:nvCxnSpPr>
        <p:spPr>
          <a:xfrm flipH="1" flipV="1">
            <a:off x="5997575" y="3035301"/>
            <a:ext cx="558800" cy="17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3632200" y="2998788"/>
            <a:ext cx="844550" cy="63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3" idx="3"/>
          </p:cNvCxnSpPr>
          <p:nvPr/>
        </p:nvCxnSpPr>
        <p:spPr>
          <a:xfrm flipH="1" flipV="1">
            <a:off x="1790700" y="2985294"/>
            <a:ext cx="466726" cy="13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3" idx="2"/>
          </p:cNvCxnSpPr>
          <p:nvPr/>
        </p:nvCxnSpPr>
        <p:spPr>
          <a:xfrm>
            <a:off x="958850" y="3848100"/>
            <a:ext cx="463550" cy="628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628900" y="5448300"/>
            <a:ext cx="1663700" cy="12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5" idx="3"/>
            <a:endCxn id="16" idx="1"/>
          </p:cNvCxnSpPr>
          <p:nvPr/>
        </p:nvCxnSpPr>
        <p:spPr>
          <a:xfrm>
            <a:off x="5905500" y="5549900"/>
            <a:ext cx="25336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5-Point Star 49"/>
          <p:cNvSpPr/>
          <p:nvPr/>
        </p:nvSpPr>
        <p:spPr>
          <a:xfrm>
            <a:off x="10617200" y="50927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2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104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Pasquarelli, Daniel</dc:creator>
  <cp:lastModifiedBy>Pasquarelli, Daniel</cp:lastModifiedBy>
  <cp:revision>3</cp:revision>
  <dcterms:created xsi:type="dcterms:W3CDTF">2018-03-29T19:34:23Z</dcterms:created>
  <dcterms:modified xsi:type="dcterms:W3CDTF">2018-03-29T19:52:31Z</dcterms:modified>
</cp:coreProperties>
</file>