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1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8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2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5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6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6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1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7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1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4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31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34DAA-3178-495C-BA86-732E2532C66F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5D6E5-F527-43EC-8FCE-23151BAAD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3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11299"/>
            <a:ext cx="9144000" cy="1858963"/>
          </a:xfrm>
        </p:spPr>
        <p:txBody>
          <a:bodyPr>
            <a:normAutofit fontScale="90000"/>
          </a:bodyPr>
          <a:lstStyle/>
          <a:p>
            <a:r>
              <a:rPr lang="en-US" dirty="0"/>
              <a:t>M</a:t>
            </a:r>
            <a:r>
              <a:rPr lang="en-US" dirty="0" smtClean="0"/>
              <a:t>artin Shkreli Escapes From Prison – The Adventure Game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63700" y="3694905"/>
            <a:ext cx="9144000" cy="1655762"/>
          </a:xfrm>
        </p:spPr>
        <p:txBody>
          <a:bodyPr/>
          <a:lstStyle/>
          <a:p>
            <a:r>
              <a:rPr lang="en-US" dirty="0" smtClean="0"/>
              <a:t>By Danny Pasquarelli</a:t>
            </a:r>
            <a:endParaRPr lang="en-US" dirty="0"/>
          </a:p>
        </p:txBody>
      </p:sp>
      <p:pic>
        <p:nvPicPr>
          <p:cNvPr id="1028" name="Picture 4" descr="File:Martin Shkreli House Committee on Oversight and Government Reform 2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1857"/>
            <a:ext cx="3477986" cy="355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8572500" y="4653642"/>
            <a:ext cx="2465614" cy="1698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569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split orient="vert"/>
        <p:sndAc>
          <p:stSnd>
            <p:snd r:embed="rId2" name="applause.wav"/>
          </p:stSnd>
        </p:sndAc>
      </p:transition>
    </mc:Choice>
    <mc:Fallback>
      <p:transition spd="slow" advClick="0">
        <p:split orient="vert"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9/94/Stick_Figure.svg/170px-Stick_Figur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32" y="1632856"/>
            <a:ext cx="2636610" cy="372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Martin Shkreli 20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r="13531" b="19408"/>
          <a:stretch/>
        </p:blipFill>
        <p:spPr bwMode="auto">
          <a:xfrm>
            <a:off x="6479943" y="1238663"/>
            <a:ext cx="1711787" cy="18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8654141" y="0"/>
            <a:ext cx="2334987" cy="1600200"/>
          </a:xfrm>
          <a:prstGeom prst="cloudCallout">
            <a:avLst>
              <a:gd name="adj1" fmla="val -58084"/>
              <a:gd name="adj2" fmla="val 871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 gotta get outta here…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>
            <a:hlinkClick r:id="" action="ppaction://hlinkshowjump?jump=nextslide"/>
          </p:cNvPr>
          <p:cNvSpPr/>
          <p:nvPr/>
        </p:nvSpPr>
        <p:spPr>
          <a:xfrm>
            <a:off x="767443" y="4457700"/>
            <a:ext cx="21717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Dig through the wall with a spoon</a:t>
            </a:r>
            <a:endParaRPr lang="en-US" dirty="0"/>
          </a:p>
        </p:txBody>
      </p:sp>
      <p:sp>
        <p:nvSpPr>
          <p:cNvPr id="6" name="Oval 5">
            <a:hlinkClick r:id="rId5" action="ppaction://hlinksldjump"/>
          </p:cNvPr>
          <p:cNvSpPr/>
          <p:nvPr/>
        </p:nvSpPr>
        <p:spPr>
          <a:xfrm>
            <a:off x="9095013" y="4425043"/>
            <a:ext cx="2188030" cy="2122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Flush yourself down the toilet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559878" y="3770265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Make Your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4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Old Man in Church 48888304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t="3408" r="29060"/>
          <a:stretch/>
        </p:blipFill>
        <p:spPr bwMode="auto">
          <a:xfrm>
            <a:off x="800101" y="3019885"/>
            <a:ext cx="2775856" cy="383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98569" y="2514600"/>
            <a:ext cx="3151415" cy="1631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method you choose didn’t work… too much time passed and Martin has died of old age. </a:t>
            </a:r>
            <a:endParaRPr lang="en-US" dirty="0"/>
          </a:p>
        </p:txBody>
      </p:sp>
      <p:sp>
        <p:nvSpPr>
          <p:cNvPr id="5" name="Right Arrow 4">
            <a:hlinkClick r:id="rId4" action="ppaction://hlinksldjump"/>
          </p:cNvPr>
          <p:cNvSpPr/>
          <p:nvPr/>
        </p:nvSpPr>
        <p:spPr>
          <a:xfrm>
            <a:off x="9568543" y="5372100"/>
            <a:ext cx="2219380" cy="13010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05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1514" y="2530928"/>
            <a:ext cx="4098471" cy="1779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Method you chose was not very effective… Martin drowned in the toilet and ended up dead in a waste disposal area. </a:t>
            </a:r>
            <a:endParaRPr lang="en-US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9813470" y="5388429"/>
            <a:ext cx="1681843" cy="1154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38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928" y="2814411"/>
            <a:ext cx="3325586" cy="1325563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GAME OVER</a:t>
            </a:r>
            <a:endParaRPr lang="en-US" sz="96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9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Got all images from Wikimedia commons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3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89</Words>
  <Application>Microsoft Office PowerPoint</Application>
  <PresentationFormat>Widescreen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Chiller</vt:lpstr>
      <vt:lpstr>Office Theme</vt:lpstr>
      <vt:lpstr>Martin Shkreli Escapes From Prison – The Adventure Game</vt:lpstr>
      <vt:lpstr>PowerPoint Presentation</vt:lpstr>
      <vt:lpstr>PowerPoint Presentation</vt:lpstr>
      <vt:lpstr>PowerPoint Presentation</vt:lpstr>
      <vt:lpstr>GAME OVER</vt:lpstr>
      <vt:lpstr>Cites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Shkreli Escapes From Prison – The Adventure Game</dc:title>
  <dc:creator>Daniel Pasquarelli</dc:creator>
  <cp:lastModifiedBy>Pasquarelli, Daniel</cp:lastModifiedBy>
  <cp:revision>5</cp:revision>
  <dcterms:created xsi:type="dcterms:W3CDTF">2018-03-20T20:09:06Z</dcterms:created>
  <dcterms:modified xsi:type="dcterms:W3CDTF">2018-03-20T20:39:21Z</dcterms:modified>
</cp:coreProperties>
</file>