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58" r:id="rId6"/>
    <p:sldId id="260" r:id="rId7"/>
    <p:sldId id="264" r:id="rId8"/>
    <p:sldId id="265" r:id="rId9"/>
    <p:sldId id="262" r:id="rId10"/>
    <p:sldId id="263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66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6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4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17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90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4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4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0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82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067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9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5EDDC-1DA4-42BF-8855-980625D39C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B1F01-E111-4AA3-937C-2AC04E8C2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0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86377" y="1197735"/>
            <a:ext cx="8126569" cy="46750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0761" y="425003"/>
            <a:ext cx="1455312" cy="7727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97758" y="1790163"/>
            <a:ext cx="3335628" cy="1493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81848" y="4713668"/>
            <a:ext cx="3078051" cy="978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958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009104" y="862884"/>
            <a:ext cx="8087933" cy="4855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are smart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3183" y="5911403"/>
            <a:ext cx="1854558" cy="592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chalkboard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075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72744" y="1262130"/>
            <a:ext cx="7340958" cy="4095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References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3183" y="5911403"/>
            <a:ext cx="1854558" cy="592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chalkboard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688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086377" y="1197735"/>
            <a:ext cx="8126569" cy="46750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rules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59250" y="4830425"/>
            <a:ext cx="2073499" cy="579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chalkboard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934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086377" y="1197735"/>
            <a:ext cx="8126569" cy="46750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Copy/peek/ save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53037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3x</a:t>
            </a:r>
          </a:p>
        </p:txBody>
      </p:sp>
      <p:sp>
        <p:nvSpPr>
          <p:cNvPr id="6" name="Rectangle 5"/>
          <p:cNvSpPr/>
          <p:nvPr/>
        </p:nvSpPr>
        <p:spPr>
          <a:xfrm>
            <a:off x="237721" y="492912"/>
            <a:ext cx="953037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nav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201252" y="1068683"/>
            <a:ext cx="1037626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1</a:t>
            </a:r>
          </a:p>
        </p:txBody>
      </p:sp>
      <p:sp>
        <p:nvSpPr>
          <p:cNvPr id="8" name="Rectangle 7"/>
          <p:cNvSpPr/>
          <p:nvPr/>
        </p:nvSpPr>
        <p:spPr>
          <a:xfrm>
            <a:off x="196608" y="1658012"/>
            <a:ext cx="1037626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2</a:t>
            </a:r>
          </a:p>
        </p:txBody>
      </p:sp>
      <p:sp>
        <p:nvSpPr>
          <p:cNvPr id="9" name="Rectangle 8"/>
          <p:cNvSpPr/>
          <p:nvPr/>
        </p:nvSpPr>
        <p:spPr>
          <a:xfrm>
            <a:off x="196608" y="2247341"/>
            <a:ext cx="1037626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3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9589" y="2788654"/>
            <a:ext cx="1037626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05633" y="3387230"/>
            <a:ext cx="1037626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5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6608" y="3942928"/>
            <a:ext cx="1037626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6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9589" y="4495730"/>
            <a:ext cx="1037626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5633" y="5043981"/>
            <a:ext cx="1037626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8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59048" y="5642557"/>
            <a:ext cx="1037626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9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3278" y="6237093"/>
            <a:ext cx="1214097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10</a:t>
            </a:r>
          </a:p>
        </p:txBody>
      </p:sp>
    </p:spTree>
    <p:extLst>
      <p:ext uri="{BB962C8B-B14F-4D97-AF65-F5344CB8AC3E}">
        <p14:creationId xmlns:p14="http://schemas.microsoft.com/office/powerpoint/2010/main" val="3829331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53046" y="1133340"/>
            <a:ext cx="6941713" cy="4829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Nexus</a:t>
            </a:r>
          </a:p>
          <a:p>
            <a:pPr algn="ctr"/>
            <a:r>
              <a:rPr lang="en-US" dirty="0" smtClean="0"/>
              <a:t>(the chalkboard)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8940" y="3296991"/>
            <a:ext cx="2189409" cy="2665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Image/ </a:t>
            </a:r>
            <a:r>
              <a:rPr lang="en-US" dirty="0" smtClean="0"/>
              <a:t>Million Dollar </a:t>
            </a:r>
            <a:r>
              <a:rPr lang="en-US" dirty="0"/>
              <a:t>Question  </a:t>
            </a:r>
          </a:p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7730" y="321972"/>
            <a:ext cx="1455312" cy="811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Are Smart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55324" y="1571223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55324" y="2446986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55324" y="3322749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155324" y="4198512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155324" y="5074275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941713" y="1571223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941713" y="2446985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941713" y="3322747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941713" y="4198509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941713" y="5074271"/>
            <a:ext cx="1893194" cy="412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447763" y="1983346"/>
            <a:ext cx="1068947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9903854" y="5628068"/>
            <a:ext cx="2034861" cy="6954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References 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193628" y="321972"/>
            <a:ext cx="1455312" cy="811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Are Not Smart</a:t>
            </a:r>
          </a:p>
        </p:txBody>
      </p:sp>
    </p:spTree>
    <p:extLst>
      <p:ext uri="{BB962C8B-B14F-4D97-AF65-F5344CB8AC3E}">
        <p14:creationId xmlns:p14="http://schemas.microsoft.com/office/powerpoint/2010/main" val="1332243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09104" y="862884"/>
            <a:ext cx="8087933" cy="4855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314423" y="1584101"/>
            <a:ext cx="3928056" cy="88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43955" y="4829577"/>
            <a:ext cx="1661375" cy="631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01673" y="4829577"/>
            <a:ext cx="1661375" cy="631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259391" y="4829577"/>
            <a:ext cx="1661375" cy="631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 3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3183" y="399245"/>
            <a:ext cx="953037" cy="463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86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09104" y="862884"/>
            <a:ext cx="8087933" cy="4855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314423" y="1584101"/>
            <a:ext cx="3928056" cy="88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624293" y="4842456"/>
            <a:ext cx="2073499" cy="579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chalkboard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6062" y="283335"/>
            <a:ext cx="991673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40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009104" y="862884"/>
            <a:ext cx="8087933" cy="4855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314423" y="1584101"/>
            <a:ext cx="3928056" cy="88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 mill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255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009104" y="862884"/>
            <a:ext cx="8087933" cy="4855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314423" y="1584101"/>
            <a:ext cx="3928056" cy="88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 mill Answer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4293" y="4842456"/>
            <a:ext cx="2073499" cy="579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chalkboard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111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009104" y="862884"/>
            <a:ext cx="8087933" cy="4855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are not smart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3183" y="5911403"/>
            <a:ext cx="1854558" cy="592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chalkboard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138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107</Words>
  <Application>Microsoft Office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Darji, Akash</cp:lastModifiedBy>
  <cp:revision>12</cp:revision>
  <dcterms:created xsi:type="dcterms:W3CDTF">2018-04-18T21:50:26Z</dcterms:created>
  <dcterms:modified xsi:type="dcterms:W3CDTF">2018-05-10T14:44:38Z</dcterms:modified>
</cp:coreProperties>
</file>