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804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79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32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106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742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822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33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27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88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158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FE31-E485-4B91-85D0-FCB023A36088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0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8FE31-E485-4B91-85D0-FCB023A36088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0AADA-5B3A-47AC-B545-FCD88F859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90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8942" y="3116678"/>
            <a:ext cx="1532586" cy="55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</a:t>
            </a:r>
          </a:p>
        </p:txBody>
      </p:sp>
      <p:sp>
        <p:nvSpPr>
          <p:cNvPr id="5" name="Rectangle 4"/>
          <p:cNvSpPr/>
          <p:nvPr/>
        </p:nvSpPr>
        <p:spPr>
          <a:xfrm>
            <a:off x="2303173" y="3103789"/>
            <a:ext cx="1532586" cy="55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Rules </a:t>
            </a:r>
            <a:r>
              <a:rPr lang="en-US" dirty="0" smtClean="0"/>
              <a:t>x4 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4387404" y="3103789"/>
            <a:ext cx="1532586" cy="55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nexus </a:t>
            </a:r>
          </a:p>
        </p:txBody>
      </p:sp>
      <p:sp>
        <p:nvSpPr>
          <p:cNvPr id="7" name="Rectangle 6"/>
          <p:cNvSpPr/>
          <p:nvPr/>
        </p:nvSpPr>
        <p:spPr>
          <a:xfrm>
            <a:off x="6381483" y="1944705"/>
            <a:ext cx="1532586" cy="55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 x11 </a:t>
            </a:r>
          </a:p>
        </p:txBody>
      </p:sp>
      <p:sp>
        <p:nvSpPr>
          <p:cNvPr id="8" name="Rectangle 7"/>
          <p:cNvSpPr/>
          <p:nvPr/>
        </p:nvSpPr>
        <p:spPr>
          <a:xfrm>
            <a:off x="6381483" y="4043963"/>
            <a:ext cx="1532586" cy="55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Answers x11 </a:t>
            </a:r>
          </a:p>
        </p:txBody>
      </p:sp>
      <p:cxnSp>
        <p:nvCxnSpPr>
          <p:cNvPr id="10" name="Straight Arrow Connector 9"/>
          <p:cNvCxnSpPr>
            <a:stCxn id="4" idx="3"/>
            <a:endCxn id="5" idx="1"/>
          </p:cNvCxnSpPr>
          <p:nvPr/>
        </p:nvCxnSpPr>
        <p:spPr>
          <a:xfrm flipV="1">
            <a:off x="1751528" y="3380685"/>
            <a:ext cx="551645" cy="128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3"/>
            <a:endCxn id="6" idx="1"/>
          </p:cNvCxnSpPr>
          <p:nvPr/>
        </p:nvCxnSpPr>
        <p:spPr>
          <a:xfrm>
            <a:off x="3835759" y="3380685"/>
            <a:ext cx="5516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0"/>
            <a:endCxn id="7" idx="1"/>
          </p:cNvCxnSpPr>
          <p:nvPr/>
        </p:nvCxnSpPr>
        <p:spPr>
          <a:xfrm flipV="1">
            <a:off x="5153697" y="2221601"/>
            <a:ext cx="1227786" cy="8821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2"/>
            <a:endCxn id="8" idx="0"/>
          </p:cNvCxnSpPr>
          <p:nvPr/>
        </p:nvCxnSpPr>
        <p:spPr>
          <a:xfrm>
            <a:off x="7147776" y="2498496"/>
            <a:ext cx="0" cy="1545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1"/>
            <a:endCxn id="6" idx="2"/>
          </p:cNvCxnSpPr>
          <p:nvPr/>
        </p:nvCxnSpPr>
        <p:spPr>
          <a:xfrm flipH="1" flipV="1">
            <a:off x="5153697" y="3657580"/>
            <a:ext cx="1227786" cy="6632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375563" y="3078016"/>
            <a:ext cx="2343955" cy="566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References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094971" y="528054"/>
            <a:ext cx="1532586" cy="55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Are Smart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515851" y="5322269"/>
            <a:ext cx="1532586" cy="55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Are Not Smart</a:t>
            </a:r>
          </a:p>
        </p:txBody>
      </p:sp>
      <p:cxnSp>
        <p:nvCxnSpPr>
          <p:cNvPr id="3" name="Straight Arrow Connector 2"/>
          <p:cNvCxnSpPr>
            <a:stCxn id="14" idx="1"/>
            <a:endCxn id="6" idx="0"/>
          </p:cNvCxnSpPr>
          <p:nvPr/>
        </p:nvCxnSpPr>
        <p:spPr>
          <a:xfrm flipH="1">
            <a:off x="5153697" y="804950"/>
            <a:ext cx="941274" cy="22988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2"/>
            <a:endCxn id="16" idx="0"/>
          </p:cNvCxnSpPr>
          <p:nvPr/>
        </p:nvCxnSpPr>
        <p:spPr>
          <a:xfrm>
            <a:off x="5153697" y="3657580"/>
            <a:ext cx="1128447" cy="166468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6" idx="3"/>
            <a:endCxn id="20" idx="1"/>
          </p:cNvCxnSpPr>
          <p:nvPr/>
        </p:nvCxnSpPr>
        <p:spPr>
          <a:xfrm flipV="1">
            <a:off x="5919990" y="3361356"/>
            <a:ext cx="2455573" cy="193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818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Darji, Akash</cp:lastModifiedBy>
  <cp:revision>6</cp:revision>
  <dcterms:created xsi:type="dcterms:W3CDTF">2018-04-18T21:39:18Z</dcterms:created>
  <dcterms:modified xsi:type="dcterms:W3CDTF">2018-05-10T14:39:26Z</dcterms:modified>
</cp:coreProperties>
</file>