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0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7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0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4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2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2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8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5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8FE31-E485-4B91-85D0-FCB023A36088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9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942" y="3116678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3173" y="3103789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Rules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4387404" y="3103789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nexus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381483" y="1944705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 x10 </a:t>
            </a:r>
          </a:p>
        </p:txBody>
      </p:sp>
      <p:sp>
        <p:nvSpPr>
          <p:cNvPr id="8" name="Rectangle 7"/>
          <p:cNvSpPr/>
          <p:nvPr/>
        </p:nvSpPr>
        <p:spPr>
          <a:xfrm>
            <a:off x="6381483" y="4043963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Answers x10 </a:t>
            </a:r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 flipV="1">
            <a:off x="1751528" y="3380685"/>
            <a:ext cx="551645" cy="12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>
            <a:off x="3835759" y="3380685"/>
            <a:ext cx="5516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  <a:endCxn id="7" idx="1"/>
          </p:cNvCxnSpPr>
          <p:nvPr/>
        </p:nvCxnSpPr>
        <p:spPr>
          <a:xfrm flipV="1">
            <a:off x="5153697" y="2221601"/>
            <a:ext cx="1227786" cy="882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8" idx="0"/>
          </p:cNvCxnSpPr>
          <p:nvPr/>
        </p:nvCxnSpPr>
        <p:spPr>
          <a:xfrm>
            <a:off x="7147776" y="2498496"/>
            <a:ext cx="0" cy="154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  <a:endCxn id="6" idx="2"/>
          </p:cNvCxnSpPr>
          <p:nvPr/>
        </p:nvCxnSpPr>
        <p:spPr>
          <a:xfrm flipH="1" flipV="1">
            <a:off x="5153697" y="3657580"/>
            <a:ext cx="1227786" cy="663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75563" y="3078016"/>
            <a:ext cx="2343955" cy="566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6" idx="3"/>
            <a:endCxn id="20" idx="1"/>
          </p:cNvCxnSpPr>
          <p:nvPr/>
        </p:nvCxnSpPr>
        <p:spPr>
          <a:xfrm flipV="1">
            <a:off x="5919990" y="3361356"/>
            <a:ext cx="2455573" cy="19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81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2018-04-18T21:39:18Z</dcterms:created>
  <dcterms:modified xsi:type="dcterms:W3CDTF">2018-04-18T21:40:29Z</dcterms:modified>
</cp:coreProperties>
</file>