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74" autoAdjust="0"/>
    <p:restoredTop sz="94660"/>
  </p:normalViewPr>
  <p:slideViewPr>
    <p:cSldViewPr snapToGrid="0">
      <p:cViewPr varScale="1">
        <p:scale>
          <a:sx n="74" d="100"/>
          <a:sy n="74" d="100"/>
        </p:scale>
        <p:origin x="26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2660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3622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2432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84179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10907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72400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83471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32013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84824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80678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098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65EDDC-1DA4-42BF-8855-980625D39CB0}" type="datetimeFigureOut">
              <a:rPr lang="en-US" smtClean="0"/>
              <a:t>4/18/2018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9B1F01-E111-4AA3-937C-2AC04E8C2C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9109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086377" y="1197735"/>
            <a:ext cx="8126569" cy="467503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Intro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450761" y="425003"/>
            <a:ext cx="1455312" cy="7727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music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4597758" y="1790163"/>
            <a:ext cx="3335628" cy="1493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image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481848" y="4713668"/>
            <a:ext cx="3078051" cy="97879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image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09582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653046" y="1133340"/>
            <a:ext cx="6941713" cy="482957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Nexus</a:t>
            </a:r>
          </a:p>
          <a:p>
            <a:pPr algn="ctr"/>
            <a:r>
              <a:rPr lang="en-US" dirty="0" smtClean="0"/>
              <a:t>(the chalkboard)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18940" y="3296991"/>
            <a:ext cx="2189409" cy="266592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image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47730" y="321972"/>
            <a:ext cx="1455312" cy="8113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Hidden button 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3155324" y="1571223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3155324" y="2446986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3155324" y="3322749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3155324" y="4198512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3155324" y="5074275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6941713" y="1571223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6941713" y="2446985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6941713" y="3322747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6941713" y="4198509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6941713" y="5074271"/>
            <a:ext cx="1893194" cy="4121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18" name="Rectangle 17"/>
          <p:cNvSpPr/>
          <p:nvPr/>
        </p:nvSpPr>
        <p:spPr>
          <a:xfrm>
            <a:off x="5447763" y="1983346"/>
            <a:ext cx="1068947" cy="46363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image</a:t>
            </a:r>
            <a:endParaRPr lang="en-US" dirty="0"/>
          </a:p>
        </p:txBody>
      </p:sp>
      <p:sp>
        <p:nvSpPr>
          <p:cNvPr id="19" name="Rectangle 18"/>
          <p:cNvSpPr/>
          <p:nvPr/>
        </p:nvSpPr>
        <p:spPr>
          <a:xfrm>
            <a:off x="9903854" y="5628068"/>
            <a:ext cx="2034861" cy="6954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References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22438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009104" y="862884"/>
            <a:ext cx="8087933" cy="485533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314423" y="1584101"/>
            <a:ext cx="3928056" cy="88864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question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343955" y="4829577"/>
            <a:ext cx="1661375" cy="63106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Option 1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801673" y="4829577"/>
            <a:ext cx="1661375" cy="63106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Option 2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7259391" y="4829577"/>
            <a:ext cx="1661375" cy="63106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Option 3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193183" y="399245"/>
            <a:ext cx="953037" cy="46363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10x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5861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009104" y="862884"/>
            <a:ext cx="8087933" cy="485533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314423" y="1584101"/>
            <a:ext cx="3928056" cy="88864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Answer</a:t>
            </a:r>
            <a:endParaRPr lang="en-US" dirty="0"/>
          </a:p>
        </p:txBody>
      </p:sp>
      <p:sp>
        <p:nvSpPr>
          <p:cNvPr id="2" name="Rectangle 1"/>
          <p:cNvSpPr/>
          <p:nvPr/>
        </p:nvSpPr>
        <p:spPr>
          <a:xfrm>
            <a:off x="7624293" y="4842456"/>
            <a:ext cx="2073499" cy="5795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the chalkboard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206062" y="283335"/>
            <a:ext cx="991673" cy="39924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10x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36400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472744" y="1262130"/>
            <a:ext cx="7340958" cy="409548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References  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193183" y="5911403"/>
            <a:ext cx="1854558" cy="5924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the chalkboard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66882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43</Words>
  <Application>Microsoft Office PowerPoint</Application>
  <PresentationFormat>Widescreen</PresentationFormat>
  <Paragraphs>30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7</cp:revision>
  <dcterms:created xsi:type="dcterms:W3CDTF">2018-04-18T21:50:26Z</dcterms:created>
  <dcterms:modified xsi:type="dcterms:W3CDTF">2018-04-18T21:59:16Z</dcterms:modified>
</cp:coreProperties>
</file>

<file path=docProps/thumbnail.jpeg>
</file>