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6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6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17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9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4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4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8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6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5EDDC-1DA4-42BF-8855-980625D39CB0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0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86377" y="1197735"/>
            <a:ext cx="8126569" cy="4675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0761" y="425003"/>
            <a:ext cx="1455312" cy="772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97758" y="1790163"/>
            <a:ext cx="3335628" cy="1493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81848" y="4713668"/>
            <a:ext cx="3078051" cy="978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5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53046" y="1133340"/>
            <a:ext cx="6941713" cy="4829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Nexus</a:t>
            </a:r>
          </a:p>
          <a:p>
            <a:pPr algn="ctr"/>
            <a:r>
              <a:rPr lang="en-US" dirty="0" smtClean="0"/>
              <a:t>(the chalkboard)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8940" y="3296991"/>
            <a:ext cx="2189409" cy="2665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730" y="321972"/>
            <a:ext cx="1455312" cy="811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Hidden button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55324" y="1571223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55324" y="2446986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55324" y="3322749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55324" y="4198512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55324" y="5074275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41713" y="1571223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41713" y="2446985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941713" y="3322747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41713" y="4198509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941713" y="5074271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447763" y="1983346"/>
            <a:ext cx="106894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9903854" y="5628068"/>
            <a:ext cx="2034861" cy="695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243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43955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01673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59391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3183" y="399245"/>
            <a:ext cx="95303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8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624293" y="4842456"/>
            <a:ext cx="2073499" cy="57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6062" y="283335"/>
            <a:ext cx="991673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40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2744" y="1262130"/>
            <a:ext cx="7340958" cy="409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183" y="5911403"/>
            <a:ext cx="1854558" cy="592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88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43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</cp:revision>
  <dcterms:created xsi:type="dcterms:W3CDTF">2018-04-18T21:50:26Z</dcterms:created>
  <dcterms:modified xsi:type="dcterms:W3CDTF">2018-04-18T21:59:16Z</dcterms:modified>
</cp:coreProperties>
</file>