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rji, Akash" initials="DA" lastIdx="1" clrIdx="0">
    <p:extLst>
      <p:ext uri="{19B8F6BF-5375-455C-9EA6-DF929625EA0E}">
        <p15:presenceInfo xmlns:p15="http://schemas.microsoft.com/office/powerpoint/2012/main" userId="S-1-5-21-1992517756-754463450-1116685130-2333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54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55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37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5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9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6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920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4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2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6A119-2004-4FFF-8E66-50889A30168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6CE8D-86B1-4BFB-8AB6-A83F8465B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18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12800" cy="44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Title</a:t>
            </a:r>
          </a:p>
        </p:txBody>
      </p:sp>
      <p:sp>
        <p:nvSpPr>
          <p:cNvPr id="5" name="Rectangle 4"/>
          <p:cNvSpPr/>
          <p:nvPr/>
        </p:nvSpPr>
        <p:spPr>
          <a:xfrm>
            <a:off x="812800" y="444500"/>
            <a:ext cx="901700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Intro</a:t>
            </a:r>
          </a:p>
          <a:p>
            <a:pPr algn="ctr"/>
            <a:r>
              <a:rPr lang="en-US" dirty="0"/>
              <a:t>(2)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4500" y="949325"/>
            <a:ext cx="990600" cy="5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Blocks</a:t>
            </a:r>
          </a:p>
        </p:txBody>
      </p:sp>
      <p:sp>
        <p:nvSpPr>
          <p:cNvPr id="7" name="Rectangle 6"/>
          <p:cNvSpPr/>
          <p:nvPr/>
        </p:nvSpPr>
        <p:spPr>
          <a:xfrm>
            <a:off x="2705100" y="1463674"/>
            <a:ext cx="876300" cy="492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</a:t>
            </a:r>
          </a:p>
          <a:p>
            <a:pPr algn="ctr"/>
            <a:r>
              <a:rPr lang="en-US" dirty="0"/>
              <a:t>(2)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581400" y="1955799"/>
            <a:ext cx="876300" cy="4826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  <a:p>
            <a:pPr algn="ctr"/>
            <a:r>
              <a:rPr lang="en-US" dirty="0"/>
              <a:t>(2)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457700" y="2438400"/>
            <a:ext cx="831850" cy="534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Audio</a:t>
            </a:r>
          </a:p>
          <a:p>
            <a:pPr algn="ctr"/>
            <a:r>
              <a:rPr lang="en-US" dirty="0"/>
              <a:t>(2)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7213600" y="3999908"/>
            <a:ext cx="1155700" cy="5401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 Hardware Needed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8369300" y="4540057"/>
            <a:ext cx="1073150" cy="627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Software</a:t>
            </a:r>
            <a:r>
              <a:rPr lang="en-US" i="1" dirty="0"/>
              <a:t> </a:t>
            </a:r>
            <a:r>
              <a:rPr lang="en-US" dirty="0"/>
              <a:t>Needed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9442450" y="5167915"/>
            <a:ext cx="1200150" cy="317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Copyrights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10642600" y="5485415"/>
            <a:ext cx="977900" cy="398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Credits</a:t>
            </a:r>
          </a:p>
        </p:txBody>
      </p:sp>
      <p:cxnSp>
        <p:nvCxnSpPr>
          <p:cNvPr id="146" name="Curved Connector 145"/>
          <p:cNvCxnSpPr>
            <a:stCxn id="4" idx="3"/>
            <a:endCxn id="5" idx="0"/>
          </p:cNvCxnSpPr>
          <p:nvPr/>
        </p:nvCxnSpPr>
        <p:spPr>
          <a:xfrm>
            <a:off x="812800" y="222250"/>
            <a:ext cx="450850" cy="222250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Curved Connector 147"/>
          <p:cNvCxnSpPr>
            <a:stCxn id="5" idx="3"/>
            <a:endCxn id="6" idx="0"/>
          </p:cNvCxnSpPr>
          <p:nvPr/>
        </p:nvCxnSpPr>
        <p:spPr>
          <a:xfrm>
            <a:off x="1714500" y="696913"/>
            <a:ext cx="495300" cy="252412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Curved Connector 153"/>
          <p:cNvCxnSpPr>
            <a:stCxn id="7" idx="3"/>
            <a:endCxn id="16" idx="0"/>
          </p:cNvCxnSpPr>
          <p:nvPr/>
        </p:nvCxnSpPr>
        <p:spPr>
          <a:xfrm>
            <a:off x="3581400" y="1709737"/>
            <a:ext cx="438150" cy="246062"/>
          </a:xfrm>
          <a:prstGeom prst="curvedConnector2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Curved Connector 156"/>
          <p:cNvCxnSpPr>
            <a:stCxn id="16" idx="3"/>
            <a:endCxn id="33" idx="0"/>
          </p:cNvCxnSpPr>
          <p:nvPr/>
        </p:nvCxnSpPr>
        <p:spPr>
          <a:xfrm>
            <a:off x="4457700" y="2197100"/>
            <a:ext cx="415925" cy="241300"/>
          </a:xfrm>
          <a:prstGeom prst="curvedConnector2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Curved Connector 162"/>
          <p:cNvCxnSpPr>
            <a:stCxn id="132" idx="3"/>
            <a:endCxn id="133" idx="0"/>
          </p:cNvCxnSpPr>
          <p:nvPr/>
        </p:nvCxnSpPr>
        <p:spPr>
          <a:xfrm>
            <a:off x="8369300" y="4269983"/>
            <a:ext cx="536575" cy="270074"/>
          </a:xfrm>
          <a:prstGeom prst="curvedConnector2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urved Connector 165"/>
          <p:cNvCxnSpPr>
            <a:stCxn id="133" idx="3"/>
            <a:endCxn id="143" idx="0"/>
          </p:cNvCxnSpPr>
          <p:nvPr/>
        </p:nvCxnSpPr>
        <p:spPr>
          <a:xfrm>
            <a:off x="9442450" y="4853986"/>
            <a:ext cx="600075" cy="313929"/>
          </a:xfrm>
          <a:prstGeom prst="curvedConnector2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9" name="Rectangle 178"/>
          <p:cNvSpPr/>
          <p:nvPr/>
        </p:nvSpPr>
        <p:spPr>
          <a:xfrm>
            <a:off x="5289550" y="2977750"/>
            <a:ext cx="1155700" cy="5401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Animation</a:t>
            </a:r>
          </a:p>
          <a:p>
            <a:pPr algn="ctr"/>
            <a:r>
              <a:rPr lang="en-US" dirty="0"/>
              <a:t>(2)</a:t>
            </a:r>
          </a:p>
        </p:txBody>
      </p:sp>
      <p:cxnSp>
        <p:nvCxnSpPr>
          <p:cNvPr id="185" name="Curved Connector 184"/>
          <p:cNvCxnSpPr>
            <a:stCxn id="33" idx="3"/>
            <a:endCxn id="179" idx="0"/>
          </p:cNvCxnSpPr>
          <p:nvPr/>
        </p:nvCxnSpPr>
        <p:spPr>
          <a:xfrm>
            <a:off x="5289550" y="2705892"/>
            <a:ext cx="577850" cy="271858"/>
          </a:xfrm>
          <a:prstGeom prst="curvedConnector2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8" name="Rectangle 187"/>
          <p:cNvSpPr/>
          <p:nvPr/>
        </p:nvSpPr>
        <p:spPr>
          <a:xfrm>
            <a:off x="6445250" y="3517899"/>
            <a:ext cx="768350" cy="4820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Video</a:t>
            </a:r>
          </a:p>
          <a:p>
            <a:pPr algn="ctr"/>
            <a:r>
              <a:rPr lang="en-US" dirty="0"/>
              <a:t>(2)</a:t>
            </a:r>
          </a:p>
        </p:txBody>
      </p:sp>
      <p:cxnSp>
        <p:nvCxnSpPr>
          <p:cNvPr id="218" name="Curved Connector 217"/>
          <p:cNvCxnSpPr>
            <a:stCxn id="179" idx="3"/>
            <a:endCxn id="188" idx="0"/>
          </p:cNvCxnSpPr>
          <p:nvPr/>
        </p:nvCxnSpPr>
        <p:spPr>
          <a:xfrm>
            <a:off x="6445250" y="3247825"/>
            <a:ext cx="384175" cy="270074"/>
          </a:xfrm>
          <a:prstGeom prst="curvedConnector2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2" name="Curved Connector 221"/>
          <p:cNvCxnSpPr>
            <a:stCxn id="188" idx="3"/>
            <a:endCxn id="132" idx="0"/>
          </p:cNvCxnSpPr>
          <p:nvPr/>
        </p:nvCxnSpPr>
        <p:spPr>
          <a:xfrm>
            <a:off x="7213600" y="3758904"/>
            <a:ext cx="577850" cy="241004"/>
          </a:xfrm>
          <a:prstGeom prst="curvedConnector2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" name="Rectangle 224"/>
          <p:cNvSpPr/>
          <p:nvPr/>
        </p:nvSpPr>
        <p:spPr>
          <a:xfrm>
            <a:off x="123825" y="4151020"/>
            <a:ext cx="990600" cy="5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Nexus</a:t>
            </a:r>
          </a:p>
        </p:txBody>
      </p:sp>
      <p:cxnSp>
        <p:nvCxnSpPr>
          <p:cNvPr id="227" name="Straight Arrow Connector 226"/>
          <p:cNvCxnSpPr>
            <a:stCxn id="6" idx="2"/>
            <a:endCxn id="225" idx="0"/>
          </p:cNvCxnSpPr>
          <p:nvPr/>
        </p:nvCxnSpPr>
        <p:spPr>
          <a:xfrm flipH="1">
            <a:off x="619125" y="1457325"/>
            <a:ext cx="1590675" cy="2693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1" name="Straight Arrow Connector 230"/>
          <p:cNvCxnSpPr>
            <a:stCxn id="7" idx="1"/>
            <a:endCxn id="225" idx="3"/>
          </p:cNvCxnSpPr>
          <p:nvPr/>
        </p:nvCxnSpPr>
        <p:spPr>
          <a:xfrm flipH="1">
            <a:off x="1114425" y="1709737"/>
            <a:ext cx="1590675" cy="2695283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3" name="Straight Arrow Connector 232"/>
          <p:cNvCxnSpPr>
            <a:stCxn id="16" idx="1"/>
            <a:endCxn id="225" idx="3"/>
          </p:cNvCxnSpPr>
          <p:nvPr/>
        </p:nvCxnSpPr>
        <p:spPr>
          <a:xfrm flipH="1">
            <a:off x="1114425" y="2197100"/>
            <a:ext cx="2466975" cy="220792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>
            <a:stCxn id="33" idx="1"/>
            <a:endCxn id="225" idx="3"/>
          </p:cNvCxnSpPr>
          <p:nvPr/>
        </p:nvCxnSpPr>
        <p:spPr>
          <a:xfrm flipH="1">
            <a:off x="1114425" y="2705892"/>
            <a:ext cx="3343275" cy="1699128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9" name="Straight Arrow Connector 238"/>
          <p:cNvCxnSpPr>
            <a:stCxn id="179" idx="1"/>
            <a:endCxn id="225" idx="3"/>
          </p:cNvCxnSpPr>
          <p:nvPr/>
        </p:nvCxnSpPr>
        <p:spPr>
          <a:xfrm flipH="1">
            <a:off x="1114425" y="3247825"/>
            <a:ext cx="4175125" cy="1157195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2" name="Straight Arrow Connector 241"/>
          <p:cNvCxnSpPr>
            <a:stCxn id="188" idx="1"/>
            <a:endCxn id="225" idx="3"/>
          </p:cNvCxnSpPr>
          <p:nvPr/>
        </p:nvCxnSpPr>
        <p:spPr>
          <a:xfrm flipH="1">
            <a:off x="1114425" y="3758904"/>
            <a:ext cx="5330825" cy="646116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>
            <a:stCxn id="132" idx="1"/>
            <a:endCxn id="225" idx="3"/>
          </p:cNvCxnSpPr>
          <p:nvPr/>
        </p:nvCxnSpPr>
        <p:spPr>
          <a:xfrm flipH="1">
            <a:off x="1114425" y="4269983"/>
            <a:ext cx="6099175" cy="135037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>
            <a:stCxn id="133" idx="1"/>
            <a:endCxn id="225" idx="3"/>
          </p:cNvCxnSpPr>
          <p:nvPr/>
        </p:nvCxnSpPr>
        <p:spPr>
          <a:xfrm flipH="1" flipV="1">
            <a:off x="1114425" y="4405020"/>
            <a:ext cx="7254875" cy="448966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8" name="Rectangle 267"/>
          <p:cNvSpPr/>
          <p:nvPr/>
        </p:nvSpPr>
        <p:spPr>
          <a:xfrm>
            <a:off x="0" y="5242224"/>
            <a:ext cx="1238250" cy="641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Conclusion</a:t>
            </a:r>
          </a:p>
        </p:txBody>
      </p:sp>
      <p:cxnSp>
        <p:nvCxnSpPr>
          <p:cNvPr id="272" name="Straight Arrow Connector 271"/>
          <p:cNvCxnSpPr>
            <a:stCxn id="225" idx="2"/>
            <a:endCxn id="268" idx="0"/>
          </p:cNvCxnSpPr>
          <p:nvPr/>
        </p:nvCxnSpPr>
        <p:spPr>
          <a:xfrm>
            <a:off x="619125" y="4659020"/>
            <a:ext cx="0" cy="583204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5" name="Straight Arrow Connector 274"/>
          <p:cNvCxnSpPr>
            <a:stCxn id="225" idx="3"/>
            <a:endCxn id="143" idx="1"/>
          </p:cNvCxnSpPr>
          <p:nvPr/>
        </p:nvCxnSpPr>
        <p:spPr>
          <a:xfrm>
            <a:off x="1114425" y="4405020"/>
            <a:ext cx="8328025" cy="921645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8" name="Straight Arrow Connector 277"/>
          <p:cNvCxnSpPr>
            <a:stCxn id="268" idx="3"/>
            <a:endCxn id="144" idx="1"/>
          </p:cNvCxnSpPr>
          <p:nvPr/>
        </p:nvCxnSpPr>
        <p:spPr>
          <a:xfrm>
            <a:off x="1238250" y="5562948"/>
            <a:ext cx="9404350" cy="121595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5693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33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Akash Darji</dc:creator>
  <cp:lastModifiedBy>Akash Darji</cp:lastModifiedBy>
  <cp:revision>13</cp:revision>
  <dcterms:created xsi:type="dcterms:W3CDTF">2018-03-29T19:12:46Z</dcterms:created>
  <dcterms:modified xsi:type="dcterms:W3CDTF">2018-03-30T01:13:29Z</dcterms:modified>
</cp:coreProperties>
</file>