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Darji, Akash" initials="DA" lastIdx="1" clrIdx="0">
    <p:extLst>
      <p:ext uri="{19B8F6BF-5375-455C-9EA6-DF929625EA0E}">
        <p15:presenceInfo xmlns:p15="http://schemas.microsoft.com/office/powerpoint/2012/main" userId="S-1-5-21-1992517756-754463450-1116685130-23333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26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73542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00552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1711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82372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5513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39997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23628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9202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82411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15276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3834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36A119-2004-4FFF-8E66-50889A301681}" type="datetimeFigureOut">
              <a:rPr lang="en-US" smtClean="0"/>
              <a:t>3/29/2018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56CE8D-86B1-4BFB-8AB6-A83F8465B2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0184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812800" cy="4445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Title</a:t>
            </a:r>
          </a:p>
        </p:txBody>
      </p:sp>
      <p:sp>
        <p:nvSpPr>
          <p:cNvPr id="5" name="Rectangle 4"/>
          <p:cNvSpPr/>
          <p:nvPr/>
        </p:nvSpPr>
        <p:spPr>
          <a:xfrm>
            <a:off x="812800" y="444500"/>
            <a:ext cx="901700" cy="5048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Intro</a:t>
            </a:r>
          </a:p>
          <a:p>
            <a:pPr algn="ctr"/>
            <a:r>
              <a:rPr lang="en-US" dirty="0"/>
              <a:t>(2)</a:t>
            </a:r>
          </a:p>
        </p:txBody>
      </p:sp>
      <p:sp>
        <p:nvSpPr>
          <p:cNvPr id="6" name="Rectangle 5"/>
          <p:cNvSpPr/>
          <p:nvPr/>
        </p:nvSpPr>
        <p:spPr>
          <a:xfrm>
            <a:off x="1714500" y="949325"/>
            <a:ext cx="990600" cy="508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Blocks</a:t>
            </a:r>
          </a:p>
        </p:txBody>
      </p:sp>
      <p:sp>
        <p:nvSpPr>
          <p:cNvPr id="7" name="Rectangle 6"/>
          <p:cNvSpPr/>
          <p:nvPr/>
        </p:nvSpPr>
        <p:spPr>
          <a:xfrm>
            <a:off x="2705100" y="1463674"/>
            <a:ext cx="876300" cy="4921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Text</a:t>
            </a:r>
          </a:p>
          <a:p>
            <a:pPr algn="ctr"/>
            <a:r>
              <a:rPr lang="en-US" dirty="0"/>
              <a:t>(2)</a:t>
            </a:r>
          </a:p>
        </p:txBody>
      </p:sp>
      <p:sp>
        <p:nvSpPr>
          <p:cNvPr id="16" name="Rectangle 15"/>
          <p:cNvSpPr/>
          <p:nvPr/>
        </p:nvSpPr>
        <p:spPr>
          <a:xfrm>
            <a:off x="3581400" y="1955799"/>
            <a:ext cx="876300" cy="48260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Images</a:t>
            </a:r>
          </a:p>
          <a:p>
            <a:pPr algn="ctr"/>
            <a:r>
              <a:rPr lang="en-US" dirty="0"/>
              <a:t>(2)</a:t>
            </a:r>
          </a:p>
        </p:txBody>
      </p:sp>
      <p:sp>
        <p:nvSpPr>
          <p:cNvPr id="33" name="Rectangle 32"/>
          <p:cNvSpPr/>
          <p:nvPr/>
        </p:nvSpPr>
        <p:spPr>
          <a:xfrm>
            <a:off x="4457700" y="2438400"/>
            <a:ext cx="831850" cy="53498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Audio</a:t>
            </a:r>
          </a:p>
          <a:p>
            <a:pPr algn="ctr"/>
            <a:r>
              <a:rPr lang="en-US" dirty="0"/>
              <a:t>(2)</a:t>
            </a:r>
          </a:p>
        </p:txBody>
      </p:sp>
      <p:sp>
        <p:nvSpPr>
          <p:cNvPr id="132" name="Rectangle 131"/>
          <p:cNvSpPr/>
          <p:nvPr/>
        </p:nvSpPr>
        <p:spPr>
          <a:xfrm>
            <a:off x="7213600" y="3999908"/>
            <a:ext cx="1155700" cy="54014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 Hardware Needed</a:t>
            </a:r>
          </a:p>
        </p:txBody>
      </p:sp>
      <p:sp>
        <p:nvSpPr>
          <p:cNvPr id="133" name="Rectangle 132"/>
          <p:cNvSpPr/>
          <p:nvPr/>
        </p:nvSpPr>
        <p:spPr>
          <a:xfrm>
            <a:off x="8369300" y="4540057"/>
            <a:ext cx="1073150" cy="6278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Software</a:t>
            </a:r>
            <a:r>
              <a:rPr lang="en-US" i="1" dirty="0"/>
              <a:t> </a:t>
            </a:r>
            <a:r>
              <a:rPr lang="en-US" dirty="0"/>
              <a:t>Needed</a:t>
            </a:r>
          </a:p>
        </p:txBody>
      </p:sp>
      <p:sp>
        <p:nvSpPr>
          <p:cNvPr id="143" name="Rectangle 142"/>
          <p:cNvSpPr/>
          <p:nvPr/>
        </p:nvSpPr>
        <p:spPr>
          <a:xfrm>
            <a:off x="9442450" y="5167915"/>
            <a:ext cx="1200150" cy="3175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Copyrights</a:t>
            </a:r>
          </a:p>
        </p:txBody>
      </p:sp>
      <p:sp>
        <p:nvSpPr>
          <p:cNvPr id="144" name="Rectangle 143"/>
          <p:cNvSpPr/>
          <p:nvPr/>
        </p:nvSpPr>
        <p:spPr>
          <a:xfrm>
            <a:off x="10642600" y="5485415"/>
            <a:ext cx="977900" cy="3982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Credits</a:t>
            </a:r>
          </a:p>
        </p:txBody>
      </p:sp>
      <p:cxnSp>
        <p:nvCxnSpPr>
          <p:cNvPr id="146" name="Curved Connector 145"/>
          <p:cNvCxnSpPr>
            <a:stCxn id="4" idx="3"/>
            <a:endCxn id="5" idx="0"/>
          </p:cNvCxnSpPr>
          <p:nvPr/>
        </p:nvCxnSpPr>
        <p:spPr>
          <a:xfrm>
            <a:off x="812800" y="222250"/>
            <a:ext cx="450850" cy="222250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8" name="Curved Connector 147"/>
          <p:cNvCxnSpPr>
            <a:stCxn id="5" idx="3"/>
            <a:endCxn id="6" idx="0"/>
          </p:cNvCxnSpPr>
          <p:nvPr/>
        </p:nvCxnSpPr>
        <p:spPr>
          <a:xfrm>
            <a:off x="1714500" y="696913"/>
            <a:ext cx="495300" cy="252412"/>
          </a:xfrm>
          <a:prstGeom prst="curvedConnector2">
            <a:avLst/>
          </a:prstGeom>
          <a:ln w="127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4" name="Curved Connector 153"/>
          <p:cNvCxnSpPr>
            <a:stCxn id="7" idx="3"/>
            <a:endCxn id="16" idx="0"/>
          </p:cNvCxnSpPr>
          <p:nvPr/>
        </p:nvCxnSpPr>
        <p:spPr>
          <a:xfrm>
            <a:off x="3581400" y="1709737"/>
            <a:ext cx="438150" cy="246062"/>
          </a:xfrm>
          <a:prstGeom prst="curvedConnector2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7" name="Curved Connector 156"/>
          <p:cNvCxnSpPr>
            <a:stCxn id="16" idx="3"/>
            <a:endCxn id="33" idx="0"/>
          </p:cNvCxnSpPr>
          <p:nvPr/>
        </p:nvCxnSpPr>
        <p:spPr>
          <a:xfrm>
            <a:off x="4457700" y="2197100"/>
            <a:ext cx="415925" cy="241300"/>
          </a:xfrm>
          <a:prstGeom prst="curvedConnector2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3" name="Curved Connector 162"/>
          <p:cNvCxnSpPr>
            <a:stCxn id="132" idx="3"/>
            <a:endCxn id="133" idx="0"/>
          </p:cNvCxnSpPr>
          <p:nvPr/>
        </p:nvCxnSpPr>
        <p:spPr>
          <a:xfrm>
            <a:off x="8369300" y="4269983"/>
            <a:ext cx="536575" cy="270074"/>
          </a:xfrm>
          <a:prstGeom prst="curvedConnector2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6" name="Curved Connector 165"/>
          <p:cNvCxnSpPr>
            <a:stCxn id="133" idx="3"/>
            <a:endCxn id="143" idx="0"/>
          </p:cNvCxnSpPr>
          <p:nvPr/>
        </p:nvCxnSpPr>
        <p:spPr>
          <a:xfrm>
            <a:off x="9442450" y="4853986"/>
            <a:ext cx="600075" cy="313929"/>
          </a:xfrm>
          <a:prstGeom prst="curvedConnector2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9" name="Rectangle 178"/>
          <p:cNvSpPr/>
          <p:nvPr/>
        </p:nvSpPr>
        <p:spPr>
          <a:xfrm>
            <a:off x="5289550" y="2977750"/>
            <a:ext cx="1155700" cy="54014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Animation</a:t>
            </a:r>
          </a:p>
          <a:p>
            <a:pPr algn="ctr"/>
            <a:r>
              <a:rPr lang="en-US" dirty="0"/>
              <a:t>(2)</a:t>
            </a:r>
          </a:p>
        </p:txBody>
      </p:sp>
      <p:cxnSp>
        <p:nvCxnSpPr>
          <p:cNvPr id="185" name="Curved Connector 184"/>
          <p:cNvCxnSpPr>
            <a:stCxn id="33" idx="3"/>
            <a:endCxn id="179" idx="0"/>
          </p:cNvCxnSpPr>
          <p:nvPr/>
        </p:nvCxnSpPr>
        <p:spPr>
          <a:xfrm>
            <a:off x="5289550" y="2705892"/>
            <a:ext cx="577850" cy="271858"/>
          </a:xfrm>
          <a:prstGeom prst="curvedConnector2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8" name="Rectangle 187"/>
          <p:cNvSpPr/>
          <p:nvPr/>
        </p:nvSpPr>
        <p:spPr>
          <a:xfrm>
            <a:off x="6445250" y="3517899"/>
            <a:ext cx="768350" cy="48200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Video</a:t>
            </a:r>
          </a:p>
          <a:p>
            <a:pPr algn="ctr"/>
            <a:r>
              <a:rPr lang="en-US" dirty="0"/>
              <a:t>(2)</a:t>
            </a:r>
          </a:p>
        </p:txBody>
      </p:sp>
      <p:cxnSp>
        <p:nvCxnSpPr>
          <p:cNvPr id="218" name="Curved Connector 217"/>
          <p:cNvCxnSpPr>
            <a:stCxn id="179" idx="3"/>
            <a:endCxn id="188" idx="0"/>
          </p:cNvCxnSpPr>
          <p:nvPr/>
        </p:nvCxnSpPr>
        <p:spPr>
          <a:xfrm>
            <a:off x="6445250" y="3247825"/>
            <a:ext cx="384175" cy="270074"/>
          </a:xfrm>
          <a:prstGeom prst="curvedConnector2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2" name="Curved Connector 221"/>
          <p:cNvCxnSpPr>
            <a:stCxn id="188" idx="3"/>
            <a:endCxn id="132" idx="0"/>
          </p:cNvCxnSpPr>
          <p:nvPr/>
        </p:nvCxnSpPr>
        <p:spPr>
          <a:xfrm>
            <a:off x="7213600" y="3758904"/>
            <a:ext cx="577850" cy="241004"/>
          </a:xfrm>
          <a:prstGeom prst="curvedConnector2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5" name="Rectangle 224"/>
          <p:cNvSpPr/>
          <p:nvPr/>
        </p:nvSpPr>
        <p:spPr>
          <a:xfrm>
            <a:off x="123825" y="4151020"/>
            <a:ext cx="990600" cy="508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Nexus</a:t>
            </a:r>
          </a:p>
        </p:txBody>
      </p:sp>
      <p:cxnSp>
        <p:nvCxnSpPr>
          <p:cNvPr id="227" name="Straight Arrow Connector 226"/>
          <p:cNvCxnSpPr>
            <a:stCxn id="6" idx="2"/>
            <a:endCxn id="225" idx="0"/>
          </p:cNvCxnSpPr>
          <p:nvPr/>
        </p:nvCxnSpPr>
        <p:spPr>
          <a:xfrm flipH="1">
            <a:off x="619125" y="1457325"/>
            <a:ext cx="1590675" cy="26936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1" name="Straight Arrow Connector 230"/>
          <p:cNvCxnSpPr>
            <a:stCxn id="7" idx="1"/>
            <a:endCxn id="225" idx="3"/>
          </p:cNvCxnSpPr>
          <p:nvPr/>
        </p:nvCxnSpPr>
        <p:spPr>
          <a:xfrm flipH="1">
            <a:off x="1114425" y="1709737"/>
            <a:ext cx="1590675" cy="2695283"/>
          </a:xfrm>
          <a:prstGeom prst="straightConnector1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3" name="Straight Arrow Connector 232"/>
          <p:cNvCxnSpPr>
            <a:stCxn id="16" idx="1"/>
            <a:endCxn id="225" idx="3"/>
          </p:cNvCxnSpPr>
          <p:nvPr/>
        </p:nvCxnSpPr>
        <p:spPr>
          <a:xfrm flipH="1">
            <a:off x="1114425" y="2197100"/>
            <a:ext cx="2466975" cy="2207920"/>
          </a:xfrm>
          <a:prstGeom prst="straightConnector1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6" name="Straight Arrow Connector 235"/>
          <p:cNvCxnSpPr>
            <a:stCxn id="33" idx="1"/>
            <a:endCxn id="225" idx="3"/>
          </p:cNvCxnSpPr>
          <p:nvPr/>
        </p:nvCxnSpPr>
        <p:spPr>
          <a:xfrm flipH="1">
            <a:off x="1114425" y="2705892"/>
            <a:ext cx="3343275" cy="1699128"/>
          </a:xfrm>
          <a:prstGeom prst="straightConnector1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9" name="Straight Arrow Connector 238"/>
          <p:cNvCxnSpPr>
            <a:stCxn id="179" idx="1"/>
            <a:endCxn id="225" idx="3"/>
          </p:cNvCxnSpPr>
          <p:nvPr/>
        </p:nvCxnSpPr>
        <p:spPr>
          <a:xfrm flipH="1">
            <a:off x="1114425" y="3247825"/>
            <a:ext cx="4175125" cy="1157195"/>
          </a:xfrm>
          <a:prstGeom prst="straightConnector1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2" name="Straight Arrow Connector 241"/>
          <p:cNvCxnSpPr>
            <a:stCxn id="188" idx="1"/>
            <a:endCxn id="225" idx="3"/>
          </p:cNvCxnSpPr>
          <p:nvPr/>
        </p:nvCxnSpPr>
        <p:spPr>
          <a:xfrm flipH="1">
            <a:off x="1114425" y="3758904"/>
            <a:ext cx="5330825" cy="646116"/>
          </a:xfrm>
          <a:prstGeom prst="straightConnector1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4" name="Straight Arrow Connector 243"/>
          <p:cNvCxnSpPr>
            <a:stCxn id="132" idx="1"/>
            <a:endCxn id="225" idx="3"/>
          </p:cNvCxnSpPr>
          <p:nvPr/>
        </p:nvCxnSpPr>
        <p:spPr>
          <a:xfrm flipH="1">
            <a:off x="1114425" y="4269983"/>
            <a:ext cx="6099175" cy="135037"/>
          </a:xfrm>
          <a:prstGeom prst="straightConnector1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6" name="Straight Arrow Connector 245"/>
          <p:cNvCxnSpPr>
            <a:stCxn id="133" idx="1"/>
            <a:endCxn id="225" idx="3"/>
          </p:cNvCxnSpPr>
          <p:nvPr/>
        </p:nvCxnSpPr>
        <p:spPr>
          <a:xfrm flipH="1" flipV="1">
            <a:off x="1114425" y="4405020"/>
            <a:ext cx="7254875" cy="448966"/>
          </a:xfrm>
          <a:prstGeom prst="straightConnector1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68" name="Rectangle 267"/>
          <p:cNvSpPr/>
          <p:nvPr/>
        </p:nvSpPr>
        <p:spPr>
          <a:xfrm>
            <a:off x="0" y="5242224"/>
            <a:ext cx="1238250" cy="6414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Conclusion</a:t>
            </a:r>
          </a:p>
        </p:txBody>
      </p:sp>
      <p:cxnSp>
        <p:nvCxnSpPr>
          <p:cNvPr id="272" name="Straight Arrow Connector 271"/>
          <p:cNvCxnSpPr>
            <a:stCxn id="225" idx="2"/>
            <a:endCxn id="268" idx="0"/>
          </p:cNvCxnSpPr>
          <p:nvPr/>
        </p:nvCxnSpPr>
        <p:spPr>
          <a:xfrm>
            <a:off x="619125" y="4659020"/>
            <a:ext cx="0" cy="583204"/>
          </a:xfrm>
          <a:prstGeom prst="straightConnector1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5" name="Straight Arrow Connector 274"/>
          <p:cNvCxnSpPr>
            <a:stCxn id="225" idx="3"/>
            <a:endCxn id="143" idx="1"/>
          </p:cNvCxnSpPr>
          <p:nvPr/>
        </p:nvCxnSpPr>
        <p:spPr>
          <a:xfrm>
            <a:off x="1114425" y="4405020"/>
            <a:ext cx="8328025" cy="921645"/>
          </a:xfrm>
          <a:prstGeom prst="straightConnector1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8" name="Straight Arrow Connector 277"/>
          <p:cNvCxnSpPr>
            <a:stCxn id="268" idx="3"/>
            <a:endCxn id="144" idx="1"/>
          </p:cNvCxnSpPr>
          <p:nvPr/>
        </p:nvCxnSpPr>
        <p:spPr>
          <a:xfrm>
            <a:off x="1238250" y="5562948"/>
            <a:ext cx="9404350" cy="121595"/>
          </a:xfrm>
          <a:prstGeom prst="straightConnector1">
            <a:avLst/>
          </a:prstGeom>
          <a:ln w="127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056931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80</TotalTime>
  <Words>33</Words>
  <Application>Microsoft Office PowerPoint</Application>
  <PresentationFormat>Widescreen</PresentationFormat>
  <Paragraphs>20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Akash Darji</dc:creator>
  <cp:lastModifiedBy>Akash Darji</cp:lastModifiedBy>
  <cp:revision>13</cp:revision>
  <dcterms:created xsi:type="dcterms:W3CDTF">2018-03-29T19:12:46Z</dcterms:created>
  <dcterms:modified xsi:type="dcterms:W3CDTF">2018-03-30T01:13:29Z</dcterms:modified>
</cp:coreProperties>
</file>

<file path=docProps/thumbnail.jpeg>
</file>