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3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50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12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76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2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5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81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94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88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61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1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" name="chimes.wav"/>
          </p:stSnd>
        </p:sndAc>
      </p:transition>
    </mc:Choice>
    <mc:Fallback xmlns="">
      <p:transition spd="slow" advClick="0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B8CDA-6B5D-4EB1-8863-6168C72C92F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64FC3-FAB2-4867-9D06-FA439018B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8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13" name="chimes.wav"/>
          </p:stSnd>
        </p:sndAc>
      </p:transition>
    </mc:Choice>
    <mc:Fallback xmlns="">
      <p:transition spd="slow" advClick="0">
        <p:fade/>
        <p:sndAc>
          <p:stSnd>
            <p:snd r:embed="rId14" name="chimes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hyperlink" Target="https://pixabay.com/en/money-dollars-success-business-1428594/" TargetMode="External"/><Relationship Id="rId7" Type="http://schemas.openxmlformats.org/officeDocument/2006/relationships/hyperlink" Target="http://www.orangefreesounds.com/jeopardy-theme-son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en/doctor-tux-animal-bird-bonnet-161345/" TargetMode="External"/><Relationship Id="rId5" Type="http://schemas.openxmlformats.org/officeDocument/2006/relationships/hyperlink" Target="https://pixabay.com/en/doctor-dentist-dental-clinic-1149149/" TargetMode="External"/><Relationship Id="rId4" Type="http://schemas.openxmlformats.org/officeDocument/2006/relationships/hyperlink" Target="https://pixabay.com/en/club-auction-law-symbol-judge-249201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 1 4"/>
          <p:cNvSpPr/>
          <p:nvPr/>
        </p:nvSpPr>
        <p:spPr>
          <a:xfrm rot="10800000" flipV="1">
            <a:off x="193675" y="901700"/>
            <a:ext cx="11804650" cy="4825999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Adventure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Akash Darji</a:t>
            </a:r>
            <a:endParaRPr lang="en-US" dirty="0"/>
          </a:p>
        </p:txBody>
      </p:sp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9118600" y="5727700"/>
            <a:ext cx="24257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1108957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drape"/>
        <p:sndAc>
          <p:stSnd>
            <p:snd r:embed="rId2" name="whoosh.wav"/>
          </p:stSnd>
        </p:sndAc>
      </p:transition>
    </mc:Choice>
    <mc:Fallback>
      <p:transition spd="slow" advClick="0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Flowchart: Sequential Access Storage 5"/>
          <p:cNvSpPr/>
          <p:nvPr/>
        </p:nvSpPr>
        <p:spPr>
          <a:xfrm>
            <a:off x="4450080" y="0"/>
            <a:ext cx="3291840" cy="214884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Help Me Save This Patient!!!</a:t>
            </a:r>
            <a:endParaRPr lang="en-US" dirty="0"/>
          </a:p>
        </p:txBody>
      </p:sp>
      <p:sp>
        <p:nvSpPr>
          <p:cNvPr id="7" name="Right Arrow 6">
            <a:hlinkClick r:id="" action="ppaction://hlinkshowjump?jump=nextslide"/>
          </p:cNvPr>
          <p:cNvSpPr/>
          <p:nvPr/>
        </p:nvSpPr>
        <p:spPr>
          <a:xfrm>
            <a:off x="10980420" y="5867400"/>
            <a:ext cx="121158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3013555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prestige"/>
        <p:sndAc>
          <p:stSnd>
            <p:snd r:embed="rId2" name="whoosh.wav"/>
          </p:stSnd>
        </p:sndAc>
      </p:transition>
    </mc:Choice>
    <mc:Fallback>
      <p:transition spd="slow" advClick="0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>
            <a:hlinkClick r:id="" action="ppaction://hlinkshowjump?jump=nextslide"/>
          </p:cNvPr>
          <p:cNvSpPr/>
          <p:nvPr/>
        </p:nvSpPr>
        <p:spPr>
          <a:xfrm>
            <a:off x="9118600" y="5727700"/>
            <a:ext cx="24257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</a:p>
        </p:txBody>
      </p:sp>
      <p:sp>
        <p:nvSpPr>
          <p:cNvPr id="15" name="Right Arrow 14">
            <a:hlinkClick r:id="" action="ppaction://hlinkshowjump?jump=previousslide"/>
          </p:cNvPr>
          <p:cNvSpPr/>
          <p:nvPr/>
        </p:nvSpPr>
        <p:spPr>
          <a:xfrm flipH="1">
            <a:off x="255905" y="5727700"/>
            <a:ext cx="2364761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863" y="0"/>
            <a:ext cx="6188273" cy="6858000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8214776" y="152400"/>
            <a:ext cx="3794344" cy="10363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do I need to cut, to save the patient?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826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racture"/>
        <p:sndAc>
          <p:stSnd>
            <p:snd r:embed="rId2" name="whoosh.wav"/>
          </p:stSnd>
        </p:sndAc>
      </p:transition>
    </mc:Choice>
    <mc:Fallback>
      <p:transition spd="slow" advClick="0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141" y="-1524001"/>
            <a:ext cx="7625240" cy="9037321"/>
          </a:xfrm>
          <a:prstGeom prst="rect">
            <a:avLst/>
          </a:prstGeom>
        </p:spPr>
      </p:pic>
      <p:sp>
        <p:nvSpPr>
          <p:cNvPr id="5" name="Rectangle 4">
            <a:hlinkClick r:id="rId5" action="ppaction://hlinksldjump"/>
          </p:cNvPr>
          <p:cNvSpPr/>
          <p:nvPr/>
        </p:nvSpPr>
        <p:spPr>
          <a:xfrm>
            <a:off x="4693920" y="121920"/>
            <a:ext cx="1036320" cy="64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6202680" y="1844040"/>
            <a:ext cx="1188720" cy="64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8309610" y="2240280"/>
            <a:ext cx="712470" cy="487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43500" y="1203960"/>
            <a:ext cx="1173480" cy="64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3028950" y="3329940"/>
            <a:ext cx="1543050" cy="693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5" action="ppaction://hlinksldjump"/>
          </p:cNvPr>
          <p:cNvSpPr/>
          <p:nvPr/>
        </p:nvSpPr>
        <p:spPr>
          <a:xfrm>
            <a:off x="4247197" y="4663441"/>
            <a:ext cx="893445" cy="487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5140642" y="5600701"/>
            <a:ext cx="1884998" cy="5562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6780847" y="4385311"/>
            <a:ext cx="1738313" cy="537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5" action="ppaction://hlinksldjump"/>
          </p:cNvPr>
          <p:cNvSpPr/>
          <p:nvPr/>
        </p:nvSpPr>
        <p:spPr>
          <a:xfrm>
            <a:off x="4777501" y="2814637"/>
            <a:ext cx="869157" cy="7334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5" action="ppaction://hlinksldjump"/>
          </p:cNvPr>
          <p:cNvSpPr/>
          <p:nvPr/>
        </p:nvSpPr>
        <p:spPr>
          <a:xfrm>
            <a:off x="5842158" y="3124200"/>
            <a:ext cx="928688" cy="591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6" action="ppaction://hlinksldjump"/>
          </p:cNvPr>
          <p:cNvSpPr/>
          <p:nvPr/>
        </p:nvSpPr>
        <p:spPr>
          <a:xfrm>
            <a:off x="6780847" y="3087054"/>
            <a:ext cx="807244" cy="540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hlinkClick r:id="" action="ppaction://hlinkshowjump?jump=previousslide"/>
          </p:cNvPr>
          <p:cNvSpPr/>
          <p:nvPr/>
        </p:nvSpPr>
        <p:spPr>
          <a:xfrm flipH="1">
            <a:off x="255905" y="5727700"/>
            <a:ext cx="2364761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</a:p>
        </p:txBody>
      </p:sp>
      <p:pic>
        <p:nvPicPr>
          <p:cNvPr id="3" name="Jeopardy-theme-so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3485" y="8407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86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" y="319405"/>
            <a:ext cx="11902440" cy="1325563"/>
          </a:xfrm>
        </p:spPr>
        <p:txBody>
          <a:bodyPr/>
          <a:lstStyle/>
          <a:p>
            <a:r>
              <a:rPr lang="en-US" dirty="0" smtClean="0"/>
              <a:t>Congratulations you have a lawsuit on your hands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610" y="1825625"/>
            <a:ext cx="7472780" cy="4351338"/>
          </a:xfrm>
        </p:spPr>
      </p:pic>
      <p:sp>
        <p:nvSpPr>
          <p:cNvPr id="5" name="Right Arrow 4">
            <a:hlinkClick r:id="rId4" action="ppaction://hlinksldjump"/>
          </p:cNvPr>
          <p:cNvSpPr/>
          <p:nvPr/>
        </p:nvSpPr>
        <p:spPr>
          <a:xfrm flipH="1">
            <a:off x="255905" y="5727700"/>
            <a:ext cx="2364761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678053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wind"/>
        <p:sndAc>
          <p:stSnd>
            <p:snd r:embed="rId2" name="applause.wav"/>
          </p:stSnd>
        </p:sndAc>
      </p:transition>
    </mc:Choice>
    <mc:Fallback>
      <p:transition spd="slow" advClick="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Surgery Successful easy 700k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60" y="1447800"/>
            <a:ext cx="7726680" cy="5151120"/>
          </a:xfrm>
          <a:prstGeom prst="rect">
            <a:avLst/>
          </a:prstGeom>
        </p:spPr>
      </p:pic>
      <p:sp>
        <p:nvSpPr>
          <p:cNvPr id="5" name="Right Arrow 4">
            <a:hlinkClick r:id="rId4" action="ppaction://hlinksldjump"/>
          </p:cNvPr>
          <p:cNvSpPr/>
          <p:nvPr/>
        </p:nvSpPr>
        <p:spPr>
          <a:xfrm flipH="1">
            <a:off x="255904" y="5727700"/>
            <a:ext cx="1847215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</a:p>
        </p:txBody>
      </p:sp>
      <p:sp>
        <p:nvSpPr>
          <p:cNvPr id="6" name="Right Arrow 5">
            <a:hlinkClick r:id="rId5" action="ppaction://hlinksldjump"/>
          </p:cNvPr>
          <p:cNvSpPr/>
          <p:nvPr/>
        </p:nvSpPr>
        <p:spPr>
          <a:xfrm>
            <a:off x="10088880" y="5727700"/>
            <a:ext cx="1899919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Citations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7347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wind"/>
        <p:sndAc>
          <p:stSnd>
            <p:snd r:embed="rId2" name="cashreg.wav"/>
          </p:stSnd>
        </p:sndAc>
      </p:transition>
    </mc:Choice>
    <mc:Fallback>
      <p:transition spd="slow" advClick="0">
        <p:fade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Pixabay.com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https://pixabay.com/en/money-dollars-success-business-1428594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https://pixabay.com/en/club-auction-law-symbol-judge-2492011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https://pixabay.com/en/doctor-dentist-dental-clinic-1149149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6"/>
              </a:rPr>
              <a:t>https://pixabay.com/en/doctor-tux-animal-bird-bonnet-161345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Music:</a:t>
            </a:r>
          </a:p>
          <a:p>
            <a:pPr marL="0" indent="0">
              <a:buNone/>
            </a:pPr>
            <a:r>
              <a:rPr lang="en-US" dirty="0">
                <a:hlinkClick r:id="rId7"/>
              </a:rPr>
              <a:t>http://www.orangefreesounds.com/jeopardy-theme-song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43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wind"/>
        <p:sndAc>
          <p:stSnd>
            <p:snd r:embed="rId2" name="chimes.wav"/>
          </p:stSnd>
        </p:sndAc>
      </p:transition>
    </mc:Choice>
    <mc:Fallback xmlns="">
      <p:transition spd="slow" advClick="0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68</Words>
  <Application>Microsoft Office PowerPoint</Application>
  <PresentationFormat>Widescreen</PresentationFormat>
  <Paragraphs>23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Adventure Game</vt:lpstr>
      <vt:lpstr>PowerPoint Presentation</vt:lpstr>
      <vt:lpstr>PowerPoint Presentation</vt:lpstr>
      <vt:lpstr>PowerPoint Presentation</vt:lpstr>
      <vt:lpstr>Congratulations you have a lawsuit on your hands</vt:lpstr>
      <vt:lpstr>Surgery Successful easy 700k  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PowerPoint</dc:title>
  <dc:creator>Darji, Akash</dc:creator>
  <cp:lastModifiedBy>Darji, Akash</cp:lastModifiedBy>
  <cp:revision>11</cp:revision>
  <dcterms:created xsi:type="dcterms:W3CDTF">2018-03-20T19:23:47Z</dcterms:created>
  <dcterms:modified xsi:type="dcterms:W3CDTF">2018-03-20T20:51:25Z</dcterms:modified>
</cp:coreProperties>
</file>