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5143500" cx="9144000"/>
  <p:notesSz cx="6858000" cy="9144000"/>
  <p:embeddedFontLst>
    <p:embeddedFont>
      <p:font typeface="Nunito"/>
      <p:regular r:id="rId16"/>
      <p:bold r:id="rId17"/>
      <p:italic r:id="rId18"/>
      <p:boldItalic r:id="rId19"/>
    </p:embeddedFont>
    <p:embeddedFont>
      <p:font typeface="Maven Pro"/>
      <p:regular r:id="rId20"/>
      <p:bold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MavenPro-regular.fntdata"/><Relationship Id="rId11" Type="http://schemas.openxmlformats.org/officeDocument/2006/relationships/slide" Target="slides/slide6.xml"/><Relationship Id="rId10" Type="http://schemas.openxmlformats.org/officeDocument/2006/relationships/slide" Target="slides/slide5.xml"/><Relationship Id="rId21" Type="http://schemas.openxmlformats.org/officeDocument/2006/relationships/font" Target="fonts/MavenPro-bold.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Nunito-bold.fntdata"/><Relationship Id="rId16" Type="http://schemas.openxmlformats.org/officeDocument/2006/relationships/font" Target="fonts/Nunito-regular.fntdata"/><Relationship Id="rId5" Type="http://schemas.openxmlformats.org/officeDocument/2006/relationships/notesMaster" Target="notesMasters/notesMaster1.xml"/><Relationship Id="rId19" Type="http://schemas.openxmlformats.org/officeDocument/2006/relationships/font" Target="fonts/Nunito-boldItalic.fntdata"/><Relationship Id="rId6" Type="http://schemas.openxmlformats.org/officeDocument/2006/relationships/slide" Target="slides/slide1.xml"/><Relationship Id="rId18" Type="http://schemas.openxmlformats.org/officeDocument/2006/relationships/font" Target="fonts/Nunito-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Shape 274"/>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5" name="Shape 275"/>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5" name="Shape 365"/>
        <p:cNvGrpSpPr/>
        <p:nvPr/>
      </p:nvGrpSpPr>
      <p:grpSpPr>
        <a:xfrm>
          <a:off x="0" y="0"/>
          <a:ext cx="0" cy="0"/>
          <a:chOff x="0" y="0"/>
          <a:chExt cx="0" cy="0"/>
        </a:xfrm>
      </p:grpSpPr>
      <p:sp>
        <p:nvSpPr>
          <p:cNvPr id="366" name="Shape 36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67" name="Shape 36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 name="Shape 282"/>
        <p:cNvGrpSpPr/>
        <p:nvPr/>
      </p:nvGrpSpPr>
      <p:grpSpPr>
        <a:xfrm>
          <a:off x="0" y="0"/>
          <a:ext cx="0" cy="0"/>
          <a:chOff x="0" y="0"/>
          <a:chExt cx="0" cy="0"/>
        </a:xfrm>
      </p:grpSpPr>
      <p:sp>
        <p:nvSpPr>
          <p:cNvPr id="283" name="Shape 28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4" name="Shape 28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7" name="Shape 297"/>
        <p:cNvGrpSpPr/>
        <p:nvPr/>
      </p:nvGrpSpPr>
      <p:grpSpPr>
        <a:xfrm>
          <a:off x="0" y="0"/>
          <a:ext cx="0" cy="0"/>
          <a:chOff x="0" y="0"/>
          <a:chExt cx="0" cy="0"/>
        </a:xfrm>
      </p:grpSpPr>
      <p:sp>
        <p:nvSpPr>
          <p:cNvPr id="298" name="Shape 29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9" name="Shape 299"/>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6" name="Shape 306"/>
        <p:cNvGrpSpPr/>
        <p:nvPr/>
      </p:nvGrpSpPr>
      <p:grpSpPr>
        <a:xfrm>
          <a:off x="0" y="0"/>
          <a:ext cx="0" cy="0"/>
          <a:chOff x="0" y="0"/>
          <a:chExt cx="0" cy="0"/>
        </a:xfrm>
      </p:grpSpPr>
      <p:sp>
        <p:nvSpPr>
          <p:cNvPr id="307" name="Shape 307"/>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8" name="Shape 308"/>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7" name="Shape 317"/>
        <p:cNvGrpSpPr/>
        <p:nvPr/>
      </p:nvGrpSpPr>
      <p:grpSpPr>
        <a:xfrm>
          <a:off x="0" y="0"/>
          <a:ext cx="0" cy="0"/>
          <a:chOff x="0" y="0"/>
          <a:chExt cx="0" cy="0"/>
        </a:xfrm>
      </p:grpSpPr>
      <p:sp>
        <p:nvSpPr>
          <p:cNvPr id="318" name="Shape 31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9" name="Shape 319"/>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 name="Shape 326"/>
        <p:cNvGrpSpPr/>
        <p:nvPr/>
      </p:nvGrpSpPr>
      <p:grpSpPr>
        <a:xfrm>
          <a:off x="0" y="0"/>
          <a:ext cx="0" cy="0"/>
          <a:chOff x="0" y="0"/>
          <a:chExt cx="0" cy="0"/>
        </a:xfrm>
      </p:grpSpPr>
      <p:sp>
        <p:nvSpPr>
          <p:cNvPr id="327" name="Shape 32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8" name="Shape 328"/>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5" name="Shape 335"/>
        <p:cNvGrpSpPr/>
        <p:nvPr/>
      </p:nvGrpSpPr>
      <p:grpSpPr>
        <a:xfrm>
          <a:off x="0" y="0"/>
          <a:ext cx="0" cy="0"/>
          <a:chOff x="0" y="0"/>
          <a:chExt cx="0" cy="0"/>
        </a:xfrm>
      </p:grpSpPr>
      <p:sp>
        <p:nvSpPr>
          <p:cNvPr id="336" name="Shape 33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7" name="Shape 337"/>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4" name="Shape 344"/>
        <p:cNvGrpSpPr/>
        <p:nvPr/>
      </p:nvGrpSpPr>
      <p:grpSpPr>
        <a:xfrm>
          <a:off x="0" y="0"/>
          <a:ext cx="0" cy="0"/>
          <a:chOff x="0" y="0"/>
          <a:chExt cx="0" cy="0"/>
        </a:xfrm>
      </p:grpSpPr>
      <p:sp>
        <p:nvSpPr>
          <p:cNvPr id="345" name="Shape 34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6" name="Shape 346"/>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3" name="Shape 353"/>
        <p:cNvGrpSpPr/>
        <p:nvPr/>
      </p:nvGrpSpPr>
      <p:grpSpPr>
        <a:xfrm>
          <a:off x="0" y="0"/>
          <a:ext cx="0" cy="0"/>
          <a:chOff x="0" y="0"/>
          <a:chExt cx="0" cy="0"/>
        </a:xfrm>
      </p:grpSpPr>
      <p:sp>
        <p:nvSpPr>
          <p:cNvPr id="354" name="Shape 354"/>
          <p:cNvSpPr/>
          <p:nvPr>
            <p:ph idx="2" type="sldImg"/>
          </p:nvPr>
        </p:nvSpPr>
        <p:spPr>
          <a:xfrm>
            <a:off x="3810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5" name="Shape 355"/>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accent3"/>
        </a:solidFill>
      </p:bgPr>
    </p:bg>
    <p:spTree>
      <p:nvGrpSpPr>
        <p:cNvPr id="9" name="Shape 9"/>
        <p:cNvGrpSpPr/>
        <p:nvPr/>
      </p:nvGrpSpPr>
      <p:grpSpPr>
        <a:xfrm>
          <a:off x="0" y="0"/>
          <a:ext cx="0" cy="0"/>
          <a:chOff x="0" y="0"/>
          <a:chExt cx="0" cy="0"/>
        </a:xfrm>
      </p:grpSpPr>
      <p:grpSp>
        <p:nvGrpSpPr>
          <p:cNvPr id="10" name="Shape 10"/>
          <p:cNvGrpSpPr/>
          <p:nvPr/>
        </p:nvGrpSpPr>
        <p:grpSpPr>
          <a:xfrm>
            <a:off x="7343003" y="3409675"/>
            <a:ext cx="1691422" cy="1732548"/>
            <a:chOff x="7343003" y="3409675"/>
            <a:chExt cx="1691422" cy="1732548"/>
          </a:xfrm>
        </p:grpSpPr>
        <p:grpSp>
          <p:nvGrpSpPr>
            <p:cNvPr id="11" name="Shape 11"/>
            <p:cNvGrpSpPr/>
            <p:nvPr/>
          </p:nvGrpSpPr>
          <p:grpSpPr>
            <a:xfrm>
              <a:off x="7343003" y="4453711"/>
              <a:ext cx="316800" cy="688512"/>
              <a:chOff x="7343003" y="4453711"/>
              <a:chExt cx="316800" cy="688512"/>
            </a:xfrm>
          </p:grpSpPr>
          <p:sp>
            <p:nvSpPr>
              <p:cNvPr id="12" name="Shape 12"/>
              <p:cNvSpPr/>
              <p:nvPr/>
            </p:nvSpPr>
            <p:spPr>
              <a:xfrm>
                <a:off x="7343003" y="4453711"/>
                <a:ext cx="316800" cy="688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 name="Shape 13"/>
              <p:cNvSpPr/>
              <p:nvPr/>
            </p:nvSpPr>
            <p:spPr>
              <a:xfrm>
                <a:off x="7343003" y="4801723"/>
                <a:ext cx="316800" cy="340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4" name="Shape 14"/>
            <p:cNvGrpSpPr/>
            <p:nvPr/>
          </p:nvGrpSpPr>
          <p:grpSpPr>
            <a:xfrm>
              <a:off x="7801210" y="4105700"/>
              <a:ext cx="316800" cy="1036523"/>
              <a:chOff x="7801210" y="4105700"/>
              <a:chExt cx="316800" cy="1036523"/>
            </a:xfrm>
          </p:grpSpPr>
          <p:sp>
            <p:nvSpPr>
              <p:cNvPr id="15" name="Shape 15"/>
              <p:cNvSpPr/>
              <p:nvPr/>
            </p:nvSpPr>
            <p:spPr>
              <a:xfrm>
                <a:off x="7801210" y="4453711"/>
                <a:ext cx="316800" cy="688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 name="Shape 16"/>
              <p:cNvSpPr/>
              <p:nvPr/>
            </p:nvSpPr>
            <p:spPr>
              <a:xfrm>
                <a:off x="7801210" y="4105700"/>
                <a:ext cx="316800" cy="1036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 name="Shape 17"/>
              <p:cNvSpPr/>
              <p:nvPr/>
            </p:nvSpPr>
            <p:spPr>
              <a:xfrm>
                <a:off x="7801210" y="4801723"/>
                <a:ext cx="316800" cy="340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8" name="Shape 18"/>
            <p:cNvGrpSpPr/>
            <p:nvPr/>
          </p:nvGrpSpPr>
          <p:grpSpPr>
            <a:xfrm>
              <a:off x="8259418" y="3757688"/>
              <a:ext cx="316800" cy="1384535"/>
              <a:chOff x="8259418" y="3757688"/>
              <a:chExt cx="316800" cy="1384535"/>
            </a:xfrm>
          </p:grpSpPr>
          <p:sp>
            <p:nvSpPr>
              <p:cNvPr id="19" name="Shape 19"/>
              <p:cNvSpPr/>
              <p:nvPr/>
            </p:nvSpPr>
            <p:spPr>
              <a:xfrm>
                <a:off x="8259418" y="4453711"/>
                <a:ext cx="316800" cy="688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 name="Shape 20"/>
              <p:cNvSpPr/>
              <p:nvPr/>
            </p:nvSpPr>
            <p:spPr>
              <a:xfrm>
                <a:off x="8259418" y="3757688"/>
                <a:ext cx="316800" cy="1384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 name="Shape 21"/>
              <p:cNvSpPr/>
              <p:nvPr/>
            </p:nvSpPr>
            <p:spPr>
              <a:xfrm>
                <a:off x="8259418" y="4105700"/>
                <a:ext cx="316800" cy="1036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 name="Shape 22"/>
              <p:cNvSpPr/>
              <p:nvPr/>
            </p:nvSpPr>
            <p:spPr>
              <a:xfrm>
                <a:off x="8259418" y="4801723"/>
                <a:ext cx="316800" cy="340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3" name="Shape 23"/>
            <p:cNvGrpSpPr/>
            <p:nvPr/>
          </p:nvGrpSpPr>
          <p:grpSpPr>
            <a:xfrm>
              <a:off x="8717625" y="3409675"/>
              <a:ext cx="316800" cy="1732548"/>
              <a:chOff x="8717625" y="3409675"/>
              <a:chExt cx="316800" cy="1732548"/>
            </a:xfrm>
          </p:grpSpPr>
          <p:sp>
            <p:nvSpPr>
              <p:cNvPr id="24" name="Shape 24"/>
              <p:cNvSpPr/>
              <p:nvPr/>
            </p:nvSpPr>
            <p:spPr>
              <a:xfrm>
                <a:off x="8717625" y="4453711"/>
                <a:ext cx="316800" cy="688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Shape 25"/>
              <p:cNvSpPr/>
              <p:nvPr/>
            </p:nvSpPr>
            <p:spPr>
              <a:xfrm>
                <a:off x="8717625" y="3757688"/>
                <a:ext cx="316800" cy="1384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 name="Shape 26"/>
              <p:cNvSpPr/>
              <p:nvPr/>
            </p:nvSpPr>
            <p:spPr>
              <a:xfrm>
                <a:off x="8717625" y="4105700"/>
                <a:ext cx="316800" cy="1036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 name="Shape 27"/>
              <p:cNvSpPr/>
              <p:nvPr/>
            </p:nvSpPr>
            <p:spPr>
              <a:xfrm>
                <a:off x="8717625" y="3409675"/>
                <a:ext cx="316800" cy="1732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Shape 28"/>
              <p:cNvSpPr/>
              <p:nvPr/>
            </p:nvSpPr>
            <p:spPr>
              <a:xfrm>
                <a:off x="8717625" y="4801723"/>
                <a:ext cx="316800" cy="340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29" name="Shape 29"/>
          <p:cNvGrpSpPr/>
          <p:nvPr/>
        </p:nvGrpSpPr>
        <p:grpSpPr>
          <a:xfrm>
            <a:off x="5043503" y="0"/>
            <a:ext cx="3814072" cy="3839101"/>
            <a:chOff x="5043503" y="0"/>
            <a:chExt cx="3814072" cy="3839101"/>
          </a:xfrm>
        </p:grpSpPr>
        <p:sp>
          <p:nvSpPr>
            <p:cNvPr id="30" name="Shape 30"/>
            <p:cNvSpPr/>
            <p:nvPr/>
          </p:nvSpPr>
          <p:spPr>
            <a:xfrm>
              <a:off x="8460975" y="1817775"/>
              <a:ext cx="396600" cy="396600"/>
            </a:xfrm>
            <a:prstGeom prst="ellipse">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 name="Shape 31"/>
            <p:cNvSpPr/>
            <p:nvPr/>
          </p:nvSpPr>
          <p:spPr>
            <a:xfrm rot="-9830444">
              <a:off x="6469759" y="3480728"/>
              <a:ext cx="320148" cy="320148"/>
            </a:xfrm>
            <a:prstGeom prst="ellipse">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2" name="Shape 32"/>
            <p:cNvGrpSpPr/>
            <p:nvPr/>
          </p:nvGrpSpPr>
          <p:grpSpPr>
            <a:xfrm>
              <a:off x="7647812" y="2704283"/>
              <a:ext cx="635219" cy="635219"/>
              <a:chOff x="6725724" y="2701260"/>
              <a:chExt cx="1208101" cy="1208100"/>
            </a:xfrm>
          </p:grpSpPr>
          <p:sp>
            <p:nvSpPr>
              <p:cNvPr id="33" name="Shape 33"/>
              <p:cNvSpPr/>
              <p:nvPr/>
            </p:nvSpPr>
            <p:spPr>
              <a:xfrm rot="5400000">
                <a:off x="6725725" y="2701260"/>
                <a:ext cx="1208100" cy="1208100"/>
              </a:xfrm>
              <a:prstGeom prst="ellipse">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Shape 34"/>
              <p:cNvSpPr/>
              <p:nvPr/>
            </p:nvSpPr>
            <p:spPr>
              <a:xfrm rot="5400000">
                <a:off x="6725724" y="2701260"/>
                <a:ext cx="1208100" cy="1208100"/>
              </a:xfrm>
              <a:prstGeom prst="pie">
                <a:avLst>
                  <a:gd fmla="val 8244818" name="adj1"/>
                  <a:gd fmla="val 16246175"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Shape 35"/>
              <p:cNvSpPr/>
              <p:nvPr/>
            </p:nvSpPr>
            <p:spPr>
              <a:xfrm rot="5400000">
                <a:off x="6954988" y="2930398"/>
                <a:ext cx="749700" cy="749700"/>
              </a:xfrm>
              <a:prstGeom prst="ellipse">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6" name="Shape 36"/>
            <p:cNvSpPr/>
            <p:nvPr/>
          </p:nvSpPr>
          <p:spPr>
            <a:xfrm>
              <a:off x="8460975" y="1817775"/>
              <a:ext cx="396600" cy="396600"/>
            </a:xfrm>
            <a:prstGeom prst="pie">
              <a:avLst>
                <a:gd fmla="val 19376841" name="adj1"/>
                <a:gd fmla="val 1620000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7" name="Shape 37"/>
            <p:cNvGrpSpPr/>
            <p:nvPr/>
          </p:nvGrpSpPr>
          <p:grpSpPr>
            <a:xfrm>
              <a:off x="7952721" y="179238"/>
              <a:ext cx="873165" cy="873003"/>
              <a:chOff x="7754428" y="208725"/>
              <a:chExt cx="541800" cy="541800"/>
            </a:xfrm>
          </p:grpSpPr>
          <p:sp>
            <p:nvSpPr>
              <p:cNvPr id="38" name="Shape 38"/>
              <p:cNvSpPr/>
              <p:nvPr/>
            </p:nvSpPr>
            <p:spPr>
              <a:xfrm rot="-8647347">
                <a:off x="7831319" y="285616"/>
                <a:ext cx="388018" cy="388018"/>
              </a:xfrm>
              <a:prstGeom prst="ellipse">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 name="Shape 39"/>
              <p:cNvSpPr/>
              <p:nvPr/>
            </p:nvSpPr>
            <p:spPr>
              <a:xfrm rot="-8647347">
                <a:off x="7831319" y="285616"/>
                <a:ext cx="388018" cy="388018"/>
              </a:xfrm>
              <a:prstGeom prst="pie">
                <a:avLst>
                  <a:gd fmla="val 19376841" name="adj1"/>
                  <a:gd fmla="val 12313574"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0" name="Shape 40"/>
            <p:cNvSpPr/>
            <p:nvPr/>
          </p:nvSpPr>
          <p:spPr>
            <a:xfrm>
              <a:off x="5399840" y="356365"/>
              <a:ext cx="2577000" cy="2577000"/>
            </a:xfrm>
            <a:prstGeom prst="ellipse">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 name="Shape 41"/>
            <p:cNvSpPr/>
            <p:nvPr/>
          </p:nvSpPr>
          <p:spPr>
            <a:xfrm rot="2043858">
              <a:off x="5503813" y="460310"/>
              <a:ext cx="2369480" cy="2369480"/>
            </a:xfrm>
            <a:prstGeom prst="ellipse">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 name="Shape 42"/>
            <p:cNvSpPr/>
            <p:nvPr/>
          </p:nvSpPr>
          <p:spPr>
            <a:xfrm>
              <a:off x="5399795" y="360281"/>
              <a:ext cx="2577000" cy="2577000"/>
            </a:xfrm>
            <a:prstGeom prst="pie">
              <a:avLst>
                <a:gd fmla="val 8801158" name="adj1"/>
                <a:gd fmla="val 1620000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 name="Shape 43"/>
            <p:cNvSpPr/>
            <p:nvPr/>
          </p:nvSpPr>
          <p:spPr>
            <a:xfrm rot="2044777">
              <a:off x="5911449" y="867729"/>
              <a:ext cx="1554223" cy="1554223"/>
            </a:xfrm>
            <a:prstGeom prst="ellips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 name="Shape 44"/>
            <p:cNvSpPr/>
            <p:nvPr/>
          </p:nvSpPr>
          <p:spPr>
            <a:xfrm>
              <a:off x="5399795" y="356358"/>
              <a:ext cx="2577000" cy="2577000"/>
            </a:xfrm>
            <a:prstGeom prst="pie">
              <a:avLst>
                <a:gd fmla="val 12554101" name="adj1"/>
                <a:gd fmla="val 1620000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 name="Shape 45"/>
            <p:cNvSpPr/>
            <p:nvPr/>
          </p:nvSpPr>
          <p:spPr>
            <a:xfrm rot="-9830444">
              <a:off x="6469759" y="3480727"/>
              <a:ext cx="320148" cy="320148"/>
            </a:xfrm>
            <a:prstGeom prst="pie">
              <a:avLst>
                <a:gd fmla="val 19376841" name="adj1"/>
                <a:gd fmla="val 1620000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6" name="Shape 46"/>
          <p:cNvSpPr txBox="1"/>
          <p:nvPr>
            <p:ph type="ctrTitle"/>
          </p:nvPr>
        </p:nvSpPr>
        <p:spPr>
          <a:xfrm>
            <a:off x="824000" y="1613813"/>
            <a:ext cx="4255500" cy="1872900"/>
          </a:xfrm>
          <a:prstGeom prst="rect">
            <a:avLst/>
          </a:prstGeom>
          <a:noFill/>
          <a:ln>
            <a:noFill/>
          </a:ln>
        </p:spPr>
        <p:txBody>
          <a:bodyPr anchorCtr="0" anchor="ctr" bIns="91425" lIns="91425" spcFirstLastPara="1" rIns="91425" wrap="square" tIns="91425"/>
          <a:lstStyle>
            <a:lvl1pPr lvl="0"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1pPr>
            <a:lvl2pPr lvl="1"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2pPr>
            <a:lvl3pPr lvl="2"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3pPr>
            <a:lvl4pPr lvl="3"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4pPr>
            <a:lvl5pPr lvl="4"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5pPr>
            <a:lvl6pPr lvl="5"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6pPr>
            <a:lvl7pPr lvl="6"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7pPr>
            <a:lvl8pPr lvl="7"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8pPr>
            <a:lvl9pPr lvl="8"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9pPr>
          </a:lstStyle>
          <a:p/>
        </p:txBody>
      </p:sp>
      <p:sp>
        <p:nvSpPr>
          <p:cNvPr id="47" name="Shape 47"/>
          <p:cNvSpPr txBox="1"/>
          <p:nvPr>
            <p:ph idx="1" type="subTitle"/>
          </p:nvPr>
        </p:nvSpPr>
        <p:spPr>
          <a:xfrm>
            <a:off x="824000" y="3596300"/>
            <a:ext cx="4255500" cy="6954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lt1"/>
              </a:buClr>
              <a:buSzPts val="1600"/>
              <a:buFont typeface="Nunito"/>
              <a:buNone/>
              <a:defRPr b="0" i="0" sz="1600" u="none" cap="none" strike="noStrike">
                <a:solidFill>
                  <a:schemeClr val="lt1"/>
                </a:solidFill>
                <a:latin typeface="Nunito"/>
                <a:ea typeface="Nunito"/>
                <a:cs typeface="Nunito"/>
                <a:sym typeface="Nunito"/>
              </a:defRPr>
            </a:lvl1pPr>
            <a:lvl2pPr lvl="1" marR="0" rtl="0" algn="l">
              <a:lnSpc>
                <a:spcPct val="100000"/>
              </a:lnSpc>
              <a:spcBef>
                <a:spcPts val="0"/>
              </a:spcBef>
              <a:spcAft>
                <a:spcPts val="0"/>
              </a:spcAft>
              <a:buClr>
                <a:schemeClr val="lt1"/>
              </a:buClr>
              <a:buSzPts val="1600"/>
              <a:buFont typeface="Nunito"/>
              <a:buNone/>
              <a:defRPr b="0" i="0" sz="1600" u="none" cap="none" strike="noStrike">
                <a:solidFill>
                  <a:schemeClr val="lt1"/>
                </a:solidFill>
                <a:latin typeface="Nunito"/>
                <a:ea typeface="Nunito"/>
                <a:cs typeface="Nunito"/>
                <a:sym typeface="Nunito"/>
              </a:defRPr>
            </a:lvl2pPr>
            <a:lvl3pPr lvl="2" marR="0" rtl="0" algn="l">
              <a:lnSpc>
                <a:spcPct val="100000"/>
              </a:lnSpc>
              <a:spcBef>
                <a:spcPts val="0"/>
              </a:spcBef>
              <a:spcAft>
                <a:spcPts val="0"/>
              </a:spcAft>
              <a:buClr>
                <a:schemeClr val="lt1"/>
              </a:buClr>
              <a:buSzPts val="1600"/>
              <a:buFont typeface="Nunito"/>
              <a:buNone/>
              <a:defRPr b="0" i="0" sz="1600" u="none" cap="none" strike="noStrike">
                <a:solidFill>
                  <a:schemeClr val="lt1"/>
                </a:solidFill>
                <a:latin typeface="Nunito"/>
                <a:ea typeface="Nunito"/>
                <a:cs typeface="Nunito"/>
                <a:sym typeface="Nunito"/>
              </a:defRPr>
            </a:lvl3pPr>
            <a:lvl4pPr lvl="3" marR="0" rtl="0" algn="l">
              <a:lnSpc>
                <a:spcPct val="100000"/>
              </a:lnSpc>
              <a:spcBef>
                <a:spcPts val="0"/>
              </a:spcBef>
              <a:spcAft>
                <a:spcPts val="0"/>
              </a:spcAft>
              <a:buClr>
                <a:schemeClr val="lt1"/>
              </a:buClr>
              <a:buSzPts val="1600"/>
              <a:buFont typeface="Nunito"/>
              <a:buNone/>
              <a:defRPr b="0" i="0" sz="1600" u="none" cap="none" strike="noStrike">
                <a:solidFill>
                  <a:schemeClr val="lt1"/>
                </a:solidFill>
                <a:latin typeface="Nunito"/>
                <a:ea typeface="Nunito"/>
                <a:cs typeface="Nunito"/>
                <a:sym typeface="Nunito"/>
              </a:defRPr>
            </a:lvl4pPr>
            <a:lvl5pPr lvl="4" marR="0" rtl="0" algn="l">
              <a:lnSpc>
                <a:spcPct val="100000"/>
              </a:lnSpc>
              <a:spcBef>
                <a:spcPts val="0"/>
              </a:spcBef>
              <a:spcAft>
                <a:spcPts val="0"/>
              </a:spcAft>
              <a:buClr>
                <a:schemeClr val="lt1"/>
              </a:buClr>
              <a:buSzPts val="1600"/>
              <a:buFont typeface="Nunito"/>
              <a:buNone/>
              <a:defRPr b="0" i="0" sz="1600" u="none" cap="none" strike="noStrike">
                <a:solidFill>
                  <a:schemeClr val="lt1"/>
                </a:solidFill>
                <a:latin typeface="Nunito"/>
                <a:ea typeface="Nunito"/>
                <a:cs typeface="Nunito"/>
                <a:sym typeface="Nunito"/>
              </a:defRPr>
            </a:lvl5pPr>
            <a:lvl6pPr lvl="5" marR="0" rtl="0" algn="l">
              <a:lnSpc>
                <a:spcPct val="100000"/>
              </a:lnSpc>
              <a:spcBef>
                <a:spcPts val="0"/>
              </a:spcBef>
              <a:spcAft>
                <a:spcPts val="0"/>
              </a:spcAft>
              <a:buClr>
                <a:schemeClr val="lt1"/>
              </a:buClr>
              <a:buSzPts val="1600"/>
              <a:buFont typeface="Nunito"/>
              <a:buNone/>
              <a:defRPr b="0" i="0" sz="1600" u="none" cap="none" strike="noStrike">
                <a:solidFill>
                  <a:schemeClr val="lt1"/>
                </a:solidFill>
                <a:latin typeface="Nunito"/>
                <a:ea typeface="Nunito"/>
                <a:cs typeface="Nunito"/>
                <a:sym typeface="Nunito"/>
              </a:defRPr>
            </a:lvl6pPr>
            <a:lvl7pPr lvl="6" marR="0" rtl="0" algn="l">
              <a:lnSpc>
                <a:spcPct val="100000"/>
              </a:lnSpc>
              <a:spcBef>
                <a:spcPts val="0"/>
              </a:spcBef>
              <a:spcAft>
                <a:spcPts val="0"/>
              </a:spcAft>
              <a:buClr>
                <a:schemeClr val="lt1"/>
              </a:buClr>
              <a:buSzPts val="1600"/>
              <a:buFont typeface="Nunito"/>
              <a:buNone/>
              <a:defRPr b="0" i="0" sz="1600" u="none" cap="none" strike="noStrike">
                <a:solidFill>
                  <a:schemeClr val="lt1"/>
                </a:solidFill>
                <a:latin typeface="Nunito"/>
                <a:ea typeface="Nunito"/>
                <a:cs typeface="Nunito"/>
                <a:sym typeface="Nunito"/>
              </a:defRPr>
            </a:lvl7pPr>
            <a:lvl8pPr lvl="7" marR="0" rtl="0" algn="l">
              <a:lnSpc>
                <a:spcPct val="100000"/>
              </a:lnSpc>
              <a:spcBef>
                <a:spcPts val="0"/>
              </a:spcBef>
              <a:spcAft>
                <a:spcPts val="0"/>
              </a:spcAft>
              <a:buClr>
                <a:schemeClr val="lt1"/>
              </a:buClr>
              <a:buSzPts val="1600"/>
              <a:buFont typeface="Nunito"/>
              <a:buNone/>
              <a:defRPr b="0" i="0" sz="1600" u="none" cap="none" strike="noStrike">
                <a:solidFill>
                  <a:schemeClr val="lt1"/>
                </a:solidFill>
                <a:latin typeface="Nunito"/>
                <a:ea typeface="Nunito"/>
                <a:cs typeface="Nunito"/>
                <a:sym typeface="Nunito"/>
              </a:defRPr>
            </a:lvl8pPr>
            <a:lvl9pPr lvl="8" marR="0" rtl="0" algn="l">
              <a:lnSpc>
                <a:spcPct val="100000"/>
              </a:lnSpc>
              <a:spcBef>
                <a:spcPts val="0"/>
              </a:spcBef>
              <a:spcAft>
                <a:spcPts val="0"/>
              </a:spcAft>
              <a:buClr>
                <a:schemeClr val="lt1"/>
              </a:buClr>
              <a:buSzPts val="1600"/>
              <a:buFont typeface="Nunito"/>
              <a:buNone/>
              <a:defRPr b="0" i="0" sz="1600" u="none" cap="none" strike="noStrike">
                <a:solidFill>
                  <a:schemeClr val="lt1"/>
                </a:solidFill>
                <a:latin typeface="Nunito"/>
                <a:ea typeface="Nunito"/>
                <a:cs typeface="Nunito"/>
                <a:sym typeface="Nunito"/>
              </a:defRPr>
            </a:lvl9pPr>
          </a:lstStyle>
          <a:p/>
        </p:txBody>
      </p:sp>
      <p:sp>
        <p:nvSpPr>
          <p:cNvPr id="48" name="Shape 48"/>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bg>
      <p:bgPr>
        <a:solidFill>
          <a:schemeClr val="accent3"/>
        </a:solidFill>
      </p:bgPr>
    </p:bg>
    <p:spTree>
      <p:nvGrpSpPr>
        <p:cNvPr id="141" name="Shape 141"/>
        <p:cNvGrpSpPr/>
        <p:nvPr/>
      </p:nvGrpSpPr>
      <p:grpSpPr>
        <a:xfrm>
          <a:off x="0" y="0"/>
          <a:ext cx="0" cy="0"/>
          <a:chOff x="0" y="0"/>
          <a:chExt cx="0" cy="0"/>
        </a:xfrm>
      </p:grpSpPr>
      <p:grpSp>
        <p:nvGrpSpPr>
          <p:cNvPr id="142" name="Shape 142"/>
          <p:cNvGrpSpPr/>
          <p:nvPr/>
        </p:nvGrpSpPr>
        <p:grpSpPr>
          <a:xfrm>
            <a:off x="52" y="4099200"/>
            <a:ext cx="9144036" cy="1044300"/>
            <a:chOff x="52" y="4099200"/>
            <a:chExt cx="9144036" cy="1044300"/>
          </a:xfrm>
        </p:grpSpPr>
        <p:grpSp>
          <p:nvGrpSpPr>
            <p:cNvPr id="143" name="Shape 143"/>
            <p:cNvGrpSpPr/>
            <p:nvPr/>
          </p:nvGrpSpPr>
          <p:grpSpPr>
            <a:xfrm>
              <a:off x="52" y="4309200"/>
              <a:ext cx="231622" cy="834300"/>
              <a:chOff x="2688737" y="4301380"/>
              <a:chExt cx="231900" cy="834300"/>
            </a:xfrm>
          </p:grpSpPr>
          <p:sp>
            <p:nvSpPr>
              <p:cNvPr id="144" name="Shape 144"/>
              <p:cNvSpPr/>
              <p:nvPr/>
            </p:nvSpPr>
            <p:spPr>
              <a:xfrm flipH="1">
                <a:off x="2688737" y="4720780"/>
                <a:ext cx="2319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 name="Shape 145"/>
              <p:cNvSpPr/>
              <p:nvPr/>
            </p:nvSpPr>
            <p:spPr>
              <a:xfrm flipH="1">
                <a:off x="2688737" y="4301380"/>
                <a:ext cx="231900" cy="83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 name="Shape 146"/>
              <p:cNvSpPr/>
              <p:nvPr/>
            </p:nvSpPr>
            <p:spPr>
              <a:xfrm flipH="1">
                <a:off x="2688737" y="4511080"/>
                <a:ext cx="2319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 name="Shape 147"/>
              <p:cNvSpPr/>
              <p:nvPr/>
            </p:nvSpPr>
            <p:spPr>
              <a:xfrm flipH="1">
                <a:off x="2688737" y="4930480"/>
                <a:ext cx="2319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48" name="Shape 148"/>
            <p:cNvGrpSpPr/>
            <p:nvPr/>
          </p:nvGrpSpPr>
          <p:grpSpPr>
            <a:xfrm>
              <a:off x="371406" y="4099200"/>
              <a:ext cx="231622" cy="1044300"/>
              <a:chOff x="2688737" y="4091380"/>
              <a:chExt cx="231900" cy="1044300"/>
            </a:xfrm>
          </p:grpSpPr>
          <p:sp>
            <p:nvSpPr>
              <p:cNvPr id="149" name="Shape 149"/>
              <p:cNvSpPr/>
              <p:nvPr/>
            </p:nvSpPr>
            <p:spPr>
              <a:xfrm flipH="1">
                <a:off x="2688737" y="4720780"/>
                <a:ext cx="2319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 name="Shape 150"/>
              <p:cNvSpPr/>
              <p:nvPr/>
            </p:nvSpPr>
            <p:spPr>
              <a:xfrm flipH="1">
                <a:off x="2688737" y="4301380"/>
                <a:ext cx="231900" cy="83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 name="Shape 151"/>
              <p:cNvSpPr/>
              <p:nvPr/>
            </p:nvSpPr>
            <p:spPr>
              <a:xfrm flipH="1">
                <a:off x="2688737" y="4511080"/>
                <a:ext cx="2319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 name="Shape 152"/>
              <p:cNvSpPr/>
              <p:nvPr/>
            </p:nvSpPr>
            <p:spPr>
              <a:xfrm flipH="1">
                <a:off x="2688737" y="4091380"/>
                <a:ext cx="231900" cy="104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 name="Shape 153"/>
              <p:cNvSpPr/>
              <p:nvPr/>
            </p:nvSpPr>
            <p:spPr>
              <a:xfrm flipH="1">
                <a:off x="2688737" y="4930480"/>
                <a:ext cx="2319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4" name="Shape 154"/>
            <p:cNvGrpSpPr/>
            <p:nvPr/>
          </p:nvGrpSpPr>
          <p:grpSpPr>
            <a:xfrm>
              <a:off x="742761" y="4309200"/>
              <a:ext cx="231622" cy="834300"/>
              <a:chOff x="2688737" y="4301380"/>
              <a:chExt cx="231900" cy="834300"/>
            </a:xfrm>
          </p:grpSpPr>
          <p:sp>
            <p:nvSpPr>
              <p:cNvPr id="155" name="Shape 155"/>
              <p:cNvSpPr/>
              <p:nvPr/>
            </p:nvSpPr>
            <p:spPr>
              <a:xfrm flipH="1">
                <a:off x="2688737" y="4720780"/>
                <a:ext cx="2319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 name="Shape 156"/>
              <p:cNvSpPr/>
              <p:nvPr/>
            </p:nvSpPr>
            <p:spPr>
              <a:xfrm flipH="1">
                <a:off x="2688737" y="4301380"/>
                <a:ext cx="231900" cy="83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 name="Shape 157"/>
              <p:cNvSpPr/>
              <p:nvPr/>
            </p:nvSpPr>
            <p:spPr>
              <a:xfrm flipH="1">
                <a:off x="2688737" y="4511080"/>
                <a:ext cx="2319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 name="Shape 158"/>
              <p:cNvSpPr/>
              <p:nvPr/>
            </p:nvSpPr>
            <p:spPr>
              <a:xfrm flipH="1">
                <a:off x="2688737" y="4930480"/>
                <a:ext cx="2319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9" name="Shape 159"/>
            <p:cNvGrpSpPr/>
            <p:nvPr/>
          </p:nvGrpSpPr>
          <p:grpSpPr>
            <a:xfrm>
              <a:off x="1114115" y="4518900"/>
              <a:ext cx="231622" cy="624600"/>
              <a:chOff x="2688737" y="4511080"/>
              <a:chExt cx="231900" cy="624600"/>
            </a:xfrm>
          </p:grpSpPr>
          <p:sp>
            <p:nvSpPr>
              <p:cNvPr id="160" name="Shape 160"/>
              <p:cNvSpPr/>
              <p:nvPr/>
            </p:nvSpPr>
            <p:spPr>
              <a:xfrm flipH="1">
                <a:off x="2688737" y="4720780"/>
                <a:ext cx="2319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 name="Shape 161"/>
              <p:cNvSpPr/>
              <p:nvPr/>
            </p:nvSpPr>
            <p:spPr>
              <a:xfrm flipH="1">
                <a:off x="2688737" y="4511080"/>
                <a:ext cx="2319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 name="Shape 162"/>
              <p:cNvSpPr/>
              <p:nvPr/>
            </p:nvSpPr>
            <p:spPr>
              <a:xfrm flipH="1">
                <a:off x="2688737" y="4930480"/>
                <a:ext cx="2319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63" name="Shape 163"/>
            <p:cNvGrpSpPr/>
            <p:nvPr/>
          </p:nvGrpSpPr>
          <p:grpSpPr>
            <a:xfrm>
              <a:off x="1856753" y="4099200"/>
              <a:ext cx="231600" cy="1044300"/>
              <a:chOff x="1856753" y="4099200"/>
              <a:chExt cx="231600" cy="1044300"/>
            </a:xfrm>
          </p:grpSpPr>
          <p:sp>
            <p:nvSpPr>
              <p:cNvPr id="164" name="Shape 164"/>
              <p:cNvSpPr/>
              <p:nvPr/>
            </p:nvSpPr>
            <p:spPr>
              <a:xfrm flipH="1">
                <a:off x="1856753"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 name="Shape 165"/>
              <p:cNvSpPr/>
              <p:nvPr/>
            </p:nvSpPr>
            <p:spPr>
              <a:xfrm flipH="1">
                <a:off x="1856753" y="4309200"/>
                <a:ext cx="231600" cy="83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 name="Shape 166"/>
              <p:cNvSpPr/>
              <p:nvPr/>
            </p:nvSpPr>
            <p:spPr>
              <a:xfrm flipH="1">
                <a:off x="1856753"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7" name="Shape 167"/>
              <p:cNvSpPr/>
              <p:nvPr/>
            </p:nvSpPr>
            <p:spPr>
              <a:xfrm flipH="1">
                <a:off x="1856753" y="4099200"/>
                <a:ext cx="231600" cy="104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 name="Shape 168"/>
              <p:cNvSpPr/>
              <p:nvPr/>
            </p:nvSpPr>
            <p:spPr>
              <a:xfrm flipH="1">
                <a:off x="1856753"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69" name="Shape 169"/>
            <p:cNvGrpSpPr/>
            <p:nvPr/>
          </p:nvGrpSpPr>
          <p:grpSpPr>
            <a:xfrm>
              <a:off x="2228107" y="4309200"/>
              <a:ext cx="231600" cy="834300"/>
              <a:chOff x="2228107" y="4309200"/>
              <a:chExt cx="231600" cy="834300"/>
            </a:xfrm>
          </p:grpSpPr>
          <p:sp>
            <p:nvSpPr>
              <p:cNvPr id="170" name="Shape 170"/>
              <p:cNvSpPr/>
              <p:nvPr/>
            </p:nvSpPr>
            <p:spPr>
              <a:xfrm flipH="1">
                <a:off x="2228107"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Shape 171"/>
              <p:cNvSpPr/>
              <p:nvPr/>
            </p:nvSpPr>
            <p:spPr>
              <a:xfrm flipH="1">
                <a:off x="2228107" y="4309200"/>
                <a:ext cx="231600" cy="83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 name="Shape 172"/>
              <p:cNvSpPr/>
              <p:nvPr/>
            </p:nvSpPr>
            <p:spPr>
              <a:xfrm flipH="1">
                <a:off x="2228107"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 name="Shape 173"/>
              <p:cNvSpPr/>
              <p:nvPr/>
            </p:nvSpPr>
            <p:spPr>
              <a:xfrm flipH="1">
                <a:off x="2228107"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74" name="Shape 174"/>
            <p:cNvGrpSpPr/>
            <p:nvPr/>
          </p:nvGrpSpPr>
          <p:grpSpPr>
            <a:xfrm>
              <a:off x="2599462" y="4518900"/>
              <a:ext cx="231600" cy="624600"/>
              <a:chOff x="2599462" y="4518900"/>
              <a:chExt cx="231600" cy="624600"/>
            </a:xfrm>
          </p:grpSpPr>
          <p:sp>
            <p:nvSpPr>
              <p:cNvPr id="175" name="Shape 175"/>
              <p:cNvSpPr/>
              <p:nvPr/>
            </p:nvSpPr>
            <p:spPr>
              <a:xfrm flipH="1">
                <a:off x="2599462"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 name="Shape 176"/>
              <p:cNvSpPr/>
              <p:nvPr/>
            </p:nvSpPr>
            <p:spPr>
              <a:xfrm flipH="1">
                <a:off x="2599462"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Shape 177"/>
              <p:cNvSpPr/>
              <p:nvPr/>
            </p:nvSpPr>
            <p:spPr>
              <a:xfrm flipH="1">
                <a:off x="2599462"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78" name="Shape 178"/>
            <p:cNvGrpSpPr/>
            <p:nvPr/>
          </p:nvGrpSpPr>
          <p:grpSpPr>
            <a:xfrm>
              <a:off x="3342171" y="4099200"/>
              <a:ext cx="231600" cy="1044300"/>
              <a:chOff x="3342171" y="4099200"/>
              <a:chExt cx="231600" cy="1044300"/>
            </a:xfrm>
          </p:grpSpPr>
          <p:sp>
            <p:nvSpPr>
              <p:cNvPr id="179" name="Shape 179"/>
              <p:cNvSpPr/>
              <p:nvPr/>
            </p:nvSpPr>
            <p:spPr>
              <a:xfrm flipH="1">
                <a:off x="3342171"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Shape 180"/>
              <p:cNvSpPr/>
              <p:nvPr/>
            </p:nvSpPr>
            <p:spPr>
              <a:xfrm flipH="1">
                <a:off x="3342171" y="4309200"/>
                <a:ext cx="231600" cy="83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1" name="Shape 181"/>
              <p:cNvSpPr/>
              <p:nvPr/>
            </p:nvSpPr>
            <p:spPr>
              <a:xfrm flipH="1">
                <a:off x="3342171"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 name="Shape 182"/>
              <p:cNvSpPr/>
              <p:nvPr/>
            </p:nvSpPr>
            <p:spPr>
              <a:xfrm flipH="1">
                <a:off x="3342171" y="4099200"/>
                <a:ext cx="231600" cy="104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Shape 183"/>
              <p:cNvSpPr/>
              <p:nvPr/>
            </p:nvSpPr>
            <p:spPr>
              <a:xfrm flipH="1">
                <a:off x="3342171"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84" name="Shape 184"/>
            <p:cNvGrpSpPr/>
            <p:nvPr/>
          </p:nvGrpSpPr>
          <p:grpSpPr>
            <a:xfrm>
              <a:off x="3713525" y="4309200"/>
              <a:ext cx="231600" cy="834300"/>
              <a:chOff x="3713525" y="4309200"/>
              <a:chExt cx="231600" cy="834300"/>
            </a:xfrm>
          </p:grpSpPr>
          <p:sp>
            <p:nvSpPr>
              <p:cNvPr id="185" name="Shape 185"/>
              <p:cNvSpPr/>
              <p:nvPr/>
            </p:nvSpPr>
            <p:spPr>
              <a:xfrm flipH="1">
                <a:off x="3713525"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 name="Shape 186"/>
              <p:cNvSpPr/>
              <p:nvPr/>
            </p:nvSpPr>
            <p:spPr>
              <a:xfrm flipH="1">
                <a:off x="3713525" y="4309200"/>
                <a:ext cx="231600" cy="83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 name="Shape 187"/>
              <p:cNvSpPr/>
              <p:nvPr/>
            </p:nvSpPr>
            <p:spPr>
              <a:xfrm flipH="1">
                <a:off x="3713525"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 name="Shape 188"/>
              <p:cNvSpPr/>
              <p:nvPr/>
            </p:nvSpPr>
            <p:spPr>
              <a:xfrm flipH="1">
                <a:off x="3713525"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89" name="Shape 189"/>
            <p:cNvGrpSpPr/>
            <p:nvPr/>
          </p:nvGrpSpPr>
          <p:grpSpPr>
            <a:xfrm>
              <a:off x="1485398" y="4309200"/>
              <a:ext cx="231600" cy="834300"/>
              <a:chOff x="1485398" y="4309200"/>
              <a:chExt cx="231600" cy="834300"/>
            </a:xfrm>
          </p:grpSpPr>
          <p:sp>
            <p:nvSpPr>
              <p:cNvPr id="190" name="Shape 190"/>
              <p:cNvSpPr/>
              <p:nvPr/>
            </p:nvSpPr>
            <p:spPr>
              <a:xfrm flipH="1">
                <a:off x="1485398"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 name="Shape 191"/>
              <p:cNvSpPr/>
              <p:nvPr/>
            </p:nvSpPr>
            <p:spPr>
              <a:xfrm flipH="1">
                <a:off x="1485398" y="4309200"/>
                <a:ext cx="231600" cy="83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 name="Shape 192"/>
              <p:cNvSpPr/>
              <p:nvPr/>
            </p:nvSpPr>
            <p:spPr>
              <a:xfrm flipH="1">
                <a:off x="1485398"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 name="Shape 193"/>
              <p:cNvSpPr/>
              <p:nvPr/>
            </p:nvSpPr>
            <p:spPr>
              <a:xfrm flipH="1">
                <a:off x="1485398"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94" name="Shape 194"/>
            <p:cNvGrpSpPr/>
            <p:nvPr/>
          </p:nvGrpSpPr>
          <p:grpSpPr>
            <a:xfrm>
              <a:off x="4084879" y="4518900"/>
              <a:ext cx="231600" cy="624600"/>
              <a:chOff x="4084879" y="4518900"/>
              <a:chExt cx="231600" cy="624600"/>
            </a:xfrm>
          </p:grpSpPr>
          <p:sp>
            <p:nvSpPr>
              <p:cNvPr id="195" name="Shape 195"/>
              <p:cNvSpPr/>
              <p:nvPr/>
            </p:nvSpPr>
            <p:spPr>
              <a:xfrm flipH="1">
                <a:off x="4084879"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 name="Shape 196"/>
              <p:cNvSpPr/>
              <p:nvPr/>
            </p:nvSpPr>
            <p:spPr>
              <a:xfrm flipH="1">
                <a:off x="4084879"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 name="Shape 197"/>
              <p:cNvSpPr/>
              <p:nvPr/>
            </p:nvSpPr>
            <p:spPr>
              <a:xfrm flipH="1">
                <a:off x="4084879"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98" name="Shape 198"/>
            <p:cNvGrpSpPr/>
            <p:nvPr/>
          </p:nvGrpSpPr>
          <p:grpSpPr>
            <a:xfrm>
              <a:off x="2970816" y="4309200"/>
              <a:ext cx="231600" cy="834300"/>
              <a:chOff x="2970816" y="4309200"/>
              <a:chExt cx="231600" cy="834300"/>
            </a:xfrm>
          </p:grpSpPr>
          <p:sp>
            <p:nvSpPr>
              <p:cNvPr id="199" name="Shape 199"/>
              <p:cNvSpPr/>
              <p:nvPr/>
            </p:nvSpPr>
            <p:spPr>
              <a:xfrm flipH="1">
                <a:off x="2970816"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 name="Shape 200"/>
              <p:cNvSpPr/>
              <p:nvPr/>
            </p:nvSpPr>
            <p:spPr>
              <a:xfrm flipH="1">
                <a:off x="2970816" y="4309200"/>
                <a:ext cx="231600" cy="83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 name="Shape 201"/>
              <p:cNvSpPr/>
              <p:nvPr/>
            </p:nvSpPr>
            <p:spPr>
              <a:xfrm flipH="1">
                <a:off x="2970816"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Shape 202"/>
              <p:cNvSpPr/>
              <p:nvPr/>
            </p:nvSpPr>
            <p:spPr>
              <a:xfrm flipH="1">
                <a:off x="2970816"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03" name="Shape 203"/>
            <p:cNvGrpSpPr/>
            <p:nvPr/>
          </p:nvGrpSpPr>
          <p:grpSpPr>
            <a:xfrm>
              <a:off x="4456234" y="4309200"/>
              <a:ext cx="231600" cy="834300"/>
              <a:chOff x="4456234" y="4309200"/>
              <a:chExt cx="231600" cy="834300"/>
            </a:xfrm>
          </p:grpSpPr>
          <p:sp>
            <p:nvSpPr>
              <p:cNvPr id="204" name="Shape 204"/>
              <p:cNvSpPr/>
              <p:nvPr/>
            </p:nvSpPr>
            <p:spPr>
              <a:xfrm flipH="1">
                <a:off x="4456234"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 name="Shape 205"/>
              <p:cNvSpPr/>
              <p:nvPr/>
            </p:nvSpPr>
            <p:spPr>
              <a:xfrm flipH="1">
                <a:off x="4456234" y="4309200"/>
                <a:ext cx="231600" cy="83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 name="Shape 206"/>
              <p:cNvSpPr/>
              <p:nvPr/>
            </p:nvSpPr>
            <p:spPr>
              <a:xfrm flipH="1">
                <a:off x="4456234"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 name="Shape 207"/>
              <p:cNvSpPr/>
              <p:nvPr/>
            </p:nvSpPr>
            <p:spPr>
              <a:xfrm flipH="1">
                <a:off x="4456234"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08" name="Shape 208"/>
            <p:cNvGrpSpPr/>
            <p:nvPr/>
          </p:nvGrpSpPr>
          <p:grpSpPr>
            <a:xfrm>
              <a:off x="4827588" y="4099200"/>
              <a:ext cx="231600" cy="1044300"/>
              <a:chOff x="4827588" y="4099200"/>
              <a:chExt cx="231600" cy="1044300"/>
            </a:xfrm>
          </p:grpSpPr>
          <p:sp>
            <p:nvSpPr>
              <p:cNvPr id="209" name="Shape 209"/>
              <p:cNvSpPr/>
              <p:nvPr/>
            </p:nvSpPr>
            <p:spPr>
              <a:xfrm flipH="1">
                <a:off x="4827588"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 name="Shape 210"/>
              <p:cNvSpPr/>
              <p:nvPr/>
            </p:nvSpPr>
            <p:spPr>
              <a:xfrm flipH="1">
                <a:off x="4827588" y="4309200"/>
                <a:ext cx="231600" cy="83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Shape 211"/>
              <p:cNvSpPr/>
              <p:nvPr/>
            </p:nvSpPr>
            <p:spPr>
              <a:xfrm flipH="1">
                <a:off x="4827588"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 name="Shape 212"/>
              <p:cNvSpPr/>
              <p:nvPr/>
            </p:nvSpPr>
            <p:spPr>
              <a:xfrm flipH="1">
                <a:off x="4827588" y="4099200"/>
                <a:ext cx="231600" cy="104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Shape 213"/>
              <p:cNvSpPr/>
              <p:nvPr/>
            </p:nvSpPr>
            <p:spPr>
              <a:xfrm flipH="1">
                <a:off x="4827588"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4" name="Shape 214"/>
            <p:cNvGrpSpPr/>
            <p:nvPr/>
          </p:nvGrpSpPr>
          <p:grpSpPr>
            <a:xfrm>
              <a:off x="5198943" y="4309200"/>
              <a:ext cx="231600" cy="834300"/>
              <a:chOff x="5198943" y="4309200"/>
              <a:chExt cx="231600" cy="834300"/>
            </a:xfrm>
          </p:grpSpPr>
          <p:sp>
            <p:nvSpPr>
              <p:cNvPr id="215" name="Shape 215"/>
              <p:cNvSpPr/>
              <p:nvPr/>
            </p:nvSpPr>
            <p:spPr>
              <a:xfrm flipH="1">
                <a:off x="5198943"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Shape 216"/>
              <p:cNvSpPr/>
              <p:nvPr/>
            </p:nvSpPr>
            <p:spPr>
              <a:xfrm flipH="1">
                <a:off x="5198943" y="4309200"/>
                <a:ext cx="231600" cy="83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 name="Shape 217"/>
              <p:cNvSpPr/>
              <p:nvPr/>
            </p:nvSpPr>
            <p:spPr>
              <a:xfrm flipH="1">
                <a:off x="5198943"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 name="Shape 218"/>
              <p:cNvSpPr/>
              <p:nvPr/>
            </p:nvSpPr>
            <p:spPr>
              <a:xfrm flipH="1">
                <a:off x="5198943"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9" name="Shape 219"/>
            <p:cNvGrpSpPr/>
            <p:nvPr/>
          </p:nvGrpSpPr>
          <p:grpSpPr>
            <a:xfrm>
              <a:off x="5570297" y="4518900"/>
              <a:ext cx="231600" cy="624600"/>
              <a:chOff x="5570297" y="4518900"/>
              <a:chExt cx="231600" cy="624600"/>
            </a:xfrm>
          </p:grpSpPr>
          <p:sp>
            <p:nvSpPr>
              <p:cNvPr id="220" name="Shape 220"/>
              <p:cNvSpPr/>
              <p:nvPr/>
            </p:nvSpPr>
            <p:spPr>
              <a:xfrm flipH="1">
                <a:off x="5570297"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Shape 221"/>
              <p:cNvSpPr/>
              <p:nvPr/>
            </p:nvSpPr>
            <p:spPr>
              <a:xfrm flipH="1">
                <a:off x="5570297"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 name="Shape 222"/>
              <p:cNvSpPr/>
              <p:nvPr/>
            </p:nvSpPr>
            <p:spPr>
              <a:xfrm flipH="1">
                <a:off x="5570297"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3" name="Shape 223"/>
            <p:cNvGrpSpPr/>
            <p:nvPr/>
          </p:nvGrpSpPr>
          <p:grpSpPr>
            <a:xfrm>
              <a:off x="5941652" y="4309200"/>
              <a:ext cx="231600" cy="834300"/>
              <a:chOff x="5941652" y="4309200"/>
              <a:chExt cx="231600" cy="834300"/>
            </a:xfrm>
          </p:grpSpPr>
          <p:sp>
            <p:nvSpPr>
              <p:cNvPr id="224" name="Shape 224"/>
              <p:cNvSpPr/>
              <p:nvPr/>
            </p:nvSpPr>
            <p:spPr>
              <a:xfrm flipH="1">
                <a:off x="5941652"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5" name="Shape 225"/>
              <p:cNvSpPr/>
              <p:nvPr/>
            </p:nvSpPr>
            <p:spPr>
              <a:xfrm flipH="1">
                <a:off x="5941652" y="4309200"/>
                <a:ext cx="231600" cy="83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6" name="Shape 226"/>
              <p:cNvSpPr/>
              <p:nvPr/>
            </p:nvSpPr>
            <p:spPr>
              <a:xfrm flipH="1">
                <a:off x="5941652"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Shape 227"/>
              <p:cNvSpPr/>
              <p:nvPr/>
            </p:nvSpPr>
            <p:spPr>
              <a:xfrm flipH="1">
                <a:off x="5941652"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8" name="Shape 228"/>
            <p:cNvGrpSpPr/>
            <p:nvPr/>
          </p:nvGrpSpPr>
          <p:grpSpPr>
            <a:xfrm>
              <a:off x="6313006" y="4099200"/>
              <a:ext cx="231600" cy="1044300"/>
              <a:chOff x="6313006" y="4099200"/>
              <a:chExt cx="231600" cy="1044300"/>
            </a:xfrm>
          </p:grpSpPr>
          <p:sp>
            <p:nvSpPr>
              <p:cNvPr id="229" name="Shape 229"/>
              <p:cNvSpPr/>
              <p:nvPr/>
            </p:nvSpPr>
            <p:spPr>
              <a:xfrm flipH="1">
                <a:off x="6313006"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 name="Shape 230"/>
              <p:cNvSpPr/>
              <p:nvPr/>
            </p:nvSpPr>
            <p:spPr>
              <a:xfrm flipH="1">
                <a:off x="6313006" y="4309200"/>
                <a:ext cx="231600" cy="83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 name="Shape 231"/>
              <p:cNvSpPr/>
              <p:nvPr/>
            </p:nvSpPr>
            <p:spPr>
              <a:xfrm flipH="1">
                <a:off x="6313006"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 name="Shape 232"/>
              <p:cNvSpPr/>
              <p:nvPr/>
            </p:nvSpPr>
            <p:spPr>
              <a:xfrm flipH="1">
                <a:off x="6313006" y="4099200"/>
                <a:ext cx="231600" cy="104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 name="Shape 233"/>
              <p:cNvSpPr/>
              <p:nvPr/>
            </p:nvSpPr>
            <p:spPr>
              <a:xfrm flipH="1">
                <a:off x="6313006"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34" name="Shape 234"/>
            <p:cNvGrpSpPr/>
            <p:nvPr/>
          </p:nvGrpSpPr>
          <p:grpSpPr>
            <a:xfrm>
              <a:off x="6684361" y="4309200"/>
              <a:ext cx="231600" cy="834300"/>
              <a:chOff x="6684361" y="4309200"/>
              <a:chExt cx="231600" cy="834300"/>
            </a:xfrm>
          </p:grpSpPr>
          <p:sp>
            <p:nvSpPr>
              <p:cNvPr id="235" name="Shape 235"/>
              <p:cNvSpPr/>
              <p:nvPr/>
            </p:nvSpPr>
            <p:spPr>
              <a:xfrm flipH="1">
                <a:off x="6684361"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 name="Shape 236"/>
              <p:cNvSpPr/>
              <p:nvPr/>
            </p:nvSpPr>
            <p:spPr>
              <a:xfrm flipH="1">
                <a:off x="6684361" y="4309200"/>
                <a:ext cx="231600" cy="83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7" name="Shape 237"/>
              <p:cNvSpPr/>
              <p:nvPr/>
            </p:nvSpPr>
            <p:spPr>
              <a:xfrm flipH="1">
                <a:off x="6684361"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8" name="Shape 238"/>
              <p:cNvSpPr/>
              <p:nvPr/>
            </p:nvSpPr>
            <p:spPr>
              <a:xfrm flipH="1">
                <a:off x="6684361"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39" name="Shape 239"/>
            <p:cNvGrpSpPr/>
            <p:nvPr/>
          </p:nvGrpSpPr>
          <p:grpSpPr>
            <a:xfrm>
              <a:off x="7055715" y="4518900"/>
              <a:ext cx="231600" cy="624600"/>
              <a:chOff x="7055715" y="4518900"/>
              <a:chExt cx="231600" cy="624600"/>
            </a:xfrm>
          </p:grpSpPr>
          <p:sp>
            <p:nvSpPr>
              <p:cNvPr id="240" name="Shape 240"/>
              <p:cNvSpPr/>
              <p:nvPr/>
            </p:nvSpPr>
            <p:spPr>
              <a:xfrm flipH="1">
                <a:off x="7055715"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 name="Shape 241"/>
              <p:cNvSpPr/>
              <p:nvPr/>
            </p:nvSpPr>
            <p:spPr>
              <a:xfrm flipH="1">
                <a:off x="7055715"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2" name="Shape 242"/>
              <p:cNvSpPr/>
              <p:nvPr/>
            </p:nvSpPr>
            <p:spPr>
              <a:xfrm flipH="1">
                <a:off x="7055715"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43" name="Shape 243"/>
            <p:cNvGrpSpPr/>
            <p:nvPr/>
          </p:nvGrpSpPr>
          <p:grpSpPr>
            <a:xfrm>
              <a:off x="7798424" y="4099200"/>
              <a:ext cx="231600" cy="1044300"/>
              <a:chOff x="7798424" y="4099200"/>
              <a:chExt cx="231600" cy="1044300"/>
            </a:xfrm>
          </p:grpSpPr>
          <p:sp>
            <p:nvSpPr>
              <p:cNvPr id="244" name="Shape 244"/>
              <p:cNvSpPr/>
              <p:nvPr/>
            </p:nvSpPr>
            <p:spPr>
              <a:xfrm flipH="1">
                <a:off x="7798424"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 name="Shape 245"/>
              <p:cNvSpPr/>
              <p:nvPr/>
            </p:nvSpPr>
            <p:spPr>
              <a:xfrm flipH="1">
                <a:off x="7798424" y="4309200"/>
                <a:ext cx="231600" cy="83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 name="Shape 246"/>
              <p:cNvSpPr/>
              <p:nvPr/>
            </p:nvSpPr>
            <p:spPr>
              <a:xfrm flipH="1">
                <a:off x="7798424"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 name="Shape 247"/>
              <p:cNvSpPr/>
              <p:nvPr/>
            </p:nvSpPr>
            <p:spPr>
              <a:xfrm flipH="1">
                <a:off x="7798424" y="4099200"/>
                <a:ext cx="231600" cy="104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8" name="Shape 248"/>
              <p:cNvSpPr/>
              <p:nvPr/>
            </p:nvSpPr>
            <p:spPr>
              <a:xfrm flipH="1">
                <a:off x="7798424"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49" name="Shape 249"/>
            <p:cNvGrpSpPr/>
            <p:nvPr/>
          </p:nvGrpSpPr>
          <p:grpSpPr>
            <a:xfrm>
              <a:off x="8169779" y="4309200"/>
              <a:ext cx="231600" cy="834300"/>
              <a:chOff x="8169779" y="4309200"/>
              <a:chExt cx="231600" cy="834300"/>
            </a:xfrm>
          </p:grpSpPr>
          <p:sp>
            <p:nvSpPr>
              <p:cNvPr id="250" name="Shape 250"/>
              <p:cNvSpPr/>
              <p:nvPr/>
            </p:nvSpPr>
            <p:spPr>
              <a:xfrm flipH="1">
                <a:off x="8169779"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1" name="Shape 251"/>
              <p:cNvSpPr/>
              <p:nvPr/>
            </p:nvSpPr>
            <p:spPr>
              <a:xfrm flipH="1">
                <a:off x="8169779" y="4309200"/>
                <a:ext cx="231600" cy="83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 name="Shape 252"/>
              <p:cNvSpPr/>
              <p:nvPr/>
            </p:nvSpPr>
            <p:spPr>
              <a:xfrm flipH="1">
                <a:off x="8169779"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 name="Shape 253"/>
              <p:cNvSpPr/>
              <p:nvPr/>
            </p:nvSpPr>
            <p:spPr>
              <a:xfrm flipH="1">
                <a:off x="8169779"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54" name="Shape 254"/>
            <p:cNvGrpSpPr/>
            <p:nvPr/>
          </p:nvGrpSpPr>
          <p:grpSpPr>
            <a:xfrm>
              <a:off x="7427070" y="4309200"/>
              <a:ext cx="231600" cy="834300"/>
              <a:chOff x="7427070" y="4309200"/>
              <a:chExt cx="231600" cy="834300"/>
            </a:xfrm>
          </p:grpSpPr>
          <p:sp>
            <p:nvSpPr>
              <p:cNvPr id="255" name="Shape 255"/>
              <p:cNvSpPr/>
              <p:nvPr/>
            </p:nvSpPr>
            <p:spPr>
              <a:xfrm flipH="1">
                <a:off x="7427070"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 name="Shape 256"/>
              <p:cNvSpPr/>
              <p:nvPr/>
            </p:nvSpPr>
            <p:spPr>
              <a:xfrm flipH="1">
                <a:off x="7427070" y="4309200"/>
                <a:ext cx="231600" cy="83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7" name="Shape 257"/>
              <p:cNvSpPr/>
              <p:nvPr/>
            </p:nvSpPr>
            <p:spPr>
              <a:xfrm flipH="1">
                <a:off x="7427070"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 name="Shape 258"/>
              <p:cNvSpPr/>
              <p:nvPr/>
            </p:nvSpPr>
            <p:spPr>
              <a:xfrm flipH="1">
                <a:off x="7427070"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59" name="Shape 259"/>
            <p:cNvGrpSpPr/>
            <p:nvPr/>
          </p:nvGrpSpPr>
          <p:grpSpPr>
            <a:xfrm>
              <a:off x="8541133" y="4518900"/>
              <a:ext cx="231600" cy="624600"/>
              <a:chOff x="8541133" y="4518900"/>
              <a:chExt cx="231600" cy="624600"/>
            </a:xfrm>
          </p:grpSpPr>
          <p:sp>
            <p:nvSpPr>
              <p:cNvPr id="260" name="Shape 260"/>
              <p:cNvSpPr/>
              <p:nvPr/>
            </p:nvSpPr>
            <p:spPr>
              <a:xfrm flipH="1">
                <a:off x="8541133"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 name="Shape 261"/>
              <p:cNvSpPr/>
              <p:nvPr/>
            </p:nvSpPr>
            <p:spPr>
              <a:xfrm flipH="1">
                <a:off x="8541133"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2" name="Shape 262"/>
              <p:cNvSpPr/>
              <p:nvPr/>
            </p:nvSpPr>
            <p:spPr>
              <a:xfrm flipH="1">
                <a:off x="8541133"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63" name="Shape 263"/>
            <p:cNvGrpSpPr/>
            <p:nvPr/>
          </p:nvGrpSpPr>
          <p:grpSpPr>
            <a:xfrm>
              <a:off x="8912488" y="4309200"/>
              <a:ext cx="231600" cy="834300"/>
              <a:chOff x="8912488" y="4309200"/>
              <a:chExt cx="231600" cy="834300"/>
            </a:xfrm>
          </p:grpSpPr>
          <p:sp>
            <p:nvSpPr>
              <p:cNvPr id="264" name="Shape 264"/>
              <p:cNvSpPr/>
              <p:nvPr/>
            </p:nvSpPr>
            <p:spPr>
              <a:xfrm flipH="1">
                <a:off x="8912488" y="4728600"/>
                <a:ext cx="231600" cy="4149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 name="Shape 265"/>
              <p:cNvSpPr/>
              <p:nvPr/>
            </p:nvSpPr>
            <p:spPr>
              <a:xfrm flipH="1">
                <a:off x="8912488" y="4309200"/>
                <a:ext cx="231600" cy="8343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 name="Shape 266"/>
              <p:cNvSpPr/>
              <p:nvPr/>
            </p:nvSpPr>
            <p:spPr>
              <a:xfrm flipH="1">
                <a:off x="8912488" y="4518900"/>
                <a:ext cx="231600" cy="6246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 name="Shape 267"/>
              <p:cNvSpPr/>
              <p:nvPr/>
            </p:nvSpPr>
            <p:spPr>
              <a:xfrm flipH="1">
                <a:off x="8912488" y="4938300"/>
                <a:ext cx="231600" cy="2052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68" name="Shape 268"/>
          <p:cNvSpPr txBox="1"/>
          <p:nvPr>
            <p:ph hasCustomPrompt="1" type="title"/>
          </p:nvPr>
        </p:nvSpPr>
        <p:spPr>
          <a:xfrm>
            <a:off x="1388625" y="772725"/>
            <a:ext cx="6366900" cy="1863300"/>
          </a:xfrm>
          <a:prstGeom prst="rect">
            <a:avLst/>
          </a:prstGeom>
          <a:noFill/>
          <a:ln>
            <a:noFill/>
          </a:ln>
        </p:spPr>
        <p:txBody>
          <a:bodyPr anchorCtr="0" anchor="ctr" bIns="91425" lIns="91425" spcFirstLastPara="1" rIns="91425" wrap="square" tIns="91425"/>
          <a:lstStyle>
            <a:lvl1pPr lvl="0" marR="0" rtl="0" algn="ctr">
              <a:lnSpc>
                <a:spcPct val="100000"/>
              </a:lnSpc>
              <a:spcBef>
                <a:spcPts val="0"/>
              </a:spcBef>
              <a:spcAft>
                <a:spcPts val="0"/>
              </a:spcAft>
              <a:buClr>
                <a:schemeClr val="lt1"/>
              </a:buClr>
              <a:buSzPts val="8000"/>
              <a:buFont typeface="Maven Pro"/>
              <a:buNone/>
              <a:defRPr b="1" i="0" sz="8000" u="none" cap="none" strike="noStrike">
                <a:solidFill>
                  <a:schemeClr val="lt1"/>
                </a:solidFill>
                <a:latin typeface="Maven Pro"/>
                <a:ea typeface="Maven Pro"/>
                <a:cs typeface="Maven Pro"/>
                <a:sym typeface="Maven Pro"/>
              </a:defRPr>
            </a:lvl1pPr>
            <a:lvl2pPr lvl="1" marR="0" rtl="0" algn="ctr">
              <a:lnSpc>
                <a:spcPct val="100000"/>
              </a:lnSpc>
              <a:spcBef>
                <a:spcPts val="0"/>
              </a:spcBef>
              <a:spcAft>
                <a:spcPts val="0"/>
              </a:spcAft>
              <a:buClr>
                <a:schemeClr val="lt1"/>
              </a:buClr>
              <a:buSzPts val="8000"/>
              <a:buFont typeface="Maven Pro"/>
              <a:buNone/>
              <a:defRPr b="1" i="0" sz="8000" u="none" cap="none" strike="noStrike">
                <a:solidFill>
                  <a:schemeClr val="lt1"/>
                </a:solidFill>
                <a:latin typeface="Maven Pro"/>
                <a:ea typeface="Maven Pro"/>
                <a:cs typeface="Maven Pro"/>
                <a:sym typeface="Maven Pro"/>
              </a:defRPr>
            </a:lvl2pPr>
            <a:lvl3pPr lvl="2" marR="0" rtl="0" algn="ctr">
              <a:lnSpc>
                <a:spcPct val="100000"/>
              </a:lnSpc>
              <a:spcBef>
                <a:spcPts val="0"/>
              </a:spcBef>
              <a:spcAft>
                <a:spcPts val="0"/>
              </a:spcAft>
              <a:buClr>
                <a:schemeClr val="lt1"/>
              </a:buClr>
              <a:buSzPts val="8000"/>
              <a:buFont typeface="Maven Pro"/>
              <a:buNone/>
              <a:defRPr b="1" i="0" sz="8000" u="none" cap="none" strike="noStrike">
                <a:solidFill>
                  <a:schemeClr val="lt1"/>
                </a:solidFill>
                <a:latin typeface="Maven Pro"/>
                <a:ea typeface="Maven Pro"/>
                <a:cs typeface="Maven Pro"/>
                <a:sym typeface="Maven Pro"/>
              </a:defRPr>
            </a:lvl3pPr>
            <a:lvl4pPr lvl="3" marR="0" rtl="0" algn="ctr">
              <a:lnSpc>
                <a:spcPct val="100000"/>
              </a:lnSpc>
              <a:spcBef>
                <a:spcPts val="0"/>
              </a:spcBef>
              <a:spcAft>
                <a:spcPts val="0"/>
              </a:spcAft>
              <a:buClr>
                <a:schemeClr val="lt1"/>
              </a:buClr>
              <a:buSzPts val="8000"/>
              <a:buFont typeface="Maven Pro"/>
              <a:buNone/>
              <a:defRPr b="1" i="0" sz="8000" u="none" cap="none" strike="noStrike">
                <a:solidFill>
                  <a:schemeClr val="lt1"/>
                </a:solidFill>
                <a:latin typeface="Maven Pro"/>
                <a:ea typeface="Maven Pro"/>
                <a:cs typeface="Maven Pro"/>
                <a:sym typeface="Maven Pro"/>
              </a:defRPr>
            </a:lvl4pPr>
            <a:lvl5pPr lvl="4" marR="0" rtl="0" algn="ctr">
              <a:lnSpc>
                <a:spcPct val="100000"/>
              </a:lnSpc>
              <a:spcBef>
                <a:spcPts val="0"/>
              </a:spcBef>
              <a:spcAft>
                <a:spcPts val="0"/>
              </a:spcAft>
              <a:buClr>
                <a:schemeClr val="lt1"/>
              </a:buClr>
              <a:buSzPts val="8000"/>
              <a:buFont typeface="Maven Pro"/>
              <a:buNone/>
              <a:defRPr b="1" i="0" sz="8000" u="none" cap="none" strike="noStrike">
                <a:solidFill>
                  <a:schemeClr val="lt1"/>
                </a:solidFill>
                <a:latin typeface="Maven Pro"/>
                <a:ea typeface="Maven Pro"/>
                <a:cs typeface="Maven Pro"/>
                <a:sym typeface="Maven Pro"/>
              </a:defRPr>
            </a:lvl5pPr>
            <a:lvl6pPr lvl="5" marR="0" rtl="0" algn="ctr">
              <a:lnSpc>
                <a:spcPct val="100000"/>
              </a:lnSpc>
              <a:spcBef>
                <a:spcPts val="0"/>
              </a:spcBef>
              <a:spcAft>
                <a:spcPts val="0"/>
              </a:spcAft>
              <a:buClr>
                <a:schemeClr val="lt1"/>
              </a:buClr>
              <a:buSzPts val="8000"/>
              <a:buFont typeface="Maven Pro"/>
              <a:buNone/>
              <a:defRPr b="1" i="0" sz="8000" u="none" cap="none" strike="noStrike">
                <a:solidFill>
                  <a:schemeClr val="lt1"/>
                </a:solidFill>
                <a:latin typeface="Maven Pro"/>
                <a:ea typeface="Maven Pro"/>
                <a:cs typeface="Maven Pro"/>
                <a:sym typeface="Maven Pro"/>
              </a:defRPr>
            </a:lvl6pPr>
            <a:lvl7pPr lvl="6" marR="0" rtl="0" algn="ctr">
              <a:lnSpc>
                <a:spcPct val="100000"/>
              </a:lnSpc>
              <a:spcBef>
                <a:spcPts val="0"/>
              </a:spcBef>
              <a:spcAft>
                <a:spcPts val="0"/>
              </a:spcAft>
              <a:buClr>
                <a:schemeClr val="lt1"/>
              </a:buClr>
              <a:buSzPts val="8000"/>
              <a:buFont typeface="Maven Pro"/>
              <a:buNone/>
              <a:defRPr b="1" i="0" sz="8000" u="none" cap="none" strike="noStrike">
                <a:solidFill>
                  <a:schemeClr val="lt1"/>
                </a:solidFill>
                <a:latin typeface="Maven Pro"/>
                <a:ea typeface="Maven Pro"/>
                <a:cs typeface="Maven Pro"/>
                <a:sym typeface="Maven Pro"/>
              </a:defRPr>
            </a:lvl7pPr>
            <a:lvl8pPr lvl="7" marR="0" rtl="0" algn="ctr">
              <a:lnSpc>
                <a:spcPct val="100000"/>
              </a:lnSpc>
              <a:spcBef>
                <a:spcPts val="0"/>
              </a:spcBef>
              <a:spcAft>
                <a:spcPts val="0"/>
              </a:spcAft>
              <a:buClr>
                <a:schemeClr val="lt1"/>
              </a:buClr>
              <a:buSzPts val="8000"/>
              <a:buFont typeface="Maven Pro"/>
              <a:buNone/>
              <a:defRPr b="1" i="0" sz="8000" u="none" cap="none" strike="noStrike">
                <a:solidFill>
                  <a:schemeClr val="lt1"/>
                </a:solidFill>
                <a:latin typeface="Maven Pro"/>
                <a:ea typeface="Maven Pro"/>
                <a:cs typeface="Maven Pro"/>
                <a:sym typeface="Maven Pro"/>
              </a:defRPr>
            </a:lvl8pPr>
            <a:lvl9pPr lvl="8" marR="0" rtl="0" algn="ctr">
              <a:lnSpc>
                <a:spcPct val="100000"/>
              </a:lnSpc>
              <a:spcBef>
                <a:spcPts val="0"/>
              </a:spcBef>
              <a:spcAft>
                <a:spcPts val="0"/>
              </a:spcAft>
              <a:buClr>
                <a:schemeClr val="lt1"/>
              </a:buClr>
              <a:buSzPts val="8000"/>
              <a:buFont typeface="Maven Pro"/>
              <a:buNone/>
              <a:defRPr b="1" i="0" sz="8000" u="none" cap="none" strike="noStrike">
                <a:solidFill>
                  <a:schemeClr val="lt1"/>
                </a:solidFill>
                <a:latin typeface="Maven Pro"/>
                <a:ea typeface="Maven Pro"/>
                <a:cs typeface="Maven Pro"/>
                <a:sym typeface="Maven Pro"/>
              </a:defRPr>
            </a:lvl9pPr>
          </a:lstStyle>
          <a:p>
            <a:r>
              <a:t>xx%</a:t>
            </a:r>
          </a:p>
        </p:txBody>
      </p:sp>
      <p:sp>
        <p:nvSpPr>
          <p:cNvPr id="269" name="Shape 269"/>
          <p:cNvSpPr txBox="1"/>
          <p:nvPr>
            <p:ph idx="1" type="body"/>
          </p:nvPr>
        </p:nvSpPr>
        <p:spPr>
          <a:xfrm>
            <a:off x="1388625" y="2712300"/>
            <a:ext cx="6366900" cy="1111200"/>
          </a:xfrm>
          <a:prstGeom prst="rect">
            <a:avLst/>
          </a:prstGeom>
          <a:noFill/>
          <a:ln>
            <a:noFill/>
          </a:ln>
        </p:spPr>
        <p:txBody>
          <a:bodyPr anchorCtr="0" anchor="t" bIns="91425" lIns="91425" spcFirstLastPara="1" rIns="91425" wrap="square" tIns="91425"/>
          <a:lstStyle>
            <a:lvl1pPr indent="-311150" lvl="0" marL="457200" marR="0" rtl="0" algn="ctr">
              <a:lnSpc>
                <a:spcPct val="115000"/>
              </a:lnSpc>
              <a:spcBef>
                <a:spcPts val="0"/>
              </a:spcBef>
              <a:spcAft>
                <a:spcPts val="0"/>
              </a:spcAft>
              <a:buClr>
                <a:schemeClr val="lt1"/>
              </a:buClr>
              <a:buSzPts val="1300"/>
              <a:buFont typeface="Nunito"/>
              <a:buChar char="●"/>
              <a:defRPr b="0" i="0" sz="1300" u="none" cap="none" strike="noStrike">
                <a:solidFill>
                  <a:schemeClr val="lt1"/>
                </a:solidFill>
                <a:latin typeface="Nunito"/>
                <a:ea typeface="Nunito"/>
                <a:cs typeface="Nunito"/>
                <a:sym typeface="Nunito"/>
              </a:defRPr>
            </a:lvl1pPr>
            <a:lvl2pPr indent="-298450" lvl="1" marL="914400" marR="0" rtl="0" algn="ctr">
              <a:lnSpc>
                <a:spcPct val="115000"/>
              </a:lnSpc>
              <a:spcBef>
                <a:spcPts val="1600"/>
              </a:spcBef>
              <a:spcAft>
                <a:spcPts val="0"/>
              </a:spcAft>
              <a:buClr>
                <a:schemeClr val="lt1"/>
              </a:buClr>
              <a:buSzPts val="1100"/>
              <a:buFont typeface="Nunito"/>
              <a:buChar char="○"/>
              <a:defRPr b="0" i="0" sz="1100" u="none" cap="none" strike="noStrike">
                <a:solidFill>
                  <a:schemeClr val="lt1"/>
                </a:solidFill>
                <a:latin typeface="Nunito"/>
                <a:ea typeface="Nunito"/>
                <a:cs typeface="Nunito"/>
                <a:sym typeface="Nunito"/>
              </a:defRPr>
            </a:lvl2pPr>
            <a:lvl3pPr indent="-298450" lvl="2" marL="1371600" marR="0" rtl="0" algn="ctr">
              <a:lnSpc>
                <a:spcPct val="115000"/>
              </a:lnSpc>
              <a:spcBef>
                <a:spcPts val="1600"/>
              </a:spcBef>
              <a:spcAft>
                <a:spcPts val="0"/>
              </a:spcAft>
              <a:buClr>
                <a:schemeClr val="lt1"/>
              </a:buClr>
              <a:buSzPts val="1100"/>
              <a:buFont typeface="Nunito"/>
              <a:buChar char="■"/>
              <a:defRPr b="0" i="0" sz="1100" u="none" cap="none" strike="noStrike">
                <a:solidFill>
                  <a:schemeClr val="lt1"/>
                </a:solidFill>
                <a:latin typeface="Nunito"/>
                <a:ea typeface="Nunito"/>
                <a:cs typeface="Nunito"/>
                <a:sym typeface="Nunito"/>
              </a:defRPr>
            </a:lvl3pPr>
            <a:lvl4pPr indent="-298450" lvl="3" marL="1828800" marR="0" rtl="0" algn="ctr">
              <a:lnSpc>
                <a:spcPct val="115000"/>
              </a:lnSpc>
              <a:spcBef>
                <a:spcPts val="1600"/>
              </a:spcBef>
              <a:spcAft>
                <a:spcPts val="0"/>
              </a:spcAft>
              <a:buClr>
                <a:schemeClr val="lt1"/>
              </a:buClr>
              <a:buSzPts val="1100"/>
              <a:buFont typeface="Nunito"/>
              <a:buChar char="●"/>
              <a:defRPr b="0" i="0" sz="1100" u="none" cap="none" strike="noStrike">
                <a:solidFill>
                  <a:schemeClr val="lt1"/>
                </a:solidFill>
                <a:latin typeface="Nunito"/>
                <a:ea typeface="Nunito"/>
                <a:cs typeface="Nunito"/>
                <a:sym typeface="Nunito"/>
              </a:defRPr>
            </a:lvl4pPr>
            <a:lvl5pPr indent="-298450" lvl="4" marL="2286000" marR="0" rtl="0" algn="ctr">
              <a:lnSpc>
                <a:spcPct val="115000"/>
              </a:lnSpc>
              <a:spcBef>
                <a:spcPts val="1600"/>
              </a:spcBef>
              <a:spcAft>
                <a:spcPts val="0"/>
              </a:spcAft>
              <a:buClr>
                <a:schemeClr val="lt1"/>
              </a:buClr>
              <a:buSzPts val="1100"/>
              <a:buFont typeface="Nunito"/>
              <a:buChar char="○"/>
              <a:defRPr b="0" i="0" sz="1100" u="none" cap="none" strike="noStrike">
                <a:solidFill>
                  <a:schemeClr val="lt1"/>
                </a:solidFill>
                <a:latin typeface="Nunito"/>
                <a:ea typeface="Nunito"/>
                <a:cs typeface="Nunito"/>
                <a:sym typeface="Nunito"/>
              </a:defRPr>
            </a:lvl5pPr>
            <a:lvl6pPr indent="-298450" lvl="5" marL="2743200" marR="0" rtl="0" algn="ctr">
              <a:lnSpc>
                <a:spcPct val="115000"/>
              </a:lnSpc>
              <a:spcBef>
                <a:spcPts val="1600"/>
              </a:spcBef>
              <a:spcAft>
                <a:spcPts val="0"/>
              </a:spcAft>
              <a:buClr>
                <a:schemeClr val="lt1"/>
              </a:buClr>
              <a:buSzPts val="1100"/>
              <a:buFont typeface="Nunito"/>
              <a:buChar char="■"/>
              <a:defRPr b="0" i="0" sz="1100" u="none" cap="none" strike="noStrike">
                <a:solidFill>
                  <a:schemeClr val="lt1"/>
                </a:solidFill>
                <a:latin typeface="Nunito"/>
                <a:ea typeface="Nunito"/>
                <a:cs typeface="Nunito"/>
                <a:sym typeface="Nunito"/>
              </a:defRPr>
            </a:lvl6pPr>
            <a:lvl7pPr indent="-298450" lvl="6" marL="3200400" marR="0" rtl="0" algn="ctr">
              <a:lnSpc>
                <a:spcPct val="115000"/>
              </a:lnSpc>
              <a:spcBef>
                <a:spcPts val="1600"/>
              </a:spcBef>
              <a:spcAft>
                <a:spcPts val="0"/>
              </a:spcAft>
              <a:buClr>
                <a:schemeClr val="lt1"/>
              </a:buClr>
              <a:buSzPts val="1100"/>
              <a:buFont typeface="Nunito"/>
              <a:buChar char="●"/>
              <a:defRPr b="0" i="0" sz="1100" u="none" cap="none" strike="noStrike">
                <a:solidFill>
                  <a:schemeClr val="lt1"/>
                </a:solidFill>
                <a:latin typeface="Nunito"/>
                <a:ea typeface="Nunito"/>
                <a:cs typeface="Nunito"/>
                <a:sym typeface="Nunito"/>
              </a:defRPr>
            </a:lvl7pPr>
            <a:lvl8pPr indent="-298450" lvl="7" marL="3657600" marR="0" rtl="0" algn="ctr">
              <a:lnSpc>
                <a:spcPct val="115000"/>
              </a:lnSpc>
              <a:spcBef>
                <a:spcPts val="1600"/>
              </a:spcBef>
              <a:spcAft>
                <a:spcPts val="0"/>
              </a:spcAft>
              <a:buClr>
                <a:schemeClr val="lt1"/>
              </a:buClr>
              <a:buSzPts val="1100"/>
              <a:buFont typeface="Nunito"/>
              <a:buChar char="○"/>
              <a:defRPr b="0" i="0" sz="1100" u="none" cap="none" strike="noStrike">
                <a:solidFill>
                  <a:schemeClr val="lt1"/>
                </a:solidFill>
                <a:latin typeface="Nunito"/>
                <a:ea typeface="Nunito"/>
                <a:cs typeface="Nunito"/>
                <a:sym typeface="Nunito"/>
              </a:defRPr>
            </a:lvl8pPr>
            <a:lvl9pPr indent="-298450" lvl="8" marL="4114800" marR="0" rtl="0" algn="ctr">
              <a:lnSpc>
                <a:spcPct val="115000"/>
              </a:lnSpc>
              <a:spcBef>
                <a:spcPts val="1600"/>
              </a:spcBef>
              <a:spcAft>
                <a:spcPts val="1600"/>
              </a:spcAft>
              <a:buClr>
                <a:schemeClr val="lt1"/>
              </a:buClr>
              <a:buSzPts val="1100"/>
              <a:buFont typeface="Nunito"/>
              <a:buChar char="■"/>
              <a:defRPr b="0" i="0" sz="1100" u="none" cap="none" strike="noStrike">
                <a:solidFill>
                  <a:schemeClr val="lt1"/>
                </a:solidFill>
                <a:latin typeface="Nunito"/>
                <a:ea typeface="Nunito"/>
                <a:cs typeface="Nunito"/>
                <a:sym typeface="Nunito"/>
              </a:defRPr>
            </a:lvl9pPr>
          </a:lstStyle>
          <a:p/>
        </p:txBody>
      </p:sp>
      <p:sp>
        <p:nvSpPr>
          <p:cNvPr id="270" name="Shape 270"/>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71" name="Shape 271"/>
        <p:cNvGrpSpPr/>
        <p:nvPr/>
      </p:nvGrpSpPr>
      <p:grpSpPr>
        <a:xfrm>
          <a:off x="0" y="0"/>
          <a:ext cx="0" cy="0"/>
          <a:chOff x="0" y="0"/>
          <a:chExt cx="0" cy="0"/>
        </a:xfrm>
      </p:grpSpPr>
      <p:sp>
        <p:nvSpPr>
          <p:cNvPr id="272" name="Shape 272"/>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49" name="Shape 49"/>
        <p:cNvGrpSpPr/>
        <p:nvPr/>
      </p:nvGrpSpPr>
      <p:grpSpPr>
        <a:xfrm>
          <a:off x="0" y="0"/>
          <a:ext cx="0" cy="0"/>
          <a:chOff x="0" y="0"/>
          <a:chExt cx="0" cy="0"/>
        </a:xfrm>
      </p:grpSpPr>
      <p:grpSp>
        <p:nvGrpSpPr>
          <p:cNvPr id="50" name="Shape 50"/>
          <p:cNvGrpSpPr/>
          <p:nvPr/>
        </p:nvGrpSpPr>
        <p:grpSpPr>
          <a:xfrm>
            <a:off x="625966" y="299376"/>
            <a:ext cx="999312" cy="999312"/>
            <a:chOff x="348199" y="179450"/>
            <a:chExt cx="1116300" cy="1116300"/>
          </a:xfrm>
        </p:grpSpPr>
        <p:sp>
          <p:nvSpPr>
            <p:cNvPr id="51" name="Shape 51"/>
            <p:cNvSpPr/>
            <p:nvPr/>
          </p:nvSpPr>
          <p:spPr>
            <a:xfrm rot="-5400000">
              <a:off x="574557" y="405788"/>
              <a:ext cx="663600" cy="663600"/>
            </a:xfrm>
            <a:prstGeom prst="pie">
              <a:avLst>
                <a:gd fmla="val 10792838" name="adj1"/>
                <a:gd fmla="val 16200000" name="adj2"/>
              </a:avLst>
            </a:prstGeom>
            <a:solidFill>
              <a:schemeClr val="dk2">
                <a:alpha val="12156"/>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Shape 52"/>
            <p:cNvSpPr/>
            <p:nvPr/>
          </p:nvSpPr>
          <p:spPr>
            <a:xfrm rot="-5400000">
              <a:off x="348199" y="179450"/>
              <a:ext cx="1116300" cy="1116300"/>
            </a:xfrm>
            <a:prstGeom prst="pie">
              <a:avLst>
                <a:gd fmla="val 10792838" name="adj1"/>
                <a:gd fmla="val 16200000" name="adj2"/>
              </a:avLst>
            </a:prstGeom>
            <a:solidFill>
              <a:schemeClr val="dk2">
                <a:alpha val="12156"/>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3" name="Shape 53"/>
          <p:cNvSpPr txBox="1"/>
          <p:nvPr>
            <p:ph type="title"/>
          </p:nvPr>
        </p:nvSpPr>
        <p:spPr>
          <a:xfrm>
            <a:off x="1303800" y="598575"/>
            <a:ext cx="7030500" cy="9993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1pPr>
            <a:lvl2pPr lvl="1"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2pPr>
            <a:lvl3pPr lvl="2"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3pPr>
            <a:lvl4pPr lvl="3"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4pPr>
            <a:lvl5pPr lvl="4"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5pPr>
            <a:lvl6pPr lvl="5"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6pPr>
            <a:lvl7pPr lvl="6"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7pPr>
            <a:lvl8pPr lvl="7"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8pPr>
            <a:lvl9pPr lvl="8"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9pPr>
          </a:lstStyle>
          <a:p/>
        </p:txBody>
      </p:sp>
      <p:sp>
        <p:nvSpPr>
          <p:cNvPr id="54" name="Shape 54"/>
          <p:cNvSpPr txBox="1"/>
          <p:nvPr>
            <p:ph idx="1" type="body"/>
          </p:nvPr>
        </p:nvSpPr>
        <p:spPr>
          <a:xfrm>
            <a:off x="1303800" y="1990050"/>
            <a:ext cx="7030500" cy="25416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dk2"/>
              </a:buClr>
              <a:buSzPts val="1300"/>
              <a:buFont typeface="Nunito"/>
              <a:buChar char="●"/>
              <a:defRPr b="0" i="0" sz="1300" u="none" cap="none" strike="noStrike">
                <a:solidFill>
                  <a:schemeClr val="dk2"/>
                </a:solidFill>
                <a:latin typeface="Nunito"/>
                <a:ea typeface="Nunito"/>
                <a:cs typeface="Nunito"/>
                <a:sym typeface="Nunito"/>
              </a:defRPr>
            </a:lvl1pPr>
            <a:lvl2pPr indent="-298450" lvl="1" marL="9144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2pPr>
            <a:lvl3pPr indent="-298450" lvl="2" marL="13716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3pPr>
            <a:lvl4pPr indent="-298450" lvl="3" marL="18288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4pPr>
            <a:lvl5pPr indent="-298450" lvl="4" marL="22860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5pPr>
            <a:lvl6pPr indent="-298450" lvl="5" marL="27432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6pPr>
            <a:lvl7pPr indent="-298450" lvl="6" marL="32004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7pPr>
            <a:lvl8pPr indent="-298450" lvl="7" marL="36576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8pPr>
            <a:lvl9pPr indent="-298450" lvl="8" marL="4114800" marR="0" rtl="0" algn="l">
              <a:lnSpc>
                <a:spcPct val="115000"/>
              </a:lnSpc>
              <a:spcBef>
                <a:spcPts val="1600"/>
              </a:spcBef>
              <a:spcAft>
                <a:spcPts val="1600"/>
              </a:spcAft>
              <a:buClr>
                <a:schemeClr val="dk2"/>
              </a:buClr>
              <a:buSzPts val="1100"/>
              <a:buFont typeface="Nunito"/>
              <a:buChar char="■"/>
              <a:defRPr b="0" i="0" sz="1100" u="none" cap="none" strike="noStrike">
                <a:solidFill>
                  <a:schemeClr val="dk2"/>
                </a:solidFill>
                <a:latin typeface="Nunito"/>
                <a:ea typeface="Nunito"/>
                <a:cs typeface="Nunito"/>
                <a:sym typeface="Nunito"/>
              </a:defRPr>
            </a:lvl9pPr>
          </a:lstStyle>
          <a:p/>
        </p:txBody>
      </p:sp>
      <p:sp>
        <p:nvSpPr>
          <p:cNvPr id="55" name="Shape 55"/>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dk1"/>
        </a:solidFill>
      </p:bgPr>
    </p:bg>
    <p:spTree>
      <p:nvGrpSpPr>
        <p:cNvPr id="56" name="Shape 56"/>
        <p:cNvGrpSpPr/>
        <p:nvPr/>
      </p:nvGrpSpPr>
      <p:grpSpPr>
        <a:xfrm>
          <a:off x="0" y="0"/>
          <a:ext cx="0" cy="0"/>
          <a:chOff x="0" y="0"/>
          <a:chExt cx="0" cy="0"/>
        </a:xfrm>
      </p:grpSpPr>
      <p:grpSp>
        <p:nvGrpSpPr>
          <p:cNvPr id="57" name="Shape 57"/>
          <p:cNvGrpSpPr/>
          <p:nvPr/>
        </p:nvGrpSpPr>
        <p:grpSpPr>
          <a:xfrm>
            <a:off x="146769" y="3406"/>
            <a:ext cx="1233214" cy="1384535"/>
            <a:chOff x="146769" y="3406"/>
            <a:chExt cx="1233214" cy="1384535"/>
          </a:xfrm>
        </p:grpSpPr>
        <p:grpSp>
          <p:nvGrpSpPr>
            <p:cNvPr id="58" name="Shape 58"/>
            <p:cNvGrpSpPr/>
            <p:nvPr/>
          </p:nvGrpSpPr>
          <p:grpSpPr>
            <a:xfrm>
              <a:off x="1063183" y="3406"/>
              <a:ext cx="316800" cy="688513"/>
              <a:chOff x="1063183" y="3406"/>
              <a:chExt cx="316800" cy="688513"/>
            </a:xfrm>
          </p:grpSpPr>
          <p:sp>
            <p:nvSpPr>
              <p:cNvPr id="59" name="Shape 59"/>
              <p:cNvSpPr/>
              <p:nvPr/>
            </p:nvSpPr>
            <p:spPr>
              <a:xfrm rot="10800000">
                <a:off x="1063183" y="3419"/>
                <a:ext cx="316800" cy="688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 name="Shape 60"/>
              <p:cNvSpPr/>
              <p:nvPr/>
            </p:nvSpPr>
            <p:spPr>
              <a:xfrm rot="10800000">
                <a:off x="1063183" y="3406"/>
                <a:ext cx="316800" cy="340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61" name="Shape 61"/>
            <p:cNvGrpSpPr/>
            <p:nvPr/>
          </p:nvGrpSpPr>
          <p:grpSpPr>
            <a:xfrm>
              <a:off x="604976" y="3406"/>
              <a:ext cx="316800" cy="1036524"/>
              <a:chOff x="604976" y="3406"/>
              <a:chExt cx="316800" cy="1036524"/>
            </a:xfrm>
          </p:grpSpPr>
          <p:sp>
            <p:nvSpPr>
              <p:cNvPr id="62" name="Shape 62"/>
              <p:cNvSpPr/>
              <p:nvPr/>
            </p:nvSpPr>
            <p:spPr>
              <a:xfrm rot="10800000">
                <a:off x="604976" y="3419"/>
                <a:ext cx="316800" cy="688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 name="Shape 63"/>
              <p:cNvSpPr/>
              <p:nvPr/>
            </p:nvSpPr>
            <p:spPr>
              <a:xfrm rot="10800000">
                <a:off x="604976" y="3430"/>
                <a:ext cx="316800" cy="1036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 name="Shape 64"/>
              <p:cNvSpPr/>
              <p:nvPr/>
            </p:nvSpPr>
            <p:spPr>
              <a:xfrm rot="10800000">
                <a:off x="604976" y="3406"/>
                <a:ext cx="316800" cy="340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65" name="Shape 65"/>
            <p:cNvGrpSpPr/>
            <p:nvPr/>
          </p:nvGrpSpPr>
          <p:grpSpPr>
            <a:xfrm>
              <a:off x="146769" y="3406"/>
              <a:ext cx="316800" cy="1384535"/>
              <a:chOff x="146769" y="3406"/>
              <a:chExt cx="316800" cy="1384535"/>
            </a:xfrm>
          </p:grpSpPr>
          <p:sp>
            <p:nvSpPr>
              <p:cNvPr id="66" name="Shape 66"/>
              <p:cNvSpPr/>
              <p:nvPr/>
            </p:nvSpPr>
            <p:spPr>
              <a:xfrm rot="10800000">
                <a:off x="146769" y="3419"/>
                <a:ext cx="316800" cy="688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 name="Shape 67"/>
              <p:cNvSpPr/>
              <p:nvPr/>
            </p:nvSpPr>
            <p:spPr>
              <a:xfrm rot="10800000">
                <a:off x="146769" y="3441"/>
                <a:ext cx="316800" cy="1384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 name="Shape 68"/>
              <p:cNvSpPr/>
              <p:nvPr/>
            </p:nvSpPr>
            <p:spPr>
              <a:xfrm rot="10800000">
                <a:off x="146769" y="3430"/>
                <a:ext cx="316800" cy="1036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 name="Shape 69"/>
              <p:cNvSpPr/>
              <p:nvPr/>
            </p:nvSpPr>
            <p:spPr>
              <a:xfrm rot="10800000">
                <a:off x="146769" y="3406"/>
                <a:ext cx="316800" cy="340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70" name="Shape 70"/>
          <p:cNvGrpSpPr/>
          <p:nvPr/>
        </p:nvGrpSpPr>
        <p:grpSpPr>
          <a:xfrm>
            <a:off x="6775084" y="2904008"/>
            <a:ext cx="2186147" cy="2239500"/>
            <a:chOff x="6775084" y="2904008"/>
            <a:chExt cx="2186147" cy="2239500"/>
          </a:xfrm>
        </p:grpSpPr>
        <p:grpSp>
          <p:nvGrpSpPr>
            <p:cNvPr id="71" name="Shape 71"/>
            <p:cNvGrpSpPr/>
            <p:nvPr/>
          </p:nvGrpSpPr>
          <p:grpSpPr>
            <a:xfrm>
              <a:off x="6775084" y="4253708"/>
              <a:ext cx="409500" cy="889800"/>
              <a:chOff x="6775084" y="4253708"/>
              <a:chExt cx="409500" cy="889800"/>
            </a:xfrm>
          </p:grpSpPr>
          <p:sp>
            <p:nvSpPr>
              <p:cNvPr id="72" name="Shape 72"/>
              <p:cNvSpPr/>
              <p:nvPr/>
            </p:nvSpPr>
            <p:spPr>
              <a:xfrm>
                <a:off x="6775084" y="4253708"/>
                <a:ext cx="409500" cy="8898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 name="Shape 73"/>
              <p:cNvSpPr/>
              <p:nvPr/>
            </p:nvSpPr>
            <p:spPr>
              <a:xfrm>
                <a:off x="6775084" y="4703408"/>
                <a:ext cx="409500" cy="4401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74" name="Shape 74"/>
            <p:cNvGrpSpPr/>
            <p:nvPr/>
          </p:nvGrpSpPr>
          <p:grpSpPr>
            <a:xfrm>
              <a:off x="7367299" y="3804008"/>
              <a:ext cx="409500" cy="1339500"/>
              <a:chOff x="7367299" y="3804008"/>
              <a:chExt cx="409500" cy="1339500"/>
            </a:xfrm>
          </p:grpSpPr>
          <p:sp>
            <p:nvSpPr>
              <p:cNvPr id="75" name="Shape 75"/>
              <p:cNvSpPr/>
              <p:nvPr/>
            </p:nvSpPr>
            <p:spPr>
              <a:xfrm>
                <a:off x="7367299" y="4253708"/>
                <a:ext cx="409500" cy="8898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 name="Shape 76"/>
              <p:cNvSpPr/>
              <p:nvPr/>
            </p:nvSpPr>
            <p:spPr>
              <a:xfrm>
                <a:off x="7367299" y="3804008"/>
                <a:ext cx="409500" cy="1339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 name="Shape 77"/>
              <p:cNvSpPr/>
              <p:nvPr/>
            </p:nvSpPr>
            <p:spPr>
              <a:xfrm>
                <a:off x="7367299" y="4703408"/>
                <a:ext cx="409500" cy="4401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78" name="Shape 78"/>
            <p:cNvGrpSpPr/>
            <p:nvPr/>
          </p:nvGrpSpPr>
          <p:grpSpPr>
            <a:xfrm>
              <a:off x="7959516" y="3354008"/>
              <a:ext cx="409500" cy="1789500"/>
              <a:chOff x="7959516" y="3354008"/>
              <a:chExt cx="409500" cy="1789500"/>
            </a:xfrm>
          </p:grpSpPr>
          <p:sp>
            <p:nvSpPr>
              <p:cNvPr id="79" name="Shape 79"/>
              <p:cNvSpPr/>
              <p:nvPr/>
            </p:nvSpPr>
            <p:spPr>
              <a:xfrm>
                <a:off x="7959516" y="4253708"/>
                <a:ext cx="409500" cy="8898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Shape 80"/>
              <p:cNvSpPr/>
              <p:nvPr/>
            </p:nvSpPr>
            <p:spPr>
              <a:xfrm>
                <a:off x="7959516" y="3354008"/>
                <a:ext cx="409500" cy="1789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Shape 81"/>
              <p:cNvSpPr/>
              <p:nvPr/>
            </p:nvSpPr>
            <p:spPr>
              <a:xfrm>
                <a:off x="7959516" y="3804008"/>
                <a:ext cx="409500" cy="1339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 name="Shape 82"/>
              <p:cNvSpPr/>
              <p:nvPr/>
            </p:nvSpPr>
            <p:spPr>
              <a:xfrm>
                <a:off x="7959516" y="4703408"/>
                <a:ext cx="409500" cy="4401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3" name="Shape 83"/>
            <p:cNvGrpSpPr/>
            <p:nvPr/>
          </p:nvGrpSpPr>
          <p:grpSpPr>
            <a:xfrm>
              <a:off x="8551731" y="2904008"/>
              <a:ext cx="409500" cy="2239500"/>
              <a:chOff x="8551731" y="2904008"/>
              <a:chExt cx="409500" cy="2239500"/>
            </a:xfrm>
          </p:grpSpPr>
          <p:sp>
            <p:nvSpPr>
              <p:cNvPr id="84" name="Shape 84"/>
              <p:cNvSpPr/>
              <p:nvPr/>
            </p:nvSpPr>
            <p:spPr>
              <a:xfrm>
                <a:off x="8551731" y="4253708"/>
                <a:ext cx="409500" cy="8898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 name="Shape 85"/>
              <p:cNvSpPr/>
              <p:nvPr/>
            </p:nvSpPr>
            <p:spPr>
              <a:xfrm>
                <a:off x="8551731" y="3354008"/>
                <a:ext cx="409500" cy="1789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 name="Shape 86"/>
              <p:cNvSpPr/>
              <p:nvPr/>
            </p:nvSpPr>
            <p:spPr>
              <a:xfrm>
                <a:off x="8551731" y="3804008"/>
                <a:ext cx="409500" cy="1339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7" name="Shape 87"/>
              <p:cNvSpPr/>
              <p:nvPr/>
            </p:nvSpPr>
            <p:spPr>
              <a:xfrm>
                <a:off x="8551731" y="2904008"/>
                <a:ext cx="409500" cy="22395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 name="Shape 88"/>
              <p:cNvSpPr/>
              <p:nvPr/>
            </p:nvSpPr>
            <p:spPr>
              <a:xfrm>
                <a:off x="8551731" y="4703408"/>
                <a:ext cx="409500" cy="440100"/>
              </a:xfrm>
              <a:prstGeom prst="round2SameRect">
                <a:avLst>
                  <a:gd fmla="val 50000" name="adj1"/>
                  <a:gd fmla="val 0"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89" name="Shape 89"/>
          <p:cNvSpPr txBox="1"/>
          <p:nvPr>
            <p:ph type="title"/>
          </p:nvPr>
        </p:nvSpPr>
        <p:spPr>
          <a:xfrm>
            <a:off x="824000" y="1613825"/>
            <a:ext cx="5857800" cy="1872900"/>
          </a:xfrm>
          <a:prstGeom prst="rect">
            <a:avLst/>
          </a:prstGeom>
          <a:noFill/>
          <a:ln>
            <a:noFill/>
          </a:ln>
        </p:spPr>
        <p:txBody>
          <a:bodyPr anchorCtr="0" anchor="ctr" bIns="91425" lIns="91425" spcFirstLastPara="1" rIns="91425" wrap="square" tIns="91425"/>
          <a:lstStyle>
            <a:lvl1pPr lvl="0"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1pPr>
            <a:lvl2pPr lvl="1"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2pPr>
            <a:lvl3pPr lvl="2"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3pPr>
            <a:lvl4pPr lvl="3"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4pPr>
            <a:lvl5pPr lvl="4"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5pPr>
            <a:lvl6pPr lvl="5"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6pPr>
            <a:lvl7pPr lvl="6"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7pPr>
            <a:lvl8pPr lvl="7"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8pPr>
            <a:lvl9pPr lvl="8"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9pPr>
          </a:lstStyle>
          <a:p/>
        </p:txBody>
      </p:sp>
      <p:sp>
        <p:nvSpPr>
          <p:cNvPr id="90" name="Shape 90"/>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91" name="Shape 91"/>
        <p:cNvGrpSpPr/>
        <p:nvPr/>
      </p:nvGrpSpPr>
      <p:grpSpPr>
        <a:xfrm>
          <a:off x="0" y="0"/>
          <a:ext cx="0" cy="0"/>
          <a:chOff x="0" y="0"/>
          <a:chExt cx="0" cy="0"/>
        </a:xfrm>
      </p:grpSpPr>
      <p:grpSp>
        <p:nvGrpSpPr>
          <p:cNvPr id="92" name="Shape 92"/>
          <p:cNvGrpSpPr/>
          <p:nvPr/>
        </p:nvGrpSpPr>
        <p:grpSpPr>
          <a:xfrm>
            <a:off x="625966" y="299376"/>
            <a:ext cx="999312" cy="999312"/>
            <a:chOff x="348199" y="179450"/>
            <a:chExt cx="1116300" cy="1116300"/>
          </a:xfrm>
        </p:grpSpPr>
        <p:sp>
          <p:nvSpPr>
            <p:cNvPr id="93" name="Shape 93"/>
            <p:cNvSpPr/>
            <p:nvPr/>
          </p:nvSpPr>
          <p:spPr>
            <a:xfrm rot="-5400000">
              <a:off x="574557" y="405788"/>
              <a:ext cx="663600" cy="663600"/>
            </a:xfrm>
            <a:prstGeom prst="pie">
              <a:avLst>
                <a:gd fmla="val 10792838" name="adj1"/>
                <a:gd fmla="val 16200000" name="adj2"/>
              </a:avLst>
            </a:prstGeom>
            <a:solidFill>
              <a:schemeClr val="dk2">
                <a:alpha val="12156"/>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Shape 94"/>
            <p:cNvSpPr/>
            <p:nvPr/>
          </p:nvSpPr>
          <p:spPr>
            <a:xfrm rot="-5400000">
              <a:off x="348199" y="179450"/>
              <a:ext cx="1116300" cy="1116300"/>
            </a:xfrm>
            <a:prstGeom prst="pie">
              <a:avLst>
                <a:gd fmla="val 10792838" name="adj1"/>
                <a:gd fmla="val 16200000" name="adj2"/>
              </a:avLst>
            </a:prstGeom>
            <a:solidFill>
              <a:schemeClr val="dk2">
                <a:alpha val="12156"/>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95" name="Shape 95"/>
          <p:cNvSpPr txBox="1"/>
          <p:nvPr>
            <p:ph type="title"/>
          </p:nvPr>
        </p:nvSpPr>
        <p:spPr>
          <a:xfrm>
            <a:off x="1303800" y="598575"/>
            <a:ext cx="7030500" cy="9993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1pPr>
            <a:lvl2pPr lvl="1"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2pPr>
            <a:lvl3pPr lvl="2"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3pPr>
            <a:lvl4pPr lvl="3"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4pPr>
            <a:lvl5pPr lvl="4"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5pPr>
            <a:lvl6pPr lvl="5"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6pPr>
            <a:lvl7pPr lvl="6"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7pPr>
            <a:lvl8pPr lvl="7"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8pPr>
            <a:lvl9pPr lvl="8"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9pPr>
          </a:lstStyle>
          <a:p/>
        </p:txBody>
      </p:sp>
      <p:sp>
        <p:nvSpPr>
          <p:cNvPr id="96" name="Shape 96"/>
          <p:cNvSpPr txBox="1"/>
          <p:nvPr>
            <p:ph idx="1" type="body"/>
          </p:nvPr>
        </p:nvSpPr>
        <p:spPr>
          <a:xfrm>
            <a:off x="1303800" y="1990050"/>
            <a:ext cx="3430500" cy="25416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dk2"/>
              </a:buClr>
              <a:buSzPts val="1300"/>
              <a:buFont typeface="Nunito"/>
              <a:buChar char="●"/>
              <a:defRPr b="0" i="0" sz="1300" u="none" cap="none" strike="noStrike">
                <a:solidFill>
                  <a:schemeClr val="dk2"/>
                </a:solidFill>
                <a:latin typeface="Nunito"/>
                <a:ea typeface="Nunito"/>
                <a:cs typeface="Nunito"/>
                <a:sym typeface="Nunito"/>
              </a:defRPr>
            </a:lvl1pPr>
            <a:lvl2pPr indent="-298450" lvl="1" marL="9144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2pPr>
            <a:lvl3pPr indent="-298450" lvl="2" marL="13716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3pPr>
            <a:lvl4pPr indent="-298450" lvl="3" marL="18288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4pPr>
            <a:lvl5pPr indent="-298450" lvl="4" marL="22860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5pPr>
            <a:lvl6pPr indent="-298450" lvl="5" marL="27432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6pPr>
            <a:lvl7pPr indent="-298450" lvl="6" marL="32004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7pPr>
            <a:lvl8pPr indent="-298450" lvl="7" marL="36576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8pPr>
            <a:lvl9pPr indent="-298450" lvl="8" marL="4114800" marR="0" rtl="0" algn="l">
              <a:lnSpc>
                <a:spcPct val="115000"/>
              </a:lnSpc>
              <a:spcBef>
                <a:spcPts val="1600"/>
              </a:spcBef>
              <a:spcAft>
                <a:spcPts val="1600"/>
              </a:spcAft>
              <a:buClr>
                <a:schemeClr val="dk2"/>
              </a:buClr>
              <a:buSzPts val="1100"/>
              <a:buFont typeface="Nunito"/>
              <a:buChar char="■"/>
              <a:defRPr b="0" i="0" sz="1100" u="none" cap="none" strike="noStrike">
                <a:solidFill>
                  <a:schemeClr val="dk2"/>
                </a:solidFill>
                <a:latin typeface="Nunito"/>
                <a:ea typeface="Nunito"/>
                <a:cs typeface="Nunito"/>
                <a:sym typeface="Nunito"/>
              </a:defRPr>
            </a:lvl9pPr>
          </a:lstStyle>
          <a:p/>
        </p:txBody>
      </p:sp>
      <p:sp>
        <p:nvSpPr>
          <p:cNvPr id="97" name="Shape 97"/>
          <p:cNvSpPr txBox="1"/>
          <p:nvPr>
            <p:ph idx="2" type="body"/>
          </p:nvPr>
        </p:nvSpPr>
        <p:spPr>
          <a:xfrm>
            <a:off x="4903650" y="1990050"/>
            <a:ext cx="3430500" cy="25416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dk2"/>
              </a:buClr>
              <a:buSzPts val="1300"/>
              <a:buFont typeface="Nunito"/>
              <a:buChar char="●"/>
              <a:defRPr b="0" i="0" sz="1300" u="none" cap="none" strike="noStrike">
                <a:solidFill>
                  <a:schemeClr val="dk2"/>
                </a:solidFill>
                <a:latin typeface="Nunito"/>
                <a:ea typeface="Nunito"/>
                <a:cs typeface="Nunito"/>
                <a:sym typeface="Nunito"/>
              </a:defRPr>
            </a:lvl1pPr>
            <a:lvl2pPr indent="-298450" lvl="1" marL="9144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2pPr>
            <a:lvl3pPr indent="-298450" lvl="2" marL="13716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3pPr>
            <a:lvl4pPr indent="-298450" lvl="3" marL="18288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4pPr>
            <a:lvl5pPr indent="-298450" lvl="4" marL="22860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5pPr>
            <a:lvl6pPr indent="-298450" lvl="5" marL="27432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6pPr>
            <a:lvl7pPr indent="-298450" lvl="6" marL="32004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7pPr>
            <a:lvl8pPr indent="-298450" lvl="7" marL="36576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8pPr>
            <a:lvl9pPr indent="-298450" lvl="8" marL="4114800" marR="0" rtl="0" algn="l">
              <a:lnSpc>
                <a:spcPct val="115000"/>
              </a:lnSpc>
              <a:spcBef>
                <a:spcPts val="1600"/>
              </a:spcBef>
              <a:spcAft>
                <a:spcPts val="1600"/>
              </a:spcAft>
              <a:buClr>
                <a:schemeClr val="dk2"/>
              </a:buClr>
              <a:buSzPts val="1100"/>
              <a:buFont typeface="Nunito"/>
              <a:buChar char="■"/>
              <a:defRPr b="0" i="0" sz="1100" u="none" cap="none" strike="noStrike">
                <a:solidFill>
                  <a:schemeClr val="dk2"/>
                </a:solidFill>
                <a:latin typeface="Nunito"/>
                <a:ea typeface="Nunito"/>
                <a:cs typeface="Nunito"/>
                <a:sym typeface="Nunito"/>
              </a:defRPr>
            </a:lvl9pPr>
          </a:lstStyle>
          <a:p/>
        </p:txBody>
      </p:sp>
      <p:sp>
        <p:nvSpPr>
          <p:cNvPr id="98" name="Shape 98"/>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99" name="Shape 99"/>
        <p:cNvGrpSpPr/>
        <p:nvPr/>
      </p:nvGrpSpPr>
      <p:grpSpPr>
        <a:xfrm>
          <a:off x="0" y="0"/>
          <a:ext cx="0" cy="0"/>
          <a:chOff x="0" y="0"/>
          <a:chExt cx="0" cy="0"/>
        </a:xfrm>
      </p:grpSpPr>
      <p:grpSp>
        <p:nvGrpSpPr>
          <p:cNvPr id="100" name="Shape 100"/>
          <p:cNvGrpSpPr/>
          <p:nvPr/>
        </p:nvGrpSpPr>
        <p:grpSpPr>
          <a:xfrm>
            <a:off x="625966" y="299376"/>
            <a:ext cx="999312" cy="999312"/>
            <a:chOff x="348199" y="179450"/>
            <a:chExt cx="1116300" cy="1116300"/>
          </a:xfrm>
        </p:grpSpPr>
        <p:sp>
          <p:nvSpPr>
            <p:cNvPr id="101" name="Shape 101"/>
            <p:cNvSpPr/>
            <p:nvPr/>
          </p:nvSpPr>
          <p:spPr>
            <a:xfrm rot="-5400000">
              <a:off x="574557" y="405788"/>
              <a:ext cx="663600" cy="663600"/>
            </a:xfrm>
            <a:prstGeom prst="pie">
              <a:avLst>
                <a:gd fmla="val 10792838" name="adj1"/>
                <a:gd fmla="val 16200000" name="adj2"/>
              </a:avLst>
            </a:prstGeom>
            <a:solidFill>
              <a:schemeClr val="dk2">
                <a:alpha val="12156"/>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 name="Shape 102"/>
            <p:cNvSpPr/>
            <p:nvPr/>
          </p:nvSpPr>
          <p:spPr>
            <a:xfrm rot="-5400000">
              <a:off x="348199" y="179450"/>
              <a:ext cx="1116300" cy="1116300"/>
            </a:xfrm>
            <a:prstGeom prst="pie">
              <a:avLst>
                <a:gd fmla="val 10792838" name="adj1"/>
                <a:gd fmla="val 16200000" name="adj2"/>
              </a:avLst>
            </a:prstGeom>
            <a:solidFill>
              <a:schemeClr val="dk2">
                <a:alpha val="12156"/>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3" name="Shape 103"/>
          <p:cNvSpPr txBox="1"/>
          <p:nvPr>
            <p:ph type="title"/>
          </p:nvPr>
        </p:nvSpPr>
        <p:spPr>
          <a:xfrm>
            <a:off x="1303800" y="598575"/>
            <a:ext cx="7030500" cy="9993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1pPr>
            <a:lvl2pPr lvl="1"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2pPr>
            <a:lvl3pPr lvl="2"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3pPr>
            <a:lvl4pPr lvl="3"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4pPr>
            <a:lvl5pPr lvl="4"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5pPr>
            <a:lvl6pPr lvl="5"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6pPr>
            <a:lvl7pPr lvl="6"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7pPr>
            <a:lvl8pPr lvl="7"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8pPr>
            <a:lvl9pPr lvl="8"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9pPr>
          </a:lstStyle>
          <a:p/>
        </p:txBody>
      </p:sp>
      <p:sp>
        <p:nvSpPr>
          <p:cNvPr id="104" name="Shape 104"/>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05" name="Shape 105"/>
        <p:cNvGrpSpPr/>
        <p:nvPr/>
      </p:nvGrpSpPr>
      <p:grpSpPr>
        <a:xfrm>
          <a:off x="0" y="0"/>
          <a:ext cx="0" cy="0"/>
          <a:chOff x="0" y="0"/>
          <a:chExt cx="0" cy="0"/>
        </a:xfrm>
      </p:grpSpPr>
      <p:grpSp>
        <p:nvGrpSpPr>
          <p:cNvPr id="106" name="Shape 106"/>
          <p:cNvGrpSpPr/>
          <p:nvPr/>
        </p:nvGrpSpPr>
        <p:grpSpPr>
          <a:xfrm>
            <a:off x="625966" y="299376"/>
            <a:ext cx="999312" cy="999312"/>
            <a:chOff x="348199" y="179450"/>
            <a:chExt cx="1116300" cy="1116300"/>
          </a:xfrm>
        </p:grpSpPr>
        <p:sp>
          <p:nvSpPr>
            <p:cNvPr id="107" name="Shape 107"/>
            <p:cNvSpPr/>
            <p:nvPr/>
          </p:nvSpPr>
          <p:spPr>
            <a:xfrm rot="-5400000">
              <a:off x="574557" y="405788"/>
              <a:ext cx="663600" cy="663600"/>
            </a:xfrm>
            <a:prstGeom prst="pie">
              <a:avLst>
                <a:gd fmla="val 10792838" name="adj1"/>
                <a:gd fmla="val 16200000" name="adj2"/>
              </a:avLst>
            </a:prstGeom>
            <a:solidFill>
              <a:schemeClr val="dk2">
                <a:alpha val="12156"/>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 name="Shape 108"/>
            <p:cNvSpPr/>
            <p:nvPr/>
          </p:nvSpPr>
          <p:spPr>
            <a:xfrm rot="-5400000">
              <a:off x="348199" y="179450"/>
              <a:ext cx="1116300" cy="1116300"/>
            </a:xfrm>
            <a:prstGeom prst="pie">
              <a:avLst>
                <a:gd fmla="val 10792838" name="adj1"/>
                <a:gd fmla="val 16200000" name="adj2"/>
              </a:avLst>
            </a:prstGeom>
            <a:solidFill>
              <a:schemeClr val="dk2">
                <a:alpha val="12156"/>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9" name="Shape 109"/>
          <p:cNvSpPr txBox="1"/>
          <p:nvPr>
            <p:ph type="title"/>
          </p:nvPr>
        </p:nvSpPr>
        <p:spPr>
          <a:xfrm>
            <a:off x="1303800" y="598575"/>
            <a:ext cx="3312000" cy="15900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1pPr>
            <a:lvl2pPr lvl="1"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2pPr>
            <a:lvl3pPr lvl="2"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3pPr>
            <a:lvl4pPr lvl="3"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4pPr>
            <a:lvl5pPr lvl="4"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5pPr>
            <a:lvl6pPr lvl="5"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6pPr>
            <a:lvl7pPr lvl="6"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7pPr>
            <a:lvl8pPr lvl="7"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8pPr>
            <a:lvl9pPr lvl="8"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9pPr>
          </a:lstStyle>
          <a:p/>
        </p:txBody>
      </p:sp>
      <p:sp>
        <p:nvSpPr>
          <p:cNvPr id="110" name="Shape 110"/>
          <p:cNvSpPr txBox="1"/>
          <p:nvPr>
            <p:ph idx="1" type="body"/>
          </p:nvPr>
        </p:nvSpPr>
        <p:spPr>
          <a:xfrm>
            <a:off x="1303800" y="2309675"/>
            <a:ext cx="3312000" cy="22218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dk2"/>
              </a:buClr>
              <a:buSzPts val="1300"/>
              <a:buFont typeface="Nunito"/>
              <a:buChar char="●"/>
              <a:defRPr b="0" i="0" sz="1300" u="none" cap="none" strike="noStrike">
                <a:solidFill>
                  <a:schemeClr val="dk2"/>
                </a:solidFill>
                <a:latin typeface="Nunito"/>
                <a:ea typeface="Nunito"/>
                <a:cs typeface="Nunito"/>
                <a:sym typeface="Nunito"/>
              </a:defRPr>
            </a:lvl1pPr>
            <a:lvl2pPr indent="-298450" lvl="1" marL="9144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2pPr>
            <a:lvl3pPr indent="-298450" lvl="2" marL="13716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3pPr>
            <a:lvl4pPr indent="-298450" lvl="3" marL="18288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4pPr>
            <a:lvl5pPr indent="-298450" lvl="4" marL="22860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5pPr>
            <a:lvl6pPr indent="-298450" lvl="5" marL="27432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6pPr>
            <a:lvl7pPr indent="-298450" lvl="6" marL="32004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7pPr>
            <a:lvl8pPr indent="-298450" lvl="7" marL="36576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8pPr>
            <a:lvl9pPr indent="-298450" lvl="8" marL="4114800" marR="0" rtl="0" algn="l">
              <a:lnSpc>
                <a:spcPct val="115000"/>
              </a:lnSpc>
              <a:spcBef>
                <a:spcPts val="1600"/>
              </a:spcBef>
              <a:spcAft>
                <a:spcPts val="1600"/>
              </a:spcAft>
              <a:buClr>
                <a:schemeClr val="dk2"/>
              </a:buClr>
              <a:buSzPts val="1100"/>
              <a:buFont typeface="Nunito"/>
              <a:buChar char="■"/>
              <a:defRPr b="0" i="0" sz="1100" u="none" cap="none" strike="noStrike">
                <a:solidFill>
                  <a:schemeClr val="dk2"/>
                </a:solidFill>
                <a:latin typeface="Nunito"/>
                <a:ea typeface="Nunito"/>
                <a:cs typeface="Nunito"/>
                <a:sym typeface="Nunito"/>
              </a:defRPr>
            </a:lvl9pPr>
          </a:lstStyle>
          <a:p/>
        </p:txBody>
      </p:sp>
      <p:sp>
        <p:nvSpPr>
          <p:cNvPr id="111" name="Shape 111"/>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dk1"/>
        </a:solidFill>
      </p:bgPr>
    </p:bg>
    <p:spTree>
      <p:nvGrpSpPr>
        <p:cNvPr id="112" name="Shape 112"/>
        <p:cNvGrpSpPr/>
        <p:nvPr/>
      </p:nvGrpSpPr>
      <p:grpSpPr>
        <a:xfrm>
          <a:off x="0" y="0"/>
          <a:ext cx="0" cy="0"/>
          <a:chOff x="0" y="0"/>
          <a:chExt cx="0" cy="0"/>
        </a:xfrm>
      </p:grpSpPr>
      <p:grpSp>
        <p:nvGrpSpPr>
          <p:cNvPr id="113" name="Shape 113"/>
          <p:cNvGrpSpPr/>
          <p:nvPr/>
        </p:nvGrpSpPr>
        <p:grpSpPr>
          <a:xfrm>
            <a:off x="6866714" y="1256"/>
            <a:ext cx="2267379" cy="2601741"/>
            <a:chOff x="6790514" y="1256"/>
            <a:chExt cx="2267379" cy="2601741"/>
          </a:xfrm>
        </p:grpSpPr>
        <p:grpSp>
          <p:nvGrpSpPr>
            <p:cNvPr id="114" name="Shape 114"/>
            <p:cNvGrpSpPr/>
            <p:nvPr/>
          </p:nvGrpSpPr>
          <p:grpSpPr>
            <a:xfrm>
              <a:off x="7067535" y="1256"/>
              <a:ext cx="1990358" cy="1990303"/>
              <a:chOff x="7067535" y="1256"/>
              <a:chExt cx="1990358" cy="1990303"/>
            </a:xfrm>
          </p:grpSpPr>
          <p:sp>
            <p:nvSpPr>
              <p:cNvPr id="115" name="Shape 115"/>
              <p:cNvSpPr/>
              <p:nvPr/>
            </p:nvSpPr>
            <p:spPr>
              <a:xfrm rot="-8648551">
                <a:off x="7594313" y="527721"/>
                <a:ext cx="937226" cy="937226"/>
              </a:xfrm>
              <a:prstGeom prst="ellipse">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 name="Shape 116"/>
              <p:cNvSpPr/>
              <p:nvPr/>
            </p:nvSpPr>
            <p:spPr>
              <a:xfrm rot="-8648551">
                <a:off x="7594313" y="527721"/>
                <a:ext cx="937226" cy="937226"/>
              </a:xfrm>
              <a:prstGeom prst="pie">
                <a:avLst>
                  <a:gd fmla="val 19376841" name="adj1"/>
                  <a:gd fmla="val 12313574"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 name="Shape 117"/>
              <p:cNvSpPr/>
              <p:nvPr/>
            </p:nvSpPr>
            <p:spPr>
              <a:xfrm rot="-8649154">
                <a:off x="7349891" y="283705"/>
                <a:ext cx="1425647" cy="1425404"/>
              </a:xfrm>
              <a:prstGeom prst="ellipse">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18" name="Shape 118"/>
            <p:cNvGrpSpPr/>
            <p:nvPr/>
          </p:nvGrpSpPr>
          <p:grpSpPr>
            <a:xfrm>
              <a:off x="8207126" y="1807997"/>
              <a:ext cx="795000" cy="795000"/>
              <a:chOff x="8207126" y="1807997"/>
              <a:chExt cx="795000" cy="795000"/>
            </a:xfrm>
          </p:grpSpPr>
          <p:sp>
            <p:nvSpPr>
              <p:cNvPr id="119" name="Shape 119"/>
              <p:cNvSpPr/>
              <p:nvPr/>
            </p:nvSpPr>
            <p:spPr>
              <a:xfrm rot="2152054">
                <a:off x="8319942" y="1920813"/>
                <a:ext cx="569367" cy="569367"/>
              </a:xfrm>
              <a:prstGeom prst="ellipse">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 name="Shape 120"/>
              <p:cNvSpPr/>
              <p:nvPr/>
            </p:nvSpPr>
            <p:spPr>
              <a:xfrm rot="2150259">
                <a:off x="8408218" y="2008610"/>
                <a:ext cx="393004" cy="393004"/>
              </a:xfrm>
              <a:prstGeom prst="ellipse">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 name="Shape 121"/>
              <p:cNvSpPr/>
              <p:nvPr/>
            </p:nvSpPr>
            <p:spPr>
              <a:xfrm rot="2150259">
                <a:off x="8408218" y="2008610"/>
                <a:ext cx="393004" cy="393004"/>
              </a:xfrm>
              <a:prstGeom prst="pie">
                <a:avLst>
                  <a:gd fmla="val 5699893" name="adj1"/>
                  <a:gd fmla="val 12313574"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22" name="Shape 122"/>
            <p:cNvGrpSpPr/>
            <p:nvPr/>
          </p:nvGrpSpPr>
          <p:grpSpPr>
            <a:xfrm>
              <a:off x="6790514" y="118857"/>
              <a:ext cx="548700" cy="548700"/>
              <a:chOff x="6790514" y="118857"/>
              <a:chExt cx="548700" cy="548700"/>
            </a:xfrm>
          </p:grpSpPr>
          <p:sp>
            <p:nvSpPr>
              <p:cNvPr id="123" name="Shape 123"/>
              <p:cNvSpPr/>
              <p:nvPr/>
            </p:nvSpPr>
            <p:spPr>
              <a:xfrm rot="2150259">
                <a:off x="6868362" y="196705"/>
                <a:ext cx="393004" cy="393004"/>
              </a:xfrm>
              <a:prstGeom prst="ellipse">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 name="Shape 124"/>
              <p:cNvSpPr/>
              <p:nvPr/>
            </p:nvSpPr>
            <p:spPr>
              <a:xfrm rot="2150259">
                <a:off x="6868362" y="196705"/>
                <a:ext cx="393004" cy="393004"/>
              </a:xfrm>
              <a:prstGeom prst="pie">
                <a:avLst>
                  <a:gd fmla="val 5699893" name="adj1"/>
                  <a:gd fmla="val 12313574" name="adj2"/>
                </a:avLst>
              </a:prstGeom>
              <a:solidFill>
                <a:schemeClr val="lt1">
                  <a:alpha val="9019"/>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125" name="Shape 125"/>
          <p:cNvSpPr txBox="1"/>
          <p:nvPr>
            <p:ph type="title"/>
          </p:nvPr>
        </p:nvSpPr>
        <p:spPr>
          <a:xfrm>
            <a:off x="824000" y="763600"/>
            <a:ext cx="5857800" cy="3573300"/>
          </a:xfrm>
          <a:prstGeom prst="rect">
            <a:avLst/>
          </a:prstGeom>
          <a:noFill/>
          <a:ln>
            <a:noFill/>
          </a:ln>
        </p:spPr>
        <p:txBody>
          <a:bodyPr anchorCtr="0" anchor="ctr" bIns="91425" lIns="91425" spcFirstLastPara="1" rIns="91425" wrap="square" tIns="91425"/>
          <a:lstStyle>
            <a:lvl1pPr lvl="0"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1pPr>
            <a:lvl2pPr lvl="1"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2pPr>
            <a:lvl3pPr lvl="2"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3pPr>
            <a:lvl4pPr lvl="3"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4pPr>
            <a:lvl5pPr lvl="4"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5pPr>
            <a:lvl6pPr lvl="5"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6pPr>
            <a:lvl7pPr lvl="6"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7pPr>
            <a:lvl8pPr lvl="7"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8pPr>
            <a:lvl9pPr lvl="8" marR="0" rtl="0" algn="l">
              <a:lnSpc>
                <a:spcPct val="100000"/>
              </a:lnSpc>
              <a:spcBef>
                <a:spcPts val="0"/>
              </a:spcBef>
              <a:spcAft>
                <a:spcPts val="0"/>
              </a:spcAft>
              <a:buClr>
                <a:schemeClr val="lt1"/>
              </a:buClr>
              <a:buSzPts val="3600"/>
              <a:buFont typeface="Maven Pro"/>
              <a:buNone/>
              <a:defRPr b="1" i="0" sz="3600" u="none" cap="none" strike="noStrike">
                <a:solidFill>
                  <a:schemeClr val="lt1"/>
                </a:solidFill>
                <a:latin typeface="Maven Pro"/>
                <a:ea typeface="Maven Pro"/>
                <a:cs typeface="Maven Pro"/>
                <a:sym typeface="Maven Pro"/>
              </a:defRPr>
            </a:lvl9pPr>
          </a:lstStyle>
          <a:p/>
        </p:txBody>
      </p:sp>
      <p:sp>
        <p:nvSpPr>
          <p:cNvPr id="126" name="Shape 126"/>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chemeClr val="lt1"/>
                </a:solidFill>
                <a:latin typeface="Nunito"/>
                <a:ea typeface="Nunito"/>
                <a:cs typeface="Nunito"/>
                <a:sym typeface="Nuni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27" name="Shape 127"/>
        <p:cNvGrpSpPr/>
        <p:nvPr/>
      </p:nvGrpSpPr>
      <p:grpSpPr>
        <a:xfrm>
          <a:off x="0" y="0"/>
          <a:ext cx="0" cy="0"/>
          <a:chOff x="0" y="0"/>
          <a:chExt cx="0" cy="0"/>
        </a:xfrm>
      </p:grpSpPr>
      <p:grpSp>
        <p:nvGrpSpPr>
          <p:cNvPr id="128" name="Shape 128"/>
          <p:cNvGrpSpPr/>
          <p:nvPr/>
        </p:nvGrpSpPr>
        <p:grpSpPr>
          <a:xfrm>
            <a:off x="625966" y="299376"/>
            <a:ext cx="999312" cy="999312"/>
            <a:chOff x="348199" y="179450"/>
            <a:chExt cx="1116300" cy="1116300"/>
          </a:xfrm>
        </p:grpSpPr>
        <p:sp>
          <p:nvSpPr>
            <p:cNvPr id="129" name="Shape 129"/>
            <p:cNvSpPr/>
            <p:nvPr/>
          </p:nvSpPr>
          <p:spPr>
            <a:xfrm rot="-5400000">
              <a:off x="574557" y="405788"/>
              <a:ext cx="663600" cy="663600"/>
            </a:xfrm>
            <a:prstGeom prst="pie">
              <a:avLst>
                <a:gd fmla="val 10792838" name="adj1"/>
                <a:gd fmla="val 16200000" name="adj2"/>
              </a:avLst>
            </a:prstGeom>
            <a:solidFill>
              <a:schemeClr val="dk2">
                <a:alpha val="12156"/>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 name="Shape 130"/>
            <p:cNvSpPr/>
            <p:nvPr/>
          </p:nvSpPr>
          <p:spPr>
            <a:xfrm rot="-5400000">
              <a:off x="348199" y="179450"/>
              <a:ext cx="1116300" cy="1116300"/>
            </a:xfrm>
            <a:prstGeom prst="pie">
              <a:avLst>
                <a:gd fmla="val 10792838" name="adj1"/>
                <a:gd fmla="val 16200000" name="adj2"/>
              </a:avLst>
            </a:prstGeom>
            <a:solidFill>
              <a:schemeClr val="dk2">
                <a:alpha val="12156"/>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31" name="Shape 131"/>
          <p:cNvSpPr txBox="1"/>
          <p:nvPr>
            <p:ph type="title"/>
          </p:nvPr>
        </p:nvSpPr>
        <p:spPr>
          <a:xfrm>
            <a:off x="1303800" y="598575"/>
            <a:ext cx="3430500" cy="1990200"/>
          </a:xfrm>
          <a:prstGeom prst="rect">
            <a:avLst/>
          </a:prstGeom>
          <a:noFill/>
          <a:ln cap="flat" cmpd="sng" w="9525">
            <a:solidFill>
              <a:schemeClr val="lt1"/>
            </a:solidFill>
            <a:prstDash val="solid"/>
            <a:round/>
            <a:headEnd len="sm" w="sm" type="none"/>
            <a:tailEnd len="sm" w="sm" type="none"/>
          </a:ln>
        </p:spPr>
        <p:txBody>
          <a:bodyPr anchorCtr="0" anchor="t" bIns="91425" lIns="91425" spcFirstLastPara="1" rIns="91425" wrap="square" tIns="91425"/>
          <a:lstStyle>
            <a:lvl1pPr lvl="0"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1pPr>
            <a:lvl2pPr lvl="1"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2pPr>
            <a:lvl3pPr lvl="2"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3pPr>
            <a:lvl4pPr lvl="3"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4pPr>
            <a:lvl5pPr lvl="4"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5pPr>
            <a:lvl6pPr lvl="5"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6pPr>
            <a:lvl7pPr lvl="6"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7pPr>
            <a:lvl8pPr lvl="7"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8pPr>
            <a:lvl9pPr lvl="8"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9pPr>
          </a:lstStyle>
          <a:p/>
        </p:txBody>
      </p:sp>
      <p:sp>
        <p:nvSpPr>
          <p:cNvPr id="132" name="Shape 132"/>
          <p:cNvSpPr txBox="1"/>
          <p:nvPr>
            <p:ph idx="1" type="subTitle"/>
          </p:nvPr>
        </p:nvSpPr>
        <p:spPr>
          <a:xfrm>
            <a:off x="1303800" y="2743203"/>
            <a:ext cx="3430500" cy="726000"/>
          </a:xfrm>
          <a:prstGeom prst="rect">
            <a:avLst/>
          </a:prstGeom>
          <a:noFill/>
          <a:ln cap="flat" cmpd="sng" w="9525">
            <a:solidFill>
              <a:schemeClr val="lt1"/>
            </a:solidFill>
            <a:prstDash val="solid"/>
            <a:round/>
            <a:headEnd len="sm" w="sm" type="none"/>
            <a:tailEnd len="sm" w="sm" type="none"/>
          </a:ln>
        </p:spPr>
        <p:txBody>
          <a:bodyPr anchorCtr="0" anchor="t" bIns="91425" lIns="91425" spcFirstLastPara="1" rIns="91425" wrap="square" tIns="91425"/>
          <a:lstStyle>
            <a:lvl1pPr lvl="0" marR="0" rtl="0" algn="l">
              <a:lnSpc>
                <a:spcPct val="100000"/>
              </a:lnSpc>
              <a:spcBef>
                <a:spcPts val="0"/>
              </a:spcBef>
              <a:spcAft>
                <a:spcPts val="0"/>
              </a:spcAft>
              <a:buClr>
                <a:schemeClr val="dk2"/>
              </a:buClr>
              <a:buSzPts val="1600"/>
              <a:buFont typeface="Nunito"/>
              <a:buNone/>
              <a:defRPr b="0" i="0" sz="1600" u="none" cap="none" strike="noStrike">
                <a:solidFill>
                  <a:schemeClr val="dk2"/>
                </a:solidFill>
                <a:latin typeface="Nunito"/>
                <a:ea typeface="Nunito"/>
                <a:cs typeface="Nunito"/>
                <a:sym typeface="Nunito"/>
              </a:defRPr>
            </a:lvl1pPr>
            <a:lvl2pPr lvl="1" marR="0" rtl="0" algn="l">
              <a:lnSpc>
                <a:spcPct val="100000"/>
              </a:lnSpc>
              <a:spcBef>
                <a:spcPts val="0"/>
              </a:spcBef>
              <a:spcAft>
                <a:spcPts val="0"/>
              </a:spcAft>
              <a:buClr>
                <a:schemeClr val="dk2"/>
              </a:buClr>
              <a:buSzPts val="1600"/>
              <a:buFont typeface="Nunito"/>
              <a:buNone/>
              <a:defRPr b="0" i="0" sz="1600" u="none" cap="none" strike="noStrike">
                <a:solidFill>
                  <a:schemeClr val="dk2"/>
                </a:solidFill>
                <a:latin typeface="Nunito"/>
                <a:ea typeface="Nunito"/>
                <a:cs typeface="Nunito"/>
                <a:sym typeface="Nunito"/>
              </a:defRPr>
            </a:lvl2pPr>
            <a:lvl3pPr lvl="2" marR="0" rtl="0" algn="l">
              <a:lnSpc>
                <a:spcPct val="100000"/>
              </a:lnSpc>
              <a:spcBef>
                <a:spcPts val="0"/>
              </a:spcBef>
              <a:spcAft>
                <a:spcPts val="0"/>
              </a:spcAft>
              <a:buClr>
                <a:schemeClr val="dk2"/>
              </a:buClr>
              <a:buSzPts val="1600"/>
              <a:buFont typeface="Nunito"/>
              <a:buNone/>
              <a:defRPr b="0" i="0" sz="1600" u="none" cap="none" strike="noStrike">
                <a:solidFill>
                  <a:schemeClr val="dk2"/>
                </a:solidFill>
                <a:latin typeface="Nunito"/>
                <a:ea typeface="Nunito"/>
                <a:cs typeface="Nunito"/>
                <a:sym typeface="Nunito"/>
              </a:defRPr>
            </a:lvl3pPr>
            <a:lvl4pPr lvl="3" marR="0" rtl="0" algn="l">
              <a:lnSpc>
                <a:spcPct val="100000"/>
              </a:lnSpc>
              <a:spcBef>
                <a:spcPts val="0"/>
              </a:spcBef>
              <a:spcAft>
                <a:spcPts val="0"/>
              </a:spcAft>
              <a:buClr>
                <a:schemeClr val="dk2"/>
              </a:buClr>
              <a:buSzPts val="1600"/>
              <a:buFont typeface="Nunito"/>
              <a:buNone/>
              <a:defRPr b="0" i="0" sz="1600" u="none" cap="none" strike="noStrike">
                <a:solidFill>
                  <a:schemeClr val="dk2"/>
                </a:solidFill>
                <a:latin typeface="Nunito"/>
                <a:ea typeface="Nunito"/>
                <a:cs typeface="Nunito"/>
                <a:sym typeface="Nunito"/>
              </a:defRPr>
            </a:lvl4pPr>
            <a:lvl5pPr lvl="4" marR="0" rtl="0" algn="l">
              <a:lnSpc>
                <a:spcPct val="100000"/>
              </a:lnSpc>
              <a:spcBef>
                <a:spcPts val="0"/>
              </a:spcBef>
              <a:spcAft>
                <a:spcPts val="0"/>
              </a:spcAft>
              <a:buClr>
                <a:schemeClr val="dk2"/>
              </a:buClr>
              <a:buSzPts val="1600"/>
              <a:buFont typeface="Nunito"/>
              <a:buNone/>
              <a:defRPr b="0" i="0" sz="1600" u="none" cap="none" strike="noStrike">
                <a:solidFill>
                  <a:schemeClr val="dk2"/>
                </a:solidFill>
                <a:latin typeface="Nunito"/>
                <a:ea typeface="Nunito"/>
                <a:cs typeface="Nunito"/>
                <a:sym typeface="Nunito"/>
              </a:defRPr>
            </a:lvl5pPr>
            <a:lvl6pPr lvl="5" marR="0" rtl="0" algn="l">
              <a:lnSpc>
                <a:spcPct val="100000"/>
              </a:lnSpc>
              <a:spcBef>
                <a:spcPts val="0"/>
              </a:spcBef>
              <a:spcAft>
                <a:spcPts val="0"/>
              </a:spcAft>
              <a:buClr>
                <a:schemeClr val="dk2"/>
              </a:buClr>
              <a:buSzPts val="1600"/>
              <a:buFont typeface="Nunito"/>
              <a:buNone/>
              <a:defRPr b="0" i="0" sz="1600" u="none" cap="none" strike="noStrike">
                <a:solidFill>
                  <a:schemeClr val="dk2"/>
                </a:solidFill>
                <a:latin typeface="Nunito"/>
                <a:ea typeface="Nunito"/>
                <a:cs typeface="Nunito"/>
                <a:sym typeface="Nunito"/>
              </a:defRPr>
            </a:lvl6pPr>
            <a:lvl7pPr lvl="6" marR="0" rtl="0" algn="l">
              <a:lnSpc>
                <a:spcPct val="100000"/>
              </a:lnSpc>
              <a:spcBef>
                <a:spcPts val="0"/>
              </a:spcBef>
              <a:spcAft>
                <a:spcPts val="0"/>
              </a:spcAft>
              <a:buClr>
                <a:schemeClr val="dk2"/>
              </a:buClr>
              <a:buSzPts val="1600"/>
              <a:buFont typeface="Nunito"/>
              <a:buNone/>
              <a:defRPr b="0" i="0" sz="1600" u="none" cap="none" strike="noStrike">
                <a:solidFill>
                  <a:schemeClr val="dk2"/>
                </a:solidFill>
                <a:latin typeface="Nunito"/>
                <a:ea typeface="Nunito"/>
                <a:cs typeface="Nunito"/>
                <a:sym typeface="Nunito"/>
              </a:defRPr>
            </a:lvl7pPr>
            <a:lvl8pPr lvl="7" marR="0" rtl="0" algn="l">
              <a:lnSpc>
                <a:spcPct val="100000"/>
              </a:lnSpc>
              <a:spcBef>
                <a:spcPts val="0"/>
              </a:spcBef>
              <a:spcAft>
                <a:spcPts val="0"/>
              </a:spcAft>
              <a:buClr>
                <a:schemeClr val="dk2"/>
              </a:buClr>
              <a:buSzPts val="1600"/>
              <a:buFont typeface="Nunito"/>
              <a:buNone/>
              <a:defRPr b="0" i="0" sz="1600" u="none" cap="none" strike="noStrike">
                <a:solidFill>
                  <a:schemeClr val="dk2"/>
                </a:solidFill>
                <a:latin typeface="Nunito"/>
                <a:ea typeface="Nunito"/>
                <a:cs typeface="Nunito"/>
                <a:sym typeface="Nunito"/>
              </a:defRPr>
            </a:lvl8pPr>
            <a:lvl9pPr lvl="8" marR="0" rtl="0" algn="l">
              <a:lnSpc>
                <a:spcPct val="100000"/>
              </a:lnSpc>
              <a:spcBef>
                <a:spcPts val="0"/>
              </a:spcBef>
              <a:spcAft>
                <a:spcPts val="0"/>
              </a:spcAft>
              <a:buClr>
                <a:schemeClr val="dk2"/>
              </a:buClr>
              <a:buSzPts val="1600"/>
              <a:buFont typeface="Nunito"/>
              <a:buNone/>
              <a:defRPr b="0" i="0" sz="1600" u="none" cap="none" strike="noStrike">
                <a:solidFill>
                  <a:schemeClr val="dk2"/>
                </a:solidFill>
                <a:latin typeface="Nunito"/>
                <a:ea typeface="Nunito"/>
                <a:cs typeface="Nunito"/>
                <a:sym typeface="Nunito"/>
              </a:defRPr>
            </a:lvl9pPr>
          </a:lstStyle>
          <a:p/>
        </p:txBody>
      </p:sp>
      <p:sp>
        <p:nvSpPr>
          <p:cNvPr id="133" name="Shape 133"/>
          <p:cNvSpPr txBox="1"/>
          <p:nvPr>
            <p:ph idx="2" type="body"/>
          </p:nvPr>
        </p:nvSpPr>
        <p:spPr>
          <a:xfrm>
            <a:off x="4903700" y="661000"/>
            <a:ext cx="3430500" cy="3870600"/>
          </a:xfrm>
          <a:prstGeom prst="rect">
            <a:avLst/>
          </a:prstGeom>
          <a:noFill/>
          <a:ln cap="flat" cmpd="sng" w="9525">
            <a:solidFill>
              <a:schemeClr val="lt1"/>
            </a:solidFill>
            <a:prstDash val="solid"/>
            <a:round/>
            <a:headEnd len="sm" w="sm" type="none"/>
            <a:tailEnd len="sm" w="sm" type="none"/>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dk2"/>
              </a:buClr>
              <a:buSzPts val="1300"/>
              <a:buFont typeface="Nunito"/>
              <a:buChar char="●"/>
              <a:defRPr b="0" i="0" sz="1300" u="none" cap="none" strike="noStrike">
                <a:solidFill>
                  <a:schemeClr val="dk2"/>
                </a:solidFill>
                <a:latin typeface="Nunito"/>
                <a:ea typeface="Nunito"/>
                <a:cs typeface="Nunito"/>
                <a:sym typeface="Nunito"/>
              </a:defRPr>
            </a:lvl1pPr>
            <a:lvl2pPr indent="-298450" lvl="1" marL="9144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2pPr>
            <a:lvl3pPr indent="-298450" lvl="2" marL="13716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3pPr>
            <a:lvl4pPr indent="-298450" lvl="3" marL="18288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4pPr>
            <a:lvl5pPr indent="-298450" lvl="4" marL="22860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5pPr>
            <a:lvl6pPr indent="-298450" lvl="5" marL="27432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6pPr>
            <a:lvl7pPr indent="-298450" lvl="6" marL="32004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7pPr>
            <a:lvl8pPr indent="-298450" lvl="7" marL="36576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8pPr>
            <a:lvl9pPr indent="-298450" lvl="8" marL="4114800" marR="0" rtl="0" algn="l">
              <a:lnSpc>
                <a:spcPct val="115000"/>
              </a:lnSpc>
              <a:spcBef>
                <a:spcPts val="1600"/>
              </a:spcBef>
              <a:spcAft>
                <a:spcPts val="1600"/>
              </a:spcAft>
              <a:buClr>
                <a:schemeClr val="dk2"/>
              </a:buClr>
              <a:buSzPts val="1100"/>
              <a:buFont typeface="Nunito"/>
              <a:buChar char="■"/>
              <a:defRPr b="0" i="0" sz="1100" u="none" cap="none" strike="noStrike">
                <a:solidFill>
                  <a:schemeClr val="dk2"/>
                </a:solidFill>
                <a:latin typeface="Nunito"/>
                <a:ea typeface="Nunito"/>
                <a:cs typeface="Nunito"/>
                <a:sym typeface="Nunito"/>
              </a:defRPr>
            </a:lvl9pPr>
          </a:lstStyle>
          <a:p/>
        </p:txBody>
      </p:sp>
      <p:sp>
        <p:nvSpPr>
          <p:cNvPr id="134" name="Shape 134"/>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35" name="Shape 135"/>
        <p:cNvGrpSpPr/>
        <p:nvPr/>
      </p:nvGrpSpPr>
      <p:grpSpPr>
        <a:xfrm>
          <a:off x="0" y="0"/>
          <a:ext cx="0" cy="0"/>
          <a:chOff x="0" y="0"/>
          <a:chExt cx="0" cy="0"/>
        </a:xfrm>
      </p:grpSpPr>
      <p:grpSp>
        <p:nvGrpSpPr>
          <p:cNvPr id="136" name="Shape 136"/>
          <p:cNvGrpSpPr/>
          <p:nvPr/>
        </p:nvGrpSpPr>
        <p:grpSpPr>
          <a:xfrm>
            <a:off x="713373" y="3847119"/>
            <a:ext cx="825392" cy="825392"/>
            <a:chOff x="348199" y="179450"/>
            <a:chExt cx="1116300" cy="1116300"/>
          </a:xfrm>
        </p:grpSpPr>
        <p:sp>
          <p:nvSpPr>
            <p:cNvPr id="137" name="Shape 137"/>
            <p:cNvSpPr/>
            <p:nvPr/>
          </p:nvSpPr>
          <p:spPr>
            <a:xfrm rot="-5400000">
              <a:off x="574557" y="405788"/>
              <a:ext cx="663600" cy="663600"/>
            </a:xfrm>
            <a:prstGeom prst="pie">
              <a:avLst>
                <a:gd fmla="val 10792838" name="adj1"/>
                <a:gd fmla="val 16200000" name="adj2"/>
              </a:avLst>
            </a:prstGeom>
            <a:solidFill>
              <a:schemeClr val="dk2">
                <a:alpha val="12156"/>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 name="Shape 138"/>
            <p:cNvSpPr/>
            <p:nvPr/>
          </p:nvSpPr>
          <p:spPr>
            <a:xfrm rot="-5400000">
              <a:off x="348199" y="179450"/>
              <a:ext cx="1116300" cy="1116300"/>
            </a:xfrm>
            <a:prstGeom prst="pie">
              <a:avLst>
                <a:gd fmla="val 10792838" name="adj1"/>
                <a:gd fmla="val 16200000" name="adj2"/>
              </a:avLst>
            </a:prstGeom>
            <a:solidFill>
              <a:schemeClr val="dk2">
                <a:alpha val="12156"/>
              </a:scheme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39" name="Shape 139"/>
          <p:cNvSpPr txBox="1"/>
          <p:nvPr>
            <p:ph idx="1" type="body"/>
          </p:nvPr>
        </p:nvSpPr>
        <p:spPr>
          <a:xfrm>
            <a:off x="1303800" y="4138975"/>
            <a:ext cx="5843100" cy="5349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0"/>
              </a:spcBef>
              <a:spcAft>
                <a:spcPts val="0"/>
              </a:spcAft>
              <a:buClr>
                <a:schemeClr val="dk2"/>
              </a:buClr>
              <a:buSzPts val="1300"/>
              <a:buFont typeface="Nunito"/>
              <a:buNone/>
              <a:defRPr b="0" i="0" sz="1300" u="none" cap="none" strike="noStrike">
                <a:solidFill>
                  <a:schemeClr val="dk2"/>
                </a:solidFill>
                <a:latin typeface="Nunito"/>
                <a:ea typeface="Nunito"/>
                <a:cs typeface="Nunito"/>
                <a:sym typeface="Nunito"/>
              </a:defRPr>
            </a:lvl1pPr>
          </a:lstStyle>
          <a:p/>
        </p:txBody>
      </p:sp>
      <p:sp>
        <p:nvSpPr>
          <p:cNvPr id="140" name="Shape 140"/>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omentum">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1pPr>
            <a:lvl2pPr lvl="1"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2pPr>
            <a:lvl3pPr lvl="2"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3pPr>
            <a:lvl4pPr lvl="3"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4pPr>
            <a:lvl5pPr lvl="4"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5pPr>
            <a:lvl6pPr lvl="5"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6pPr>
            <a:lvl7pPr lvl="6"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7pPr>
            <a:lvl8pPr lvl="7"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8pPr>
            <a:lvl9pPr lvl="8" marR="0" rtl="0" algn="l">
              <a:lnSpc>
                <a:spcPct val="100000"/>
              </a:lnSpc>
              <a:spcBef>
                <a:spcPts val="0"/>
              </a:spcBef>
              <a:spcAft>
                <a:spcPts val="0"/>
              </a:spcAft>
              <a:buClr>
                <a:schemeClr val="dk2"/>
              </a:buClr>
              <a:buSzPts val="2800"/>
              <a:buFont typeface="Maven Pro"/>
              <a:buNone/>
              <a:defRPr b="1" i="0" sz="2800" u="none" cap="none" strike="noStrike">
                <a:solidFill>
                  <a:schemeClr val="dk2"/>
                </a:solidFill>
                <a:latin typeface="Maven Pro"/>
                <a:ea typeface="Maven Pro"/>
                <a:cs typeface="Maven Pro"/>
                <a:sym typeface="Maven Pro"/>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11150" lvl="0" marL="457200" marR="0" rtl="0" algn="l">
              <a:lnSpc>
                <a:spcPct val="115000"/>
              </a:lnSpc>
              <a:spcBef>
                <a:spcPts val="0"/>
              </a:spcBef>
              <a:spcAft>
                <a:spcPts val="0"/>
              </a:spcAft>
              <a:buClr>
                <a:schemeClr val="dk2"/>
              </a:buClr>
              <a:buSzPts val="1300"/>
              <a:buFont typeface="Nunito"/>
              <a:buChar char="●"/>
              <a:defRPr b="0" i="0" sz="1300" u="none" cap="none" strike="noStrike">
                <a:solidFill>
                  <a:schemeClr val="dk2"/>
                </a:solidFill>
                <a:latin typeface="Nunito"/>
                <a:ea typeface="Nunito"/>
                <a:cs typeface="Nunito"/>
                <a:sym typeface="Nunito"/>
              </a:defRPr>
            </a:lvl1pPr>
            <a:lvl2pPr indent="-298450" lvl="1" marL="9144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2pPr>
            <a:lvl3pPr indent="-298450" lvl="2" marL="13716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3pPr>
            <a:lvl4pPr indent="-298450" lvl="3" marL="18288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4pPr>
            <a:lvl5pPr indent="-298450" lvl="4" marL="22860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5pPr>
            <a:lvl6pPr indent="-298450" lvl="5" marL="27432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6pPr>
            <a:lvl7pPr indent="-298450" lvl="6" marL="32004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7pPr>
            <a:lvl8pPr indent="-298450" lvl="7" marL="3657600" marR="0" rtl="0" algn="l">
              <a:lnSpc>
                <a:spcPct val="115000"/>
              </a:lnSpc>
              <a:spcBef>
                <a:spcPts val="1600"/>
              </a:spcBef>
              <a:spcAft>
                <a:spcPts val="0"/>
              </a:spcAft>
              <a:buClr>
                <a:schemeClr val="dk2"/>
              </a:buClr>
              <a:buSzPts val="1100"/>
              <a:buFont typeface="Nunito"/>
              <a:buChar char="○"/>
              <a:defRPr b="0" i="0" sz="1100" u="none" cap="none" strike="noStrike">
                <a:solidFill>
                  <a:schemeClr val="dk2"/>
                </a:solidFill>
                <a:latin typeface="Nunito"/>
                <a:ea typeface="Nunito"/>
                <a:cs typeface="Nunito"/>
                <a:sym typeface="Nunito"/>
              </a:defRPr>
            </a:lvl8pPr>
            <a:lvl9pPr indent="-298450" lvl="8" marL="4114800" marR="0" rtl="0" algn="l">
              <a:lnSpc>
                <a:spcPct val="115000"/>
              </a:lnSpc>
              <a:spcBef>
                <a:spcPts val="1600"/>
              </a:spcBef>
              <a:spcAft>
                <a:spcPts val="1600"/>
              </a:spcAft>
              <a:buClr>
                <a:schemeClr val="dk2"/>
              </a:buClr>
              <a:buSzPts val="1100"/>
              <a:buFont typeface="Nunito"/>
              <a:buChar char="■"/>
              <a:defRPr b="0" i="0" sz="1100" u="none" cap="none" strike="noStrike">
                <a:solidFill>
                  <a:schemeClr val="dk2"/>
                </a:solidFill>
                <a:latin typeface="Nunito"/>
                <a:ea typeface="Nunito"/>
                <a:cs typeface="Nunito"/>
                <a:sym typeface="Nunito"/>
              </a:defRPr>
            </a:lvl9pPr>
          </a:lstStyle>
          <a:p/>
        </p:txBody>
      </p:sp>
      <p:sp>
        <p:nvSpPr>
          <p:cNvPr id="8" name="Shape 8"/>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chemeClr val="dk2"/>
                </a:solidFill>
                <a:latin typeface="Nunito"/>
                <a:ea typeface="Nunito"/>
                <a:cs typeface="Nunito"/>
                <a:sym typeface="Nunito"/>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slide" Target="slide2.xml"/></Relationships>
</file>

<file path=ppt/slides/_rels/slide10.xml.rels><?xml version="1.0" encoding="UTF-8" standalone="yes"?><Relationships xmlns="http://schemas.openxmlformats.org/package/2006/relationships"><Relationship Id="rId11" Type="http://schemas.openxmlformats.org/officeDocument/2006/relationships/hyperlink" Target="https://www.flightclub.com/air-jordan-1-retro-high-og-black-varsity-red-white-011845" TargetMode="External"/><Relationship Id="rId10" Type="http://schemas.openxmlformats.org/officeDocument/2006/relationships/hyperlink" Target="https://sneakerbardetroit.com/nike-air-max-97-obsidian-university-red-sail-blue-nebula-aq4126-400/" TargetMode="External"/><Relationship Id="rId13" Type="http://schemas.openxmlformats.org/officeDocument/2006/relationships/hyperlink" Target="https://sneakerbardetroit.com/air-jordan-3-og-black-cement-2018-release-date/" TargetMode="External"/><Relationship Id="rId12" Type="http://schemas.openxmlformats.org/officeDocument/2006/relationships/hyperlink" Target="http://justfreshkicks.com/yeezy-350-boost-v2-beluga-2-0-links-raffles/"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s://hypebeast.com/2017/4/og-sneakerheads-selling-sneaker-collections" TargetMode="External"/><Relationship Id="rId4" Type="http://schemas.openxmlformats.org/officeDocument/2006/relationships/hyperlink" Target="http://www.nicekicks.com/community-collections-jacob-mcintyre/2/?amp" TargetMode="External"/><Relationship Id="rId9" Type="http://schemas.openxmlformats.org/officeDocument/2006/relationships/hyperlink" Target="https://www.kicksonfire.com/air-jordan-5-olympic-on-feet/" TargetMode="External"/><Relationship Id="rId14" Type="http://schemas.openxmlformats.org/officeDocument/2006/relationships/slide" Target="slide2.xml"/><Relationship Id="rId5" Type="http://schemas.openxmlformats.org/officeDocument/2006/relationships/hyperlink" Target="https://www.kicksonfire.com/air-jordan-12-flu-game-2016-release-date/" TargetMode="External"/><Relationship Id="rId6" Type="http://schemas.openxmlformats.org/officeDocument/2006/relationships/hyperlink" Target="http://www.kixify.com/air-jordan-11-gamma-blue" TargetMode="External"/><Relationship Id="rId7" Type="http://schemas.openxmlformats.org/officeDocument/2006/relationships/hyperlink" Target="https://www.flightclub.com/adidas-yeezy-boost-350-v2-blutin-grethr-hirere-802390" TargetMode="External"/><Relationship Id="rId8" Type="http://schemas.openxmlformats.org/officeDocument/2006/relationships/hyperlink" Target="https://www.flightclub.com/nike-air-foamposite-one-prm-obsdn-white-unvrsty-rd-metllc-g-042625"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slide" Target="slide4.xml"/><Relationship Id="rId11" Type="http://schemas.openxmlformats.org/officeDocument/2006/relationships/slide" Target="slide10.xml"/><Relationship Id="rId10" Type="http://schemas.openxmlformats.org/officeDocument/2006/relationships/slide" Target="slide9.xml"/><Relationship Id="rId9" Type="http://schemas.openxmlformats.org/officeDocument/2006/relationships/slide" Target="slide8.xml"/><Relationship Id="rId5" Type="http://schemas.openxmlformats.org/officeDocument/2006/relationships/slide" Target="slide3.xml"/><Relationship Id="rId6" Type="http://schemas.openxmlformats.org/officeDocument/2006/relationships/slide" Target="slide6.xml"/><Relationship Id="rId7" Type="http://schemas.openxmlformats.org/officeDocument/2006/relationships/slide" Target="slide5.xml"/><Relationship Id="rId8" Type="http://schemas.openxmlformats.org/officeDocument/2006/relationships/slide" Target="slide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slide" Target="slide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slide" Target="slide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slide" Target="slide2.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slide" Target="slide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slide" Target="slide2.xml"/><Relationship Id="rId4" Type="http://schemas.openxmlformats.org/officeDocument/2006/relationships/image" Target="../media/image9.png"/><Relationship Id="rId5" Type="http://schemas.openxmlformats.org/officeDocument/2006/relationships/image" Target="../media/image6.png"/><Relationship Id="rId6"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 name="Shape 276"/>
        <p:cNvGrpSpPr/>
        <p:nvPr/>
      </p:nvGrpSpPr>
      <p:grpSpPr>
        <a:xfrm>
          <a:off x="0" y="0"/>
          <a:ext cx="0" cy="0"/>
          <a:chOff x="0" y="0"/>
          <a:chExt cx="0" cy="0"/>
        </a:xfrm>
      </p:grpSpPr>
      <p:pic>
        <p:nvPicPr>
          <p:cNvPr id="277" name="Shape 277"/>
          <p:cNvPicPr preferRelativeResize="0"/>
          <p:nvPr/>
        </p:nvPicPr>
        <p:blipFill rotWithShape="1">
          <a:blip r:embed="rId3">
            <a:alphaModFix/>
          </a:blip>
          <a:srcRect b="0" l="0" r="0" t="0"/>
          <a:stretch/>
        </p:blipFill>
        <p:spPr>
          <a:xfrm>
            <a:off x="3880325" y="964652"/>
            <a:ext cx="5263675" cy="3510875"/>
          </a:xfrm>
          <a:prstGeom prst="rect">
            <a:avLst/>
          </a:prstGeom>
          <a:noFill/>
          <a:ln>
            <a:noFill/>
          </a:ln>
        </p:spPr>
      </p:pic>
      <p:sp>
        <p:nvSpPr>
          <p:cNvPr id="278" name="Shape 278"/>
          <p:cNvSpPr txBox="1"/>
          <p:nvPr>
            <p:ph type="ctrTitle"/>
          </p:nvPr>
        </p:nvSpPr>
        <p:spPr>
          <a:xfrm>
            <a:off x="824000" y="1613813"/>
            <a:ext cx="4255500" cy="1872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lt1"/>
              </a:buClr>
              <a:buSzPts val="3600"/>
              <a:buFont typeface="Maven Pro"/>
              <a:buNone/>
            </a:pPr>
            <a:r>
              <a:rPr b="1" i="0" lang="en" sz="3600" u="none" cap="none" strike="noStrike">
                <a:solidFill>
                  <a:schemeClr val="lt1"/>
                </a:solidFill>
                <a:latin typeface="Maven Pro"/>
                <a:ea typeface="Maven Pro"/>
                <a:cs typeface="Maven Pro"/>
                <a:sym typeface="Maven Pro"/>
              </a:rPr>
              <a:t>My Sneaker Collection</a:t>
            </a:r>
            <a:endParaRPr b="1" i="0" sz="3600" u="none" cap="none" strike="noStrike">
              <a:solidFill>
                <a:schemeClr val="lt1"/>
              </a:solidFill>
              <a:latin typeface="Maven Pro"/>
              <a:ea typeface="Maven Pro"/>
              <a:cs typeface="Maven Pro"/>
              <a:sym typeface="Maven Pro"/>
            </a:endParaRPr>
          </a:p>
        </p:txBody>
      </p:sp>
      <p:sp>
        <p:nvSpPr>
          <p:cNvPr id="279" name="Shape 279"/>
          <p:cNvSpPr txBox="1"/>
          <p:nvPr>
            <p:ph idx="1" type="subTitle"/>
          </p:nvPr>
        </p:nvSpPr>
        <p:spPr>
          <a:xfrm>
            <a:off x="824000" y="3596300"/>
            <a:ext cx="4255500" cy="69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lt1"/>
              </a:buClr>
              <a:buSzPts val="1600"/>
              <a:buFont typeface="Nunito"/>
              <a:buNone/>
            </a:pPr>
            <a:r>
              <a:rPr b="0" i="0" lang="en" sz="1600" u="none" cap="none" strike="noStrike">
                <a:solidFill>
                  <a:schemeClr val="lt1"/>
                </a:solidFill>
                <a:latin typeface="Nunito"/>
                <a:ea typeface="Nunito"/>
                <a:cs typeface="Nunito"/>
                <a:sym typeface="Nunito"/>
              </a:rPr>
              <a:t>By Kywajn Alston</a:t>
            </a:r>
            <a:endParaRPr b="0" i="0" sz="1600" u="none" cap="none" strike="noStrike">
              <a:solidFill>
                <a:schemeClr val="lt1"/>
              </a:solidFill>
              <a:latin typeface="Nunito"/>
              <a:ea typeface="Nunito"/>
              <a:cs typeface="Nunito"/>
              <a:sym typeface="Nunito"/>
            </a:endParaRPr>
          </a:p>
        </p:txBody>
      </p:sp>
      <p:sp>
        <p:nvSpPr>
          <p:cNvPr id="280" name="Shape 280"/>
          <p:cNvSpPr txBox="1"/>
          <p:nvPr/>
        </p:nvSpPr>
        <p:spPr>
          <a:xfrm>
            <a:off x="7007050" y="4548550"/>
            <a:ext cx="1366500" cy="594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chemeClr val="hlink"/>
                </a:solidFill>
                <a:latin typeface="Arial"/>
                <a:ea typeface="Arial"/>
                <a:cs typeface="Arial"/>
                <a:sym typeface="Arial"/>
                <a:hlinkClick action="ppaction://hlinksldjump" r:id="rId4"/>
              </a:rPr>
              <a:t>To Index</a:t>
            </a:r>
            <a:endParaRPr b="0" i="0" sz="1400" u="none" cap="none" strike="noStrike">
              <a:solidFill>
                <a:srgbClr val="000000"/>
              </a:solidFill>
              <a:latin typeface="Arial"/>
              <a:ea typeface="Arial"/>
              <a:cs typeface="Arial"/>
              <a:sym typeface="Arial"/>
            </a:endParaRPr>
          </a:p>
        </p:txBody>
      </p:sp>
      <p:sp>
        <p:nvSpPr>
          <p:cNvPr id="281" name="Shape 281"/>
          <p:cNvSpPr/>
          <p:nvPr/>
        </p:nvSpPr>
        <p:spPr>
          <a:xfrm>
            <a:off x="7844425" y="4628950"/>
            <a:ext cx="663300" cy="2814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8" name="Shape 368"/>
        <p:cNvGrpSpPr/>
        <p:nvPr/>
      </p:nvGrpSpPr>
      <p:grpSpPr>
        <a:xfrm>
          <a:off x="0" y="0"/>
          <a:ext cx="0" cy="0"/>
          <a:chOff x="0" y="0"/>
          <a:chExt cx="0" cy="0"/>
        </a:xfrm>
      </p:grpSpPr>
      <p:sp>
        <p:nvSpPr>
          <p:cNvPr id="369" name="Shape 369"/>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Credits</a:t>
            </a:r>
            <a:endParaRPr/>
          </a:p>
        </p:txBody>
      </p:sp>
      <p:sp>
        <p:nvSpPr>
          <p:cNvPr id="370" name="Shape 370"/>
          <p:cNvSpPr txBox="1"/>
          <p:nvPr>
            <p:ph idx="1" type="body"/>
          </p:nvPr>
        </p:nvSpPr>
        <p:spPr>
          <a:xfrm>
            <a:off x="1303800" y="1990050"/>
            <a:ext cx="7030500" cy="3061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u="sng">
                <a:solidFill>
                  <a:schemeClr val="hlink"/>
                </a:solidFill>
                <a:hlinkClick r:id="rId3"/>
              </a:rPr>
              <a:t>https://hypebeast.com/2017/4/og-sneakerheads-selling-sneaker-collections</a:t>
            </a:r>
            <a:endParaRPr/>
          </a:p>
          <a:p>
            <a:pPr indent="0" lvl="0" marL="0">
              <a:spcBef>
                <a:spcPts val="0"/>
              </a:spcBef>
              <a:spcAft>
                <a:spcPts val="0"/>
              </a:spcAft>
              <a:buNone/>
            </a:pPr>
            <a:r>
              <a:rPr lang="en" u="sng">
                <a:solidFill>
                  <a:schemeClr val="hlink"/>
                </a:solidFill>
                <a:hlinkClick r:id="rId4"/>
              </a:rPr>
              <a:t>http://www.nicekicks.com/community-collections-jacob-mcintyre/2/?amp</a:t>
            </a:r>
            <a:endParaRPr/>
          </a:p>
          <a:p>
            <a:pPr indent="0" lvl="0" marL="0">
              <a:spcBef>
                <a:spcPts val="0"/>
              </a:spcBef>
              <a:spcAft>
                <a:spcPts val="0"/>
              </a:spcAft>
              <a:buNone/>
            </a:pPr>
            <a:r>
              <a:rPr lang="en" u="sng">
                <a:solidFill>
                  <a:schemeClr val="hlink"/>
                </a:solidFill>
                <a:hlinkClick r:id="rId5"/>
              </a:rPr>
              <a:t>https://www.kicksonfire.com/air-jordan-12-flu-game-2016-release-date/</a:t>
            </a:r>
            <a:endParaRPr/>
          </a:p>
          <a:p>
            <a:pPr indent="0" lvl="0" marL="0">
              <a:spcBef>
                <a:spcPts val="0"/>
              </a:spcBef>
              <a:spcAft>
                <a:spcPts val="0"/>
              </a:spcAft>
              <a:buNone/>
            </a:pPr>
            <a:r>
              <a:rPr lang="en" u="sng">
                <a:solidFill>
                  <a:schemeClr val="hlink"/>
                </a:solidFill>
                <a:hlinkClick r:id="rId6"/>
              </a:rPr>
              <a:t>http://www.kixify.com/air-jordan-11-gamma-blue</a:t>
            </a:r>
            <a:endParaRPr/>
          </a:p>
          <a:p>
            <a:pPr indent="0" lvl="0" marL="0">
              <a:spcBef>
                <a:spcPts val="0"/>
              </a:spcBef>
              <a:spcAft>
                <a:spcPts val="0"/>
              </a:spcAft>
              <a:buNone/>
            </a:pPr>
            <a:r>
              <a:rPr lang="en" u="sng">
                <a:solidFill>
                  <a:schemeClr val="hlink"/>
                </a:solidFill>
                <a:hlinkClick r:id="rId7"/>
              </a:rPr>
              <a:t>https://www.flightclub.com/adidas-yeezy-boost-350-v2-blutin-grethr-hirere-802390</a:t>
            </a:r>
            <a:endParaRPr/>
          </a:p>
          <a:p>
            <a:pPr indent="0" lvl="0" marL="0">
              <a:spcBef>
                <a:spcPts val="0"/>
              </a:spcBef>
              <a:spcAft>
                <a:spcPts val="0"/>
              </a:spcAft>
              <a:buNone/>
            </a:pPr>
            <a:r>
              <a:rPr lang="en" u="sng">
                <a:solidFill>
                  <a:schemeClr val="hlink"/>
                </a:solidFill>
                <a:hlinkClick r:id="rId8"/>
              </a:rPr>
              <a:t>https://www.flightclub.com/nike-air-foamposite-one-prm-obsdn-white-unvrsty-rd-metllc-g-042625</a:t>
            </a:r>
            <a:endParaRPr/>
          </a:p>
          <a:p>
            <a:pPr indent="0" lvl="0" marL="0">
              <a:spcBef>
                <a:spcPts val="0"/>
              </a:spcBef>
              <a:spcAft>
                <a:spcPts val="0"/>
              </a:spcAft>
              <a:buNone/>
            </a:pPr>
            <a:r>
              <a:rPr lang="en" u="sng">
                <a:solidFill>
                  <a:schemeClr val="hlink"/>
                </a:solidFill>
                <a:hlinkClick r:id="rId9"/>
              </a:rPr>
              <a:t>https://www.kicksonfire.com/air-jordan-5-olympic-on-feet/</a:t>
            </a:r>
            <a:endParaRPr/>
          </a:p>
          <a:p>
            <a:pPr indent="0" lvl="0" marL="0">
              <a:spcBef>
                <a:spcPts val="0"/>
              </a:spcBef>
              <a:spcAft>
                <a:spcPts val="0"/>
              </a:spcAft>
              <a:buNone/>
            </a:pPr>
            <a:r>
              <a:rPr lang="en" u="sng">
                <a:solidFill>
                  <a:schemeClr val="hlink"/>
                </a:solidFill>
                <a:hlinkClick r:id="rId10"/>
              </a:rPr>
              <a:t>https://sneakerbardetroit.com/nike-air-max-97-obsidian-university-red-sail-blue-nebula-aq4126-400/</a:t>
            </a:r>
            <a:endParaRPr/>
          </a:p>
          <a:p>
            <a:pPr indent="0" lvl="0" marL="0">
              <a:spcBef>
                <a:spcPts val="0"/>
              </a:spcBef>
              <a:spcAft>
                <a:spcPts val="0"/>
              </a:spcAft>
              <a:buNone/>
            </a:pPr>
            <a:r>
              <a:rPr lang="en" u="sng">
                <a:solidFill>
                  <a:schemeClr val="hlink"/>
                </a:solidFill>
                <a:hlinkClick r:id="rId11"/>
              </a:rPr>
              <a:t>https://www.flightclub.com/air-jordan-1-retro-high-og-black-varsity-red-white-011845</a:t>
            </a:r>
            <a:endParaRPr/>
          </a:p>
          <a:p>
            <a:pPr indent="0" lvl="0" marL="0">
              <a:spcBef>
                <a:spcPts val="0"/>
              </a:spcBef>
              <a:spcAft>
                <a:spcPts val="0"/>
              </a:spcAft>
              <a:buNone/>
            </a:pPr>
            <a:r>
              <a:rPr lang="en" u="sng">
                <a:solidFill>
                  <a:schemeClr val="hlink"/>
                </a:solidFill>
                <a:hlinkClick r:id="rId12"/>
              </a:rPr>
              <a:t>http://justfreshkicks.com/yeezy-350-boost-v2-beluga-2-0-links-raffles/</a:t>
            </a:r>
            <a:endParaRPr/>
          </a:p>
          <a:p>
            <a:pPr indent="0" lvl="0" marL="0">
              <a:spcBef>
                <a:spcPts val="0"/>
              </a:spcBef>
              <a:spcAft>
                <a:spcPts val="0"/>
              </a:spcAft>
              <a:buNone/>
            </a:pPr>
            <a:r>
              <a:rPr lang="en" u="sng">
                <a:solidFill>
                  <a:schemeClr val="hlink"/>
                </a:solidFill>
                <a:hlinkClick r:id="rId13"/>
              </a:rPr>
              <a:t>https://sneakerbardetroit.com/air-jordan-3-og-black-cement-2018-release-date/</a:t>
            </a:r>
            <a:endParaRPr/>
          </a:p>
          <a:p>
            <a:pPr indent="0" lvl="0" marL="0">
              <a:spcBef>
                <a:spcPts val="0"/>
              </a:spcBef>
              <a:spcAft>
                <a:spcPts val="0"/>
              </a:spcAft>
              <a:buNone/>
            </a:pPr>
            <a:r>
              <a:t/>
            </a:r>
            <a:endParaRPr/>
          </a:p>
          <a:p>
            <a:pPr indent="0" lvl="0" marL="0">
              <a:spcBef>
                <a:spcPts val="0"/>
              </a:spcBef>
              <a:spcAft>
                <a:spcPts val="0"/>
              </a:spcAft>
              <a:buNone/>
            </a:pPr>
            <a:r>
              <a:t/>
            </a:r>
            <a:endParaRPr/>
          </a:p>
        </p:txBody>
      </p:sp>
      <p:sp>
        <p:nvSpPr>
          <p:cNvPr id="371" name="Shape 371"/>
          <p:cNvSpPr txBox="1"/>
          <p:nvPr/>
        </p:nvSpPr>
        <p:spPr>
          <a:xfrm>
            <a:off x="705850" y="78425"/>
            <a:ext cx="921600" cy="5946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u="sng">
                <a:solidFill>
                  <a:schemeClr val="hlink"/>
                </a:solidFill>
                <a:hlinkClick action="ppaction://hlinksldjump" r:id="rId14"/>
              </a:rPr>
              <a:t>Back to Index</a:t>
            </a:r>
            <a:endParaRPr/>
          </a:p>
        </p:txBody>
      </p:sp>
      <p:sp>
        <p:nvSpPr>
          <p:cNvPr id="372" name="Shape 372"/>
          <p:cNvSpPr/>
          <p:nvPr/>
        </p:nvSpPr>
        <p:spPr>
          <a:xfrm>
            <a:off x="169925" y="202600"/>
            <a:ext cx="411900" cy="3960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5" name="Shape 285"/>
        <p:cNvGrpSpPr/>
        <p:nvPr/>
      </p:nvGrpSpPr>
      <p:grpSpPr>
        <a:xfrm>
          <a:off x="0" y="0"/>
          <a:ext cx="0" cy="0"/>
          <a:chOff x="0" y="0"/>
          <a:chExt cx="0" cy="0"/>
        </a:xfrm>
      </p:grpSpPr>
      <p:pic>
        <p:nvPicPr>
          <p:cNvPr id="286" name="Shape 286"/>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287" name="Shape 287"/>
          <p:cNvSpPr txBox="1"/>
          <p:nvPr>
            <p:ph type="title"/>
          </p:nvPr>
        </p:nvSpPr>
        <p:spPr>
          <a:xfrm>
            <a:off x="1290400" y="598575"/>
            <a:ext cx="7030500" cy="999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2"/>
              </a:buClr>
              <a:buSzPts val="2800"/>
              <a:buFont typeface="Maven Pro"/>
              <a:buNone/>
            </a:pPr>
            <a:r>
              <a:rPr b="1" i="0" lang="en" sz="2800" u="none" cap="none" strike="noStrike">
                <a:solidFill>
                  <a:srgbClr val="00FFFF"/>
                </a:solidFill>
                <a:latin typeface="Maven Pro"/>
                <a:ea typeface="Maven Pro"/>
                <a:cs typeface="Maven Pro"/>
                <a:sym typeface="Maven Pro"/>
              </a:rPr>
              <a:t>Index</a:t>
            </a:r>
            <a:endParaRPr b="1" i="0" sz="2800" u="none" cap="none" strike="noStrike">
              <a:solidFill>
                <a:srgbClr val="00FFFF"/>
              </a:solidFill>
              <a:latin typeface="Maven Pro"/>
              <a:ea typeface="Maven Pro"/>
              <a:cs typeface="Maven Pro"/>
              <a:sym typeface="Maven Pro"/>
            </a:endParaRPr>
          </a:p>
        </p:txBody>
      </p:sp>
      <p:sp>
        <p:nvSpPr>
          <p:cNvPr id="288" name="Shape 288"/>
          <p:cNvSpPr txBox="1"/>
          <p:nvPr>
            <p:ph idx="1" type="body"/>
          </p:nvPr>
        </p:nvSpPr>
        <p:spPr>
          <a:xfrm>
            <a:off x="2806550" y="1481225"/>
            <a:ext cx="1409100" cy="682800"/>
          </a:xfrm>
          <a:prstGeom prst="rect">
            <a:avLst/>
          </a:prstGeom>
          <a:solidFill>
            <a:srgbClr val="FFFFFF"/>
          </a:solid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chemeClr val="dk2"/>
              </a:buClr>
              <a:buSzPts val="1300"/>
              <a:buFont typeface="Nunito"/>
              <a:buNone/>
            </a:pPr>
            <a:r>
              <a:rPr b="0" i="0" lang="en" sz="1400" u="sng" cap="none" strike="noStrike">
                <a:solidFill>
                  <a:schemeClr val="hlink"/>
                </a:solidFill>
                <a:latin typeface="Arial"/>
                <a:ea typeface="Arial"/>
                <a:cs typeface="Arial"/>
                <a:sym typeface="Arial"/>
                <a:hlinkClick action="ppaction://hlinksldjump" r:id="rId4"/>
              </a:rPr>
              <a:t>How I got into Collecting</a:t>
            </a:r>
            <a:endParaRPr b="0" i="0" sz="1300" u="none" cap="none" strike="noStrike">
              <a:solidFill>
                <a:schemeClr val="dk2"/>
              </a:solidFill>
              <a:latin typeface="Nunito"/>
              <a:ea typeface="Nunito"/>
              <a:cs typeface="Nunito"/>
              <a:sym typeface="Nunito"/>
            </a:endParaRPr>
          </a:p>
        </p:txBody>
      </p:sp>
      <p:sp>
        <p:nvSpPr>
          <p:cNvPr id="289" name="Shape 289"/>
          <p:cNvSpPr txBox="1"/>
          <p:nvPr/>
        </p:nvSpPr>
        <p:spPr>
          <a:xfrm>
            <a:off x="1290400" y="1521125"/>
            <a:ext cx="1299600" cy="603000"/>
          </a:xfrm>
          <a:prstGeom prst="rect">
            <a:avLst/>
          </a:prstGeom>
          <a:solidFill>
            <a:srgbClr val="FFFFF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chemeClr val="hlink"/>
                </a:solidFill>
                <a:latin typeface="Arial"/>
                <a:ea typeface="Arial"/>
                <a:cs typeface="Arial"/>
                <a:sym typeface="Arial"/>
                <a:hlinkClick action="ppaction://hlinksldjump" r:id="rId5"/>
              </a:rPr>
              <a:t>Knowing the Terminology</a:t>
            </a:r>
            <a:endParaRPr b="0" i="0" sz="1400" u="none" cap="none" strike="noStrike">
              <a:solidFill>
                <a:srgbClr val="000000"/>
              </a:solidFill>
              <a:latin typeface="Arial"/>
              <a:ea typeface="Arial"/>
              <a:cs typeface="Arial"/>
              <a:sym typeface="Arial"/>
            </a:endParaRPr>
          </a:p>
        </p:txBody>
      </p:sp>
      <p:sp>
        <p:nvSpPr>
          <p:cNvPr id="290" name="Shape 290"/>
          <p:cNvSpPr txBox="1"/>
          <p:nvPr/>
        </p:nvSpPr>
        <p:spPr>
          <a:xfrm>
            <a:off x="6338800" y="1481225"/>
            <a:ext cx="1828800" cy="897000"/>
          </a:xfrm>
          <a:prstGeom prst="rect">
            <a:avLst/>
          </a:prstGeom>
          <a:solidFill>
            <a:srgbClr val="FFFFF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chemeClr val="hlink"/>
                </a:solidFill>
                <a:latin typeface="Arial"/>
                <a:ea typeface="Arial"/>
                <a:cs typeface="Arial"/>
                <a:sym typeface="Arial"/>
                <a:hlinkClick action="ppaction://hlinksldjump" r:id="rId6"/>
              </a:rPr>
              <a:t>My Most Expensive Sneaker (Retail)</a:t>
            </a:r>
            <a:endParaRPr b="0" i="0" sz="1400" u="none" cap="none" strike="noStrike">
              <a:solidFill>
                <a:srgbClr val="000000"/>
              </a:solidFill>
              <a:latin typeface="Arial"/>
              <a:ea typeface="Arial"/>
              <a:cs typeface="Arial"/>
              <a:sym typeface="Arial"/>
            </a:endParaRPr>
          </a:p>
        </p:txBody>
      </p:sp>
      <p:sp>
        <p:nvSpPr>
          <p:cNvPr id="291" name="Shape 291"/>
          <p:cNvSpPr txBox="1"/>
          <p:nvPr/>
        </p:nvSpPr>
        <p:spPr>
          <a:xfrm>
            <a:off x="4432200" y="1481225"/>
            <a:ext cx="1647900" cy="699300"/>
          </a:xfrm>
          <a:prstGeom prst="rect">
            <a:avLst/>
          </a:prstGeom>
          <a:solidFill>
            <a:srgbClr val="FFFFF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chemeClr val="hlink"/>
                </a:solidFill>
                <a:latin typeface="Arial"/>
                <a:ea typeface="Arial"/>
                <a:cs typeface="Arial"/>
                <a:sym typeface="Arial"/>
                <a:hlinkClick action="ppaction://hlinksldjump" r:id="rId7"/>
              </a:rPr>
              <a:t>My Most expensive Sneaker (Resale)</a:t>
            </a:r>
            <a:endParaRPr b="0" i="0" sz="1400" u="none" cap="none" strike="noStrike">
              <a:solidFill>
                <a:srgbClr val="000000"/>
              </a:solidFill>
              <a:latin typeface="Arial"/>
              <a:ea typeface="Arial"/>
              <a:cs typeface="Arial"/>
              <a:sym typeface="Arial"/>
            </a:endParaRPr>
          </a:p>
        </p:txBody>
      </p:sp>
      <p:sp>
        <p:nvSpPr>
          <p:cNvPr id="292" name="Shape 292"/>
          <p:cNvSpPr txBox="1"/>
          <p:nvPr/>
        </p:nvSpPr>
        <p:spPr>
          <a:xfrm>
            <a:off x="1280500" y="2378325"/>
            <a:ext cx="1319400" cy="732600"/>
          </a:xfrm>
          <a:prstGeom prst="rect">
            <a:avLst/>
          </a:prstGeom>
          <a:solidFill>
            <a:srgbClr val="FFFFF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chemeClr val="hlink"/>
                </a:solidFill>
                <a:latin typeface="Arial"/>
                <a:ea typeface="Arial"/>
                <a:cs typeface="Arial"/>
                <a:sym typeface="Arial"/>
                <a:hlinkClick action="ppaction://hlinksldjump" r:id="rId8"/>
              </a:rPr>
              <a:t>My least worn Sneaker</a:t>
            </a:r>
            <a:endParaRPr b="0" i="0" sz="1400" u="none" cap="none" strike="noStrike">
              <a:solidFill>
                <a:srgbClr val="000000"/>
              </a:solidFill>
              <a:latin typeface="Arial"/>
              <a:ea typeface="Arial"/>
              <a:cs typeface="Arial"/>
              <a:sym typeface="Arial"/>
            </a:endParaRPr>
          </a:p>
        </p:txBody>
      </p:sp>
      <p:sp>
        <p:nvSpPr>
          <p:cNvPr id="293" name="Shape 293"/>
          <p:cNvSpPr txBox="1"/>
          <p:nvPr/>
        </p:nvSpPr>
        <p:spPr>
          <a:xfrm>
            <a:off x="3081500" y="2451825"/>
            <a:ext cx="1031700" cy="535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 name="Shape 294"/>
          <p:cNvSpPr txBox="1"/>
          <p:nvPr/>
        </p:nvSpPr>
        <p:spPr>
          <a:xfrm>
            <a:off x="2823375" y="2411625"/>
            <a:ext cx="1418100" cy="699300"/>
          </a:xfrm>
          <a:prstGeom prst="rect">
            <a:avLst/>
          </a:prstGeom>
          <a:solidFill>
            <a:srgbClr val="FFFFF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chemeClr val="hlink"/>
                </a:solidFill>
                <a:latin typeface="Arial"/>
                <a:ea typeface="Arial"/>
                <a:cs typeface="Arial"/>
                <a:sym typeface="Arial"/>
                <a:hlinkClick action="ppaction://hlinksldjump" r:id="rId9"/>
              </a:rPr>
              <a:t>My Most Recent Pickup</a:t>
            </a:r>
            <a:endParaRPr b="0" i="0" sz="1400" u="none" cap="none" strike="noStrike">
              <a:solidFill>
                <a:srgbClr val="000000"/>
              </a:solidFill>
              <a:latin typeface="Arial"/>
              <a:ea typeface="Arial"/>
              <a:cs typeface="Arial"/>
              <a:sym typeface="Arial"/>
            </a:endParaRPr>
          </a:p>
        </p:txBody>
      </p:sp>
      <p:sp>
        <p:nvSpPr>
          <p:cNvPr id="295" name="Shape 295"/>
          <p:cNvSpPr txBox="1"/>
          <p:nvPr/>
        </p:nvSpPr>
        <p:spPr>
          <a:xfrm>
            <a:off x="4483400" y="2450850"/>
            <a:ext cx="1596600" cy="660000"/>
          </a:xfrm>
          <a:prstGeom prst="rect">
            <a:avLst/>
          </a:prstGeom>
          <a:solidFill>
            <a:srgbClr val="FFFFFF"/>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chemeClr val="hlink"/>
                </a:solidFill>
                <a:latin typeface="Arial"/>
                <a:ea typeface="Arial"/>
                <a:cs typeface="Arial"/>
                <a:sym typeface="Arial"/>
                <a:hlinkClick action="ppaction://hlinksldjump" r:id="rId10"/>
              </a:rPr>
              <a:t>Honorable Mentions</a:t>
            </a:r>
            <a:endParaRPr b="0" i="0" sz="1400" u="none" cap="none" strike="noStrike">
              <a:solidFill>
                <a:srgbClr val="000000"/>
              </a:solidFill>
              <a:latin typeface="Arial"/>
              <a:ea typeface="Arial"/>
              <a:cs typeface="Arial"/>
              <a:sym typeface="Arial"/>
            </a:endParaRPr>
          </a:p>
        </p:txBody>
      </p:sp>
      <p:sp>
        <p:nvSpPr>
          <p:cNvPr id="296" name="Shape 296"/>
          <p:cNvSpPr txBox="1"/>
          <p:nvPr/>
        </p:nvSpPr>
        <p:spPr>
          <a:xfrm>
            <a:off x="6372200" y="2496600"/>
            <a:ext cx="1777800" cy="627300"/>
          </a:xfrm>
          <a:prstGeom prst="rect">
            <a:avLst/>
          </a:prstGeom>
          <a:solidFill>
            <a:srgbClr val="FFFFFF"/>
          </a:solidFill>
          <a:ln>
            <a:noFill/>
          </a:ln>
        </p:spPr>
        <p:txBody>
          <a:bodyPr anchorCtr="0" anchor="t" bIns="91425" lIns="91425" spcFirstLastPara="1" rIns="91425" wrap="square" tIns="91425">
            <a:noAutofit/>
          </a:bodyPr>
          <a:lstStyle/>
          <a:p>
            <a:pPr indent="0" lvl="0" marL="0">
              <a:spcBef>
                <a:spcPts val="0"/>
              </a:spcBef>
              <a:spcAft>
                <a:spcPts val="0"/>
              </a:spcAft>
              <a:buNone/>
            </a:pPr>
            <a:r>
              <a:rPr lang="en" u="sng">
                <a:solidFill>
                  <a:schemeClr val="hlink"/>
                </a:solidFill>
                <a:hlinkClick action="ppaction://hlinksldjump" r:id="rId11"/>
              </a:rPr>
              <a:t>Credits</a:t>
            </a:r>
            <a:endParaRPr/>
          </a:p>
        </p:txBody>
      </p:sp>
    </p:spTree>
  </p:cSld>
  <p:clrMapOvr>
    <a:masterClrMapping/>
  </p:clrMapOvr>
  <p:transition spd="slow">
    <p:fade thruBlk="1"/>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0" name="Shape 300"/>
        <p:cNvGrpSpPr/>
        <p:nvPr/>
      </p:nvGrpSpPr>
      <p:grpSpPr>
        <a:xfrm>
          <a:off x="0" y="0"/>
          <a:ext cx="0" cy="0"/>
          <a:chOff x="0" y="0"/>
          <a:chExt cx="0" cy="0"/>
        </a:xfrm>
      </p:grpSpPr>
      <p:sp>
        <p:nvSpPr>
          <p:cNvPr id="301" name="Shape 301"/>
          <p:cNvSpPr txBox="1"/>
          <p:nvPr>
            <p:ph type="title"/>
          </p:nvPr>
        </p:nvSpPr>
        <p:spPr>
          <a:xfrm>
            <a:off x="1303800" y="598575"/>
            <a:ext cx="7030500" cy="999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2"/>
              </a:buClr>
              <a:buSzPts val="2800"/>
              <a:buFont typeface="Maven Pro"/>
              <a:buNone/>
            </a:pPr>
            <a:r>
              <a:rPr b="1" i="0" lang="en" sz="2800" u="none" cap="none" strike="noStrike">
                <a:solidFill>
                  <a:schemeClr val="dk2"/>
                </a:solidFill>
                <a:latin typeface="Maven Pro"/>
                <a:ea typeface="Maven Pro"/>
                <a:cs typeface="Maven Pro"/>
                <a:sym typeface="Maven Pro"/>
              </a:rPr>
              <a:t>Knowing the Terminology</a:t>
            </a:r>
            <a:endParaRPr b="1" i="0" sz="2800" u="none" cap="none" strike="noStrike">
              <a:solidFill>
                <a:schemeClr val="dk2"/>
              </a:solidFill>
              <a:latin typeface="Maven Pro"/>
              <a:ea typeface="Maven Pro"/>
              <a:cs typeface="Maven Pro"/>
              <a:sym typeface="Maven Pro"/>
            </a:endParaRPr>
          </a:p>
        </p:txBody>
      </p:sp>
      <p:sp>
        <p:nvSpPr>
          <p:cNvPr id="302" name="Shape 302"/>
          <p:cNvSpPr txBox="1"/>
          <p:nvPr>
            <p:ph idx="1" type="body"/>
          </p:nvPr>
        </p:nvSpPr>
        <p:spPr>
          <a:xfrm>
            <a:off x="1303800" y="1407225"/>
            <a:ext cx="3010200" cy="30207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2"/>
              </a:buClr>
              <a:buSzPts val="1300"/>
              <a:buFont typeface="Nunito"/>
              <a:buNone/>
            </a:pPr>
            <a:r>
              <a:rPr b="0" i="0" lang="en" sz="1300" u="none" cap="none" strike="noStrike">
                <a:solidFill>
                  <a:schemeClr val="dk2"/>
                </a:solidFill>
                <a:latin typeface="Nunito"/>
                <a:ea typeface="Nunito"/>
                <a:cs typeface="Nunito"/>
                <a:sym typeface="Nunito"/>
              </a:rPr>
              <a:t>The Terminology I will be using for this Project is:</a:t>
            </a:r>
            <a:endParaRPr b="0" i="0" sz="1300" u="none" cap="none" strike="noStrike">
              <a:solidFill>
                <a:schemeClr val="dk2"/>
              </a:solidFill>
              <a:latin typeface="Nunito"/>
              <a:ea typeface="Nunito"/>
              <a:cs typeface="Nunito"/>
              <a:sym typeface="Nunito"/>
            </a:endParaRPr>
          </a:p>
          <a:p>
            <a:pPr indent="0" lvl="0" marL="0" marR="0" rtl="0" algn="l">
              <a:lnSpc>
                <a:spcPct val="115000"/>
              </a:lnSpc>
              <a:spcBef>
                <a:spcPts val="1600"/>
              </a:spcBef>
              <a:spcAft>
                <a:spcPts val="0"/>
              </a:spcAft>
              <a:buClr>
                <a:schemeClr val="dk2"/>
              </a:buClr>
              <a:buSzPts val="1300"/>
              <a:buFont typeface="Nunito"/>
              <a:buNone/>
            </a:pPr>
            <a:r>
              <a:rPr b="0" i="0" lang="en" sz="1300" u="none" cap="none" strike="noStrike">
                <a:solidFill>
                  <a:schemeClr val="dk2"/>
                </a:solidFill>
                <a:latin typeface="Nunito"/>
                <a:ea typeface="Nunito"/>
                <a:cs typeface="Nunito"/>
                <a:sym typeface="Nunito"/>
              </a:rPr>
              <a:t>On ice/DS: Deadstock/Not Worn</a:t>
            </a:r>
            <a:endParaRPr b="0" i="0" sz="1300" u="none" cap="none" strike="noStrike">
              <a:solidFill>
                <a:schemeClr val="dk2"/>
              </a:solidFill>
              <a:latin typeface="Nunito"/>
              <a:ea typeface="Nunito"/>
              <a:cs typeface="Nunito"/>
              <a:sym typeface="Nunito"/>
            </a:endParaRPr>
          </a:p>
          <a:p>
            <a:pPr indent="0" lvl="0" marL="0" marR="0" rtl="0" algn="l">
              <a:lnSpc>
                <a:spcPct val="115000"/>
              </a:lnSpc>
              <a:spcBef>
                <a:spcPts val="1600"/>
              </a:spcBef>
              <a:spcAft>
                <a:spcPts val="0"/>
              </a:spcAft>
              <a:buClr>
                <a:schemeClr val="dk2"/>
              </a:buClr>
              <a:buSzPts val="1300"/>
              <a:buFont typeface="Nunito"/>
              <a:buNone/>
            </a:pPr>
            <a:r>
              <a:rPr b="0" i="0" lang="en" sz="1300" u="none" cap="none" strike="noStrike">
                <a:solidFill>
                  <a:schemeClr val="dk2"/>
                </a:solidFill>
                <a:latin typeface="Nunito"/>
                <a:ea typeface="Nunito"/>
                <a:cs typeface="Nunito"/>
                <a:sym typeface="Nunito"/>
              </a:rPr>
              <a:t>VNDS: Very Near Deadstock</a:t>
            </a:r>
            <a:endParaRPr b="0" i="0" sz="1300" u="none" cap="none" strike="noStrike">
              <a:solidFill>
                <a:schemeClr val="dk2"/>
              </a:solidFill>
              <a:latin typeface="Nunito"/>
              <a:ea typeface="Nunito"/>
              <a:cs typeface="Nunito"/>
              <a:sym typeface="Nunito"/>
            </a:endParaRPr>
          </a:p>
          <a:p>
            <a:pPr indent="0" lvl="0" marL="0" marR="0" rtl="0" algn="l">
              <a:lnSpc>
                <a:spcPct val="115000"/>
              </a:lnSpc>
              <a:spcBef>
                <a:spcPts val="1600"/>
              </a:spcBef>
              <a:spcAft>
                <a:spcPts val="0"/>
              </a:spcAft>
              <a:buClr>
                <a:schemeClr val="dk2"/>
              </a:buClr>
              <a:buSzPts val="1300"/>
              <a:buFont typeface="Nunito"/>
              <a:buNone/>
            </a:pPr>
            <a:r>
              <a:rPr b="0" i="0" lang="en" sz="1300" u="none" cap="none" strike="noStrike">
                <a:solidFill>
                  <a:schemeClr val="dk2"/>
                </a:solidFill>
                <a:latin typeface="Nunito"/>
                <a:ea typeface="Nunito"/>
                <a:cs typeface="Nunito"/>
                <a:sym typeface="Nunito"/>
              </a:rPr>
              <a:t>Bricks: Not Selling High enough for Resale</a:t>
            </a:r>
            <a:endParaRPr b="0" i="0" sz="1300" u="none" cap="none" strike="noStrike">
              <a:solidFill>
                <a:schemeClr val="dk2"/>
              </a:solidFill>
              <a:latin typeface="Nunito"/>
              <a:ea typeface="Nunito"/>
              <a:cs typeface="Nunito"/>
              <a:sym typeface="Nunito"/>
            </a:endParaRPr>
          </a:p>
          <a:p>
            <a:pPr indent="0" lvl="0" marL="0" marR="0" rtl="0" algn="l">
              <a:lnSpc>
                <a:spcPct val="115000"/>
              </a:lnSpc>
              <a:spcBef>
                <a:spcPts val="1600"/>
              </a:spcBef>
              <a:spcAft>
                <a:spcPts val="1600"/>
              </a:spcAft>
              <a:buClr>
                <a:schemeClr val="dk2"/>
              </a:buClr>
              <a:buSzPts val="1300"/>
              <a:buFont typeface="Nunito"/>
              <a:buNone/>
            </a:pPr>
            <a:r>
              <a:t/>
            </a:r>
            <a:endParaRPr b="0" i="0" sz="1300" u="none" cap="none" strike="noStrike">
              <a:solidFill>
                <a:schemeClr val="dk2"/>
              </a:solidFill>
              <a:latin typeface="Nunito"/>
              <a:ea typeface="Nunito"/>
              <a:cs typeface="Nunito"/>
              <a:sym typeface="Nunito"/>
            </a:endParaRPr>
          </a:p>
        </p:txBody>
      </p:sp>
      <p:pic>
        <p:nvPicPr>
          <p:cNvPr id="303" name="Shape 303"/>
          <p:cNvPicPr preferRelativeResize="0"/>
          <p:nvPr/>
        </p:nvPicPr>
        <p:blipFill rotWithShape="1">
          <a:blip r:embed="rId3">
            <a:alphaModFix/>
          </a:blip>
          <a:srcRect b="0" l="0" r="0" t="0"/>
          <a:stretch/>
        </p:blipFill>
        <p:spPr>
          <a:xfrm>
            <a:off x="4359225" y="1337288"/>
            <a:ext cx="4525200" cy="3160569"/>
          </a:xfrm>
          <a:prstGeom prst="rect">
            <a:avLst/>
          </a:prstGeom>
          <a:noFill/>
          <a:ln>
            <a:noFill/>
          </a:ln>
        </p:spPr>
      </p:pic>
      <p:sp>
        <p:nvSpPr>
          <p:cNvPr id="304" name="Shape 304"/>
          <p:cNvSpPr txBox="1"/>
          <p:nvPr/>
        </p:nvSpPr>
        <p:spPr>
          <a:xfrm>
            <a:off x="555525" y="65350"/>
            <a:ext cx="1170000" cy="588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chemeClr val="hlink"/>
                </a:solidFill>
                <a:latin typeface="Arial"/>
                <a:ea typeface="Arial"/>
                <a:cs typeface="Arial"/>
                <a:sym typeface="Arial"/>
                <a:hlinkClick action="ppaction://hlinksldjump" r:id="rId4"/>
              </a:rPr>
              <a:t>Back to Index</a:t>
            </a:r>
            <a:endParaRPr b="0" i="0" sz="1400" u="none" cap="none" strike="noStrike">
              <a:solidFill>
                <a:srgbClr val="000000"/>
              </a:solidFill>
              <a:latin typeface="Arial"/>
              <a:ea typeface="Arial"/>
              <a:cs typeface="Arial"/>
              <a:sym typeface="Arial"/>
            </a:endParaRPr>
          </a:p>
        </p:txBody>
      </p:sp>
      <p:sp>
        <p:nvSpPr>
          <p:cNvPr id="305" name="Shape 305"/>
          <p:cNvSpPr/>
          <p:nvPr/>
        </p:nvSpPr>
        <p:spPr>
          <a:xfrm>
            <a:off x="150325" y="202600"/>
            <a:ext cx="307200" cy="3138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mc:AlternateContent>
    <mc:Choice Requires="p14">
      <p:transition spd="slow" p14:dur="1500">
        <p:fade thruBlk="1"/>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9" name="Shape 309"/>
        <p:cNvGrpSpPr/>
        <p:nvPr/>
      </p:nvGrpSpPr>
      <p:grpSpPr>
        <a:xfrm>
          <a:off x="0" y="0"/>
          <a:ext cx="0" cy="0"/>
          <a:chOff x="0" y="0"/>
          <a:chExt cx="0" cy="0"/>
        </a:xfrm>
      </p:grpSpPr>
      <p:pic>
        <p:nvPicPr>
          <p:cNvPr id="310" name="Shape 310"/>
          <p:cNvPicPr preferRelativeResize="0"/>
          <p:nvPr/>
        </p:nvPicPr>
        <p:blipFill rotWithShape="1">
          <a:blip r:embed="rId3">
            <a:alphaModFix/>
          </a:blip>
          <a:srcRect b="0" l="0" r="0" t="0"/>
          <a:stretch/>
        </p:blipFill>
        <p:spPr>
          <a:xfrm>
            <a:off x="5342300" y="1637825"/>
            <a:ext cx="3801700" cy="2281020"/>
          </a:xfrm>
          <a:prstGeom prst="rect">
            <a:avLst/>
          </a:prstGeom>
          <a:noFill/>
          <a:ln>
            <a:noFill/>
          </a:ln>
        </p:spPr>
      </p:pic>
      <p:sp>
        <p:nvSpPr>
          <p:cNvPr id="311" name="Shape 311"/>
          <p:cNvSpPr txBox="1"/>
          <p:nvPr>
            <p:ph type="title"/>
          </p:nvPr>
        </p:nvSpPr>
        <p:spPr>
          <a:xfrm>
            <a:off x="1303800" y="598575"/>
            <a:ext cx="7030500" cy="999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2"/>
              </a:buClr>
              <a:buSzPts val="2800"/>
              <a:buFont typeface="Maven Pro"/>
              <a:buNone/>
            </a:pPr>
            <a:r>
              <a:rPr b="1" i="0" lang="en" sz="2800" u="none" cap="none" strike="noStrike">
                <a:solidFill>
                  <a:srgbClr val="000000"/>
                </a:solidFill>
                <a:latin typeface="Maven Pro"/>
                <a:ea typeface="Maven Pro"/>
                <a:cs typeface="Maven Pro"/>
                <a:sym typeface="Maven Pro"/>
              </a:rPr>
              <a:t>How I got into Collecting</a:t>
            </a:r>
            <a:endParaRPr b="1" i="0" sz="2800" u="none" cap="none" strike="noStrike">
              <a:solidFill>
                <a:schemeClr val="dk2"/>
              </a:solidFill>
              <a:latin typeface="Maven Pro"/>
              <a:ea typeface="Maven Pro"/>
              <a:cs typeface="Maven Pro"/>
              <a:sym typeface="Maven Pro"/>
            </a:endParaRPr>
          </a:p>
        </p:txBody>
      </p:sp>
      <p:sp>
        <p:nvSpPr>
          <p:cNvPr id="312" name="Shape 312"/>
          <p:cNvSpPr txBox="1"/>
          <p:nvPr>
            <p:ph idx="1" type="body"/>
          </p:nvPr>
        </p:nvSpPr>
        <p:spPr>
          <a:xfrm>
            <a:off x="1216700" y="1597875"/>
            <a:ext cx="3820800" cy="22704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chemeClr val="dk2"/>
              </a:buClr>
              <a:buSzPts val="1300"/>
              <a:buFont typeface="Nunito"/>
              <a:buNone/>
            </a:pPr>
            <a:r>
              <a:rPr b="0" i="0" lang="en" sz="1300" u="none" cap="none" strike="noStrike">
                <a:solidFill>
                  <a:schemeClr val="dk2"/>
                </a:solidFill>
                <a:latin typeface="Nunito"/>
                <a:ea typeface="Nunito"/>
                <a:cs typeface="Nunito"/>
                <a:sym typeface="Nunito"/>
              </a:rPr>
              <a:t>I got into collecting from that sneaker right there. If it wasn’t for my mom telling me to go after the raffle for these sneakers out in Menlo Park Mall and Bridgewater mall with my brother in 2013 I would not have got into shoe collecting. The Gamma Blue 11s is what they’re called, I’m wearing them now. Still look like the picture somewhat just worn a lot. </a:t>
            </a:r>
            <a:endParaRPr b="0" i="0" sz="1300" u="none" cap="none" strike="noStrike">
              <a:solidFill>
                <a:schemeClr val="dk2"/>
              </a:solidFill>
              <a:latin typeface="Nunito"/>
              <a:ea typeface="Nunito"/>
              <a:cs typeface="Nunito"/>
              <a:sym typeface="Nunito"/>
            </a:endParaRPr>
          </a:p>
        </p:txBody>
      </p:sp>
      <p:sp>
        <p:nvSpPr>
          <p:cNvPr id="313" name="Shape 313"/>
          <p:cNvSpPr txBox="1"/>
          <p:nvPr/>
        </p:nvSpPr>
        <p:spPr>
          <a:xfrm>
            <a:off x="368425" y="0"/>
            <a:ext cx="1051800" cy="549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chemeClr val="hlink"/>
                </a:solidFill>
                <a:latin typeface="Arial"/>
                <a:ea typeface="Arial"/>
                <a:cs typeface="Arial"/>
                <a:sym typeface="Arial"/>
                <a:hlinkClick action="ppaction://hlinksldjump" r:id="rId4"/>
              </a:rPr>
              <a:t>Back to Index</a:t>
            </a:r>
            <a:endParaRPr b="0" i="0" sz="1400" u="none" cap="none" strike="noStrike">
              <a:solidFill>
                <a:srgbClr val="000000"/>
              </a:solidFill>
              <a:latin typeface="Arial"/>
              <a:ea typeface="Arial"/>
              <a:cs typeface="Arial"/>
              <a:sym typeface="Arial"/>
            </a:endParaRPr>
          </a:p>
        </p:txBody>
      </p:sp>
      <p:sp>
        <p:nvSpPr>
          <p:cNvPr id="314" name="Shape 314"/>
          <p:cNvSpPr/>
          <p:nvPr/>
        </p:nvSpPr>
        <p:spPr>
          <a:xfrm>
            <a:off x="46900" y="180875"/>
            <a:ext cx="267900" cy="2949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5" name="Shape 315"/>
          <p:cNvSpPr txBox="1"/>
          <p:nvPr/>
        </p:nvSpPr>
        <p:spPr>
          <a:xfrm>
            <a:off x="1199100" y="3918850"/>
            <a:ext cx="3644100" cy="1224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6" name="Shape 316"/>
          <p:cNvSpPr/>
          <p:nvPr/>
        </p:nvSpPr>
        <p:spPr>
          <a:xfrm rot="1687807">
            <a:off x="5218441" y="1855583"/>
            <a:ext cx="368418" cy="254471"/>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ransition spd="slow">
    <p:push/>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0" name="Shape 320"/>
        <p:cNvGrpSpPr/>
        <p:nvPr/>
      </p:nvGrpSpPr>
      <p:grpSpPr>
        <a:xfrm>
          <a:off x="0" y="0"/>
          <a:ext cx="0" cy="0"/>
          <a:chOff x="0" y="0"/>
          <a:chExt cx="0" cy="0"/>
        </a:xfrm>
      </p:grpSpPr>
      <p:sp>
        <p:nvSpPr>
          <p:cNvPr id="321" name="Shape 321"/>
          <p:cNvSpPr txBox="1"/>
          <p:nvPr>
            <p:ph type="title"/>
          </p:nvPr>
        </p:nvSpPr>
        <p:spPr>
          <a:xfrm>
            <a:off x="1303800" y="598575"/>
            <a:ext cx="7030500" cy="999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2"/>
              </a:buClr>
              <a:buSzPts val="2800"/>
              <a:buFont typeface="Maven Pro"/>
              <a:buNone/>
            </a:pPr>
            <a:r>
              <a:rPr b="1" i="0" lang="en" sz="2800" u="none" cap="none" strike="noStrike">
                <a:solidFill>
                  <a:schemeClr val="dk2"/>
                </a:solidFill>
                <a:latin typeface="Maven Pro"/>
                <a:ea typeface="Maven Pro"/>
                <a:cs typeface="Maven Pro"/>
                <a:sym typeface="Maven Pro"/>
              </a:rPr>
              <a:t>My Most Expensive Sneaker in the Collection (Resale)</a:t>
            </a:r>
            <a:endParaRPr b="1" i="0" sz="2800" u="none" cap="none" strike="noStrike">
              <a:solidFill>
                <a:schemeClr val="dk2"/>
              </a:solidFill>
              <a:latin typeface="Maven Pro"/>
              <a:ea typeface="Maven Pro"/>
              <a:cs typeface="Maven Pro"/>
              <a:sym typeface="Maven Pro"/>
            </a:endParaRPr>
          </a:p>
        </p:txBody>
      </p:sp>
      <p:sp>
        <p:nvSpPr>
          <p:cNvPr id="322" name="Shape 322"/>
          <p:cNvSpPr txBox="1"/>
          <p:nvPr>
            <p:ph idx="1" type="body"/>
          </p:nvPr>
        </p:nvSpPr>
        <p:spPr>
          <a:xfrm>
            <a:off x="1303800" y="1597875"/>
            <a:ext cx="3298500" cy="29337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chemeClr val="dk2"/>
              </a:buClr>
              <a:buSzPts val="1300"/>
              <a:buFont typeface="Nunito"/>
              <a:buNone/>
            </a:pPr>
            <a:r>
              <a:rPr b="0" i="0" lang="en" sz="1300" u="none" cap="none" strike="noStrike">
                <a:solidFill>
                  <a:schemeClr val="dk2"/>
                </a:solidFill>
                <a:latin typeface="Nunito"/>
                <a:ea typeface="Nunito"/>
                <a:cs typeface="Nunito"/>
                <a:sym typeface="Nunito"/>
              </a:rPr>
              <a:t>My most expensive shoe in my collection has to be my Yeezy 350 V2 Blue Tint. These tend to go for $400-$500 depending on who you go to shop at and what size you are. I did not actually expect to be able to get a pair in December of last year mainly because I had already scored a pair of yeezy’s on the saturday after Black Friday, which were the Beluga 2.0 V2. </a:t>
            </a:r>
            <a:endParaRPr b="0" i="0" sz="1300" u="none" cap="none" strike="noStrike">
              <a:solidFill>
                <a:schemeClr val="dk2"/>
              </a:solidFill>
              <a:latin typeface="Nunito"/>
              <a:ea typeface="Nunito"/>
              <a:cs typeface="Nunito"/>
              <a:sym typeface="Nunito"/>
            </a:endParaRPr>
          </a:p>
        </p:txBody>
      </p:sp>
      <p:sp>
        <p:nvSpPr>
          <p:cNvPr id="323" name="Shape 323"/>
          <p:cNvSpPr txBox="1"/>
          <p:nvPr/>
        </p:nvSpPr>
        <p:spPr>
          <a:xfrm>
            <a:off x="341650" y="2475"/>
            <a:ext cx="1232700" cy="596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chemeClr val="hlink"/>
                </a:solidFill>
                <a:latin typeface="Arial"/>
                <a:ea typeface="Arial"/>
                <a:cs typeface="Arial"/>
                <a:sym typeface="Arial"/>
                <a:hlinkClick action="ppaction://hlinksldjump" r:id="rId3"/>
              </a:rPr>
              <a:t>Back to Index</a:t>
            </a:r>
            <a:endParaRPr b="0" i="0" sz="1400" u="none" cap="none" strike="noStrike">
              <a:solidFill>
                <a:srgbClr val="000000"/>
              </a:solidFill>
              <a:latin typeface="Arial"/>
              <a:ea typeface="Arial"/>
              <a:cs typeface="Arial"/>
              <a:sym typeface="Arial"/>
            </a:endParaRPr>
          </a:p>
        </p:txBody>
      </p:sp>
      <p:sp>
        <p:nvSpPr>
          <p:cNvPr id="324" name="Shape 324"/>
          <p:cNvSpPr/>
          <p:nvPr/>
        </p:nvSpPr>
        <p:spPr>
          <a:xfrm>
            <a:off x="60300" y="166575"/>
            <a:ext cx="254400" cy="2679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25" name="Shape 325"/>
          <p:cNvPicPr preferRelativeResize="0"/>
          <p:nvPr/>
        </p:nvPicPr>
        <p:blipFill rotWithShape="1">
          <a:blip r:embed="rId4">
            <a:alphaModFix/>
          </a:blip>
          <a:srcRect b="0" l="0" r="0" t="0"/>
          <a:stretch/>
        </p:blipFill>
        <p:spPr>
          <a:xfrm>
            <a:off x="4741325" y="1703400"/>
            <a:ext cx="4236900" cy="3018791"/>
          </a:xfrm>
          <a:prstGeom prst="rect">
            <a:avLst/>
          </a:prstGeom>
          <a:noFill/>
          <a:ln>
            <a:noFill/>
          </a:ln>
        </p:spPr>
      </p:pic>
    </p:spTree>
  </p:cSld>
  <p:clrMapOvr>
    <a:masterClrMapping/>
  </p:clrMapOvr>
  <mc:AlternateContent>
    <mc:Choice Requires="p14">
      <p:transition spd="slow" p14:dur="1500">
        <p:fade thruBlk="1"/>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sp>
        <p:nvSpPr>
          <p:cNvPr id="330" name="Shape 330"/>
          <p:cNvSpPr txBox="1"/>
          <p:nvPr>
            <p:ph type="title"/>
          </p:nvPr>
        </p:nvSpPr>
        <p:spPr>
          <a:xfrm>
            <a:off x="1303800" y="598575"/>
            <a:ext cx="7030500" cy="999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2"/>
              </a:buClr>
              <a:buSzPts val="2800"/>
              <a:buFont typeface="Maven Pro"/>
              <a:buNone/>
            </a:pPr>
            <a:r>
              <a:rPr b="1" i="0" lang="en" sz="2800" u="none" cap="none" strike="noStrike">
                <a:solidFill>
                  <a:schemeClr val="dk2"/>
                </a:solidFill>
                <a:latin typeface="Maven Pro"/>
                <a:ea typeface="Maven Pro"/>
                <a:cs typeface="Maven Pro"/>
                <a:sym typeface="Maven Pro"/>
              </a:rPr>
              <a:t>My Most Expensive sneaker (Retail)</a:t>
            </a:r>
            <a:endParaRPr b="1" i="0" sz="2800" u="none" cap="none" strike="noStrike">
              <a:solidFill>
                <a:schemeClr val="dk2"/>
              </a:solidFill>
              <a:latin typeface="Maven Pro"/>
              <a:ea typeface="Maven Pro"/>
              <a:cs typeface="Maven Pro"/>
              <a:sym typeface="Maven Pro"/>
            </a:endParaRPr>
          </a:p>
        </p:txBody>
      </p:sp>
      <p:sp>
        <p:nvSpPr>
          <p:cNvPr id="331" name="Shape 331"/>
          <p:cNvSpPr txBox="1"/>
          <p:nvPr>
            <p:ph idx="1" type="body"/>
          </p:nvPr>
        </p:nvSpPr>
        <p:spPr>
          <a:xfrm>
            <a:off x="1303800" y="1597875"/>
            <a:ext cx="2715600" cy="29337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chemeClr val="dk2"/>
              </a:buClr>
              <a:buSzPts val="1300"/>
              <a:buFont typeface="Nunito"/>
              <a:buNone/>
            </a:pPr>
            <a:r>
              <a:rPr b="0" i="0" lang="en" sz="1300" u="none" cap="none" strike="noStrike">
                <a:solidFill>
                  <a:schemeClr val="dk2"/>
                </a:solidFill>
                <a:latin typeface="Nunito"/>
                <a:ea typeface="Nunito"/>
                <a:cs typeface="Nunito"/>
                <a:sym typeface="Nunito"/>
              </a:rPr>
              <a:t>The most expensive retail sneaker in my collection has to be the 2016 Olympic Foamposite. This shoe retailed at $250 with free shipping and no tax (thank you New Jersey taxes). Even though that this is a heavy shoe to wear and rock properly, I feel as though this is one of the better shoes in my collection it can go with almost anything, putting together the right outfit with them. </a:t>
            </a:r>
            <a:endParaRPr b="0" i="0" sz="1300" u="none" cap="none" strike="noStrike">
              <a:solidFill>
                <a:schemeClr val="dk2"/>
              </a:solidFill>
              <a:latin typeface="Nunito"/>
              <a:ea typeface="Nunito"/>
              <a:cs typeface="Nunito"/>
              <a:sym typeface="Nunito"/>
            </a:endParaRPr>
          </a:p>
        </p:txBody>
      </p:sp>
      <p:sp>
        <p:nvSpPr>
          <p:cNvPr id="332" name="Shape 332"/>
          <p:cNvSpPr txBox="1"/>
          <p:nvPr/>
        </p:nvSpPr>
        <p:spPr>
          <a:xfrm>
            <a:off x="341625" y="0"/>
            <a:ext cx="1212600" cy="57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chemeClr val="hlink"/>
                </a:solidFill>
                <a:latin typeface="Arial"/>
                <a:ea typeface="Arial"/>
                <a:cs typeface="Arial"/>
                <a:sym typeface="Arial"/>
                <a:hlinkClick action="ppaction://hlinksldjump" r:id="rId3"/>
              </a:rPr>
              <a:t>Back to Index</a:t>
            </a:r>
            <a:endParaRPr b="0" i="0" sz="1400" u="none" cap="none" strike="noStrike">
              <a:solidFill>
                <a:srgbClr val="000000"/>
              </a:solidFill>
              <a:latin typeface="Arial"/>
              <a:ea typeface="Arial"/>
              <a:cs typeface="Arial"/>
              <a:sym typeface="Arial"/>
            </a:endParaRPr>
          </a:p>
        </p:txBody>
      </p:sp>
      <p:sp>
        <p:nvSpPr>
          <p:cNvPr id="333" name="Shape 333"/>
          <p:cNvSpPr/>
          <p:nvPr/>
        </p:nvSpPr>
        <p:spPr>
          <a:xfrm>
            <a:off x="46900" y="151800"/>
            <a:ext cx="241200" cy="2748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34" name="Shape 334"/>
          <p:cNvPicPr preferRelativeResize="0"/>
          <p:nvPr/>
        </p:nvPicPr>
        <p:blipFill rotWithShape="1">
          <a:blip r:embed="rId4">
            <a:alphaModFix/>
          </a:blip>
          <a:srcRect b="0" l="0" r="0" t="0"/>
          <a:stretch/>
        </p:blipFill>
        <p:spPr>
          <a:xfrm>
            <a:off x="4258875" y="1597875"/>
            <a:ext cx="4537160" cy="3240829"/>
          </a:xfrm>
          <a:prstGeom prst="rect">
            <a:avLst/>
          </a:prstGeom>
          <a:noFill/>
          <a:ln>
            <a:noFill/>
          </a:ln>
        </p:spPr>
      </p:pic>
    </p:spTree>
  </p:cSld>
  <p:clrMapOvr>
    <a:masterClrMapping/>
  </p:clrMapOvr>
  <mc:AlternateContent>
    <mc:Choice Requires="p14">
      <p:transition spd="slow" p14:dur="3400">
        <p:fade thruBlk="1"/>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8" name="Shape 338"/>
        <p:cNvGrpSpPr/>
        <p:nvPr/>
      </p:nvGrpSpPr>
      <p:grpSpPr>
        <a:xfrm>
          <a:off x="0" y="0"/>
          <a:ext cx="0" cy="0"/>
          <a:chOff x="0" y="0"/>
          <a:chExt cx="0" cy="0"/>
        </a:xfrm>
      </p:grpSpPr>
      <p:sp>
        <p:nvSpPr>
          <p:cNvPr id="339" name="Shape 339"/>
          <p:cNvSpPr txBox="1"/>
          <p:nvPr>
            <p:ph type="title"/>
          </p:nvPr>
        </p:nvSpPr>
        <p:spPr>
          <a:xfrm>
            <a:off x="1303800" y="598575"/>
            <a:ext cx="7030500" cy="999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2"/>
              </a:buClr>
              <a:buSzPts val="2800"/>
              <a:buFont typeface="Maven Pro"/>
              <a:buNone/>
            </a:pPr>
            <a:r>
              <a:rPr b="1" i="0" lang="en" sz="2800" u="none" cap="none" strike="noStrike">
                <a:solidFill>
                  <a:schemeClr val="dk2"/>
                </a:solidFill>
                <a:latin typeface="Maven Pro"/>
                <a:ea typeface="Maven Pro"/>
                <a:cs typeface="Maven Pro"/>
                <a:sym typeface="Maven Pro"/>
              </a:rPr>
              <a:t>My least worn sneaker in my Collection</a:t>
            </a:r>
            <a:endParaRPr b="1" i="0" sz="2800" u="none" cap="none" strike="noStrike">
              <a:solidFill>
                <a:schemeClr val="dk2"/>
              </a:solidFill>
              <a:latin typeface="Maven Pro"/>
              <a:ea typeface="Maven Pro"/>
              <a:cs typeface="Maven Pro"/>
              <a:sym typeface="Maven Pro"/>
            </a:endParaRPr>
          </a:p>
        </p:txBody>
      </p:sp>
      <p:sp>
        <p:nvSpPr>
          <p:cNvPr id="340" name="Shape 340"/>
          <p:cNvSpPr txBox="1"/>
          <p:nvPr>
            <p:ph idx="1" type="body"/>
          </p:nvPr>
        </p:nvSpPr>
        <p:spPr>
          <a:xfrm>
            <a:off x="1303800" y="1597875"/>
            <a:ext cx="2621700" cy="29337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chemeClr val="dk2"/>
              </a:buClr>
              <a:buSzPts val="1300"/>
              <a:buFont typeface="Nunito"/>
              <a:buNone/>
            </a:pPr>
            <a:r>
              <a:rPr b="0" i="0" lang="en" sz="1300" u="none" cap="none" strike="noStrike">
                <a:solidFill>
                  <a:schemeClr val="dk2"/>
                </a:solidFill>
                <a:latin typeface="Nunito"/>
                <a:ea typeface="Nunito"/>
                <a:cs typeface="Nunito"/>
                <a:sym typeface="Nunito"/>
              </a:rPr>
              <a:t>These are my least worn sneaker because at the time when I first bought them around the same time of the foamposites. Me thinking that they were going to be of worth some value I was horribly wrong without the knowledge of know that they were everywhere and even in hand and on-feet they are not that appealing to my eye. </a:t>
            </a:r>
            <a:endParaRPr b="0" i="0" sz="1300" u="none" cap="none" strike="noStrike">
              <a:solidFill>
                <a:schemeClr val="dk2"/>
              </a:solidFill>
              <a:latin typeface="Nunito"/>
              <a:ea typeface="Nunito"/>
              <a:cs typeface="Nunito"/>
              <a:sym typeface="Nunito"/>
            </a:endParaRPr>
          </a:p>
        </p:txBody>
      </p:sp>
      <p:sp>
        <p:nvSpPr>
          <p:cNvPr id="341" name="Shape 341"/>
          <p:cNvSpPr txBox="1"/>
          <p:nvPr/>
        </p:nvSpPr>
        <p:spPr>
          <a:xfrm>
            <a:off x="341650" y="0"/>
            <a:ext cx="1185600" cy="582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chemeClr val="hlink"/>
                </a:solidFill>
                <a:latin typeface="Arial"/>
                <a:ea typeface="Arial"/>
                <a:cs typeface="Arial"/>
                <a:sym typeface="Arial"/>
                <a:hlinkClick action="ppaction://hlinksldjump" r:id="rId3"/>
              </a:rPr>
              <a:t>Back to Index</a:t>
            </a:r>
            <a:endParaRPr b="0" i="0" sz="1400" u="none" cap="none" strike="noStrike">
              <a:solidFill>
                <a:srgbClr val="000000"/>
              </a:solidFill>
              <a:latin typeface="Arial"/>
              <a:ea typeface="Arial"/>
              <a:cs typeface="Arial"/>
              <a:sym typeface="Arial"/>
            </a:endParaRPr>
          </a:p>
        </p:txBody>
      </p:sp>
      <p:sp>
        <p:nvSpPr>
          <p:cNvPr id="342" name="Shape 342"/>
          <p:cNvSpPr/>
          <p:nvPr/>
        </p:nvSpPr>
        <p:spPr>
          <a:xfrm>
            <a:off x="67000" y="154050"/>
            <a:ext cx="241200" cy="2748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43" name="Shape 343"/>
          <p:cNvPicPr preferRelativeResize="0"/>
          <p:nvPr/>
        </p:nvPicPr>
        <p:blipFill rotWithShape="1">
          <a:blip r:embed="rId4">
            <a:alphaModFix/>
          </a:blip>
          <a:srcRect b="0" l="0" r="0" t="0"/>
          <a:stretch/>
        </p:blipFill>
        <p:spPr>
          <a:xfrm>
            <a:off x="4104700" y="1597875"/>
            <a:ext cx="4913699" cy="3145922"/>
          </a:xfrm>
          <a:prstGeom prst="rect">
            <a:avLst/>
          </a:prstGeom>
          <a:noFill/>
          <a:ln>
            <a:noFill/>
          </a:ln>
        </p:spPr>
      </p:pic>
    </p:spTree>
  </p:cSld>
  <p:clrMapOvr>
    <a:masterClrMapping/>
  </p:clrMapOvr>
  <p:transition spd="med">
    <p:push/>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7" name="Shape 347"/>
        <p:cNvGrpSpPr/>
        <p:nvPr/>
      </p:nvGrpSpPr>
      <p:grpSpPr>
        <a:xfrm>
          <a:off x="0" y="0"/>
          <a:ext cx="0" cy="0"/>
          <a:chOff x="0" y="0"/>
          <a:chExt cx="0" cy="0"/>
        </a:xfrm>
      </p:grpSpPr>
      <p:sp>
        <p:nvSpPr>
          <p:cNvPr id="348" name="Shape 348"/>
          <p:cNvSpPr txBox="1"/>
          <p:nvPr>
            <p:ph type="title"/>
          </p:nvPr>
        </p:nvSpPr>
        <p:spPr>
          <a:xfrm>
            <a:off x="1303800" y="598575"/>
            <a:ext cx="7030500" cy="999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2"/>
              </a:buClr>
              <a:buSzPts val="2800"/>
              <a:buFont typeface="Maven Pro"/>
              <a:buNone/>
            </a:pPr>
            <a:r>
              <a:rPr b="1" i="0" lang="en" sz="2800" u="none" cap="none" strike="noStrike">
                <a:solidFill>
                  <a:schemeClr val="dk2"/>
                </a:solidFill>
                <a:latin typeface="Maven Pro"/>
                <a:ea typeface="Maven Pro"/>
                <a:cs typeface="Maven Pro"/>
                <a:sym typeface="Maven Pro"/>
              </a:rPr>
              <a:t>My Most Recent Pickup</a:t>
            </a:r>
            <a:endParaRPr b="1" i="0" sz="2800" u="none" cap="none" strike="noStrike">
              <a:solidFill>
                <a:schemeClr val="dk2"/>
              </a:solidFill>
              <a:latin typeface="Maven Pro"/>
              <a:ea typeface="Maven Pro"/>
              <a:cs typeface="Maven Pro"/>
              <a:sym typeface="Maven Pro"/>
            </a:endParaRPr>
          </a:p>
        </p:txBody>
      </p:sp>
      <p:sp>
        <p:nvSpPr>
          <p:cNvPr id="349" name="Shape 349"/>
          <p:cNvSpPr txBox="1"/>
          <p:nvPr>
            <p:ph idx="1" type="body"/>
          </p:nvPr>
        </p:nvSpPr>
        <p:spPr>
          <a:xfrm>
            <a:off x="1303800" y="1597875"/>
            <a:ext cx="2545800" cy="29337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Clr>
                <a:schemeClr val="dk2"/>
              </a:buClr>
              <a:buSzPts val="1300"/>
              <a:buFont typeface="Nunito"/>
              <a:buNone/>
            </a:pPr>
            <a:r>
              <a:rPr b="0" i="0" lang="en" sz="1300" u="none" cap="none" strike="noStrike">
                <a:solidFill>
                  <a:schemeClr val="dk2"/>
                </a:solidFill>
                <a:latin typeface="Nunito"/>
                <a:ea typeface="Nunito"/>
                <a:cs typeface="Nunito"/>
                <a:sym typeface="Nunito"/>
              </a:rPr>
              <a:t>My most recent pickup for the summer was the Air Max 97 SE ‘Obsidian’ Pull Tab, I really needed some sneakers for the summer as many of my sneakers are dark colors and do not provide a lot of summer colors whilst this one does. Allowing me to rock these with shorts or even just some jeans, having these in my collection seemed like a good look. </a:t>
            </a:r>
            <a:endParaRPr b="0" i="0" sz="1300" u="none" cap="none" strike="noStrike">
              <a:solidFill>
                <a:schemeClr val="dk2"/>
              </a:solidFill>
              <a:latin typeface="Nunito"/>
              <a:ea typeface="Nunito"/>
              <a:cs typeface="Nunito"/>
              <a:sym typeface="Nunito"/>
            </a:endParaRPr>
          </a:p>
        </p:txBody>
      </p:sp>
      <p:sp>
        <p:nvSpPr>
          <p:cNvPr id="350" name="Shape 350"/>
          <p:cNvSpPr txBox="1"/>
          <p:nvPr/>
        </p:nvSpPr>
        <p:spPr>
          <a:xfrm>
            <a:off x="470550" y="52275"/>
            <a:ext cx="999900" cy="546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chemeClr val="hlink"/>
                </a:solidFill>
                <a:latin typeface="Arial"/>
                <a:ea typeface="Arial"/>
                <a:cs typeface="Arial"/>
                <a:sym typeface="Arial"/>
                <a:hlinkClick action="ppaction://hlinksldjump" r:id="rId3"/>
              </a:rPr>
              <a:t>Back to Index</a:t>
            </a:r>
            <a:endParaRPr b="0" i="0" sz="1400" u="none" cap="none" strike="noStrike">
              <a:solidFill>
                <a:srgbClr val="000000"/>
              </a:solidFill>
              <a:latin typeface="Arial"/>
              <a:ea typeface="Arial"/>
              <a:cs typeface="Arial"/>
              <a:sym typeface="Arial"/>
            </a:endParaRPr>
          </a:p>
        </p:txBody>
      </p:sp>
      <p:sp>
        <p:nvSpPr>
          <p:cNvPr id="351" name="Shape 351"/>
          <p:cNvSpPr/>
          <p:nvPr/>
        </p:nvSpPr>
        <p:spPr>
          <a:xfrm>
            <a:off x="78425" y="175125"/>
            <a:ext cx="307200" cy="3006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52" name="Shape 352"/>
          <p:cNvPicPr preferRelativeResize="0"/>
          <p:nvPr/>
        </p:nvPicPr>
        <p:blipFill rotWithShape="1">
          <a:blip r:embed="rId4">
            <a:alphaModFix/>
          </a:blip>
          <a:srcRect b="0" l="0" r="0" t="0"/>
          <a:stretch/>
        </p:blipFill>
        <p:spPr>
          <a:xfrm>
            <a:off x="4093500" y="1597875"/>
            <a:ext cx="4637111" cy="3240825"/>
          </a:xfrm>
          <a:prstGeom prst="rect">
            <a:avLst/>
          </a:prstGeom>
          <a:noFill/>
          <a:ln>
            <a:noFill/>
          </a:ln>
        </p:spPr>
      </p:pic>
    </p:spTree>
  </p:cSld>
  <p:clrMapOvr>
    <a:masterClrMapping/>
  </p:clrMapOvr>
  <p:transition spd="slow">
    <p:fade thruBlk="1"/>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6" name="Shape 356"/>
        <p:cNvGrpSpPr/>
        <p:nvPr/>
      </p:nvGrpSpPr>
      <p:grpSpPr>
        <a:xfrm>
          <a:off x="0" y="0"/>
          <a:ext cx="0" cy="0"/>
          <a:chOff x="0" y="0"/>
          <a:chExt cx="0" cy="0"/>
        </a:xfrm>
      </p:grpSpPr>
      <p:sp>
        <p:nvSpPr>
          <p:cNvPr id="357" name="Shape 357"/>
          <p:cNvSpPr txBox="1"/>
          <p:nvPr>
            <p:ph type="title"/>
          </p:nvPr>
        </p:nvSpPr>
        <p:spPr>
          <a:xfrm>
            <a:off x="1303800" y="598575"/>
            <a:ext cx="7030500" cy="999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2"/>
              </a:buClr>
              <a:buSzPts val="2800"/>
              <a:buFont typeface="Maven Pro"/>
              <a:buNone/>
            </a:pPr>
            <a:r>
              <a:rPr b="1" i="0" lang="en" sz="2800" u="none" cap="none" strike="noStrike">
                <a:solidFill>
                  <a:schemeClr val="dk2"/>
                </a:solidFill>
                <a:latin typeface="Maven Pro"/>
                <a:ea typeface="Maven Pro"/>
                <a:cs typeface="Maven Pro"/>
                <a:sym typeface="Maven Pro"/>
              </a:rPr>
              <a:t>Honorable Mentions</a:t>
            </a:r>
            <a:endParaRPr b="1" i="0" sz="2800" u="none" cap="none" strike="noStrike">
              <a:solidFill>
                <a:schemeClr val="dk2"/>
              </a:solidFill>
              <a:latin typeface="Maven Pro"/>
              <a:ea typeface="Maven Pro"/>
              <a:cs typeface="Maven Pro"/>
              <a:sym typeface="Maven Pro"/>
            </a:endParaRPr>
          </a:p>
        </p:txBody>
      </p:sp>
      <p:sp>
        <p:nvSpPr>
          <p:cNvPr id="358" name="Shape 358"/>
          <p:cNvSpPr txBox="1"/>
          <p:nvPr>
            <p:ph idx="1" type="body"/>
          </p:nvPr>
        </p:nvSpPr>
        <p:spPr>
          <a:xfrm>
            <a:off x="1303800" y="1597875"/>
            <a:ext cx="2990100" cy="29337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2"/>
              </a:buClr>
              <a:buSzPts val="1300"/>
              <a:buFont typeface="Nunito"/>
              <a:buNone/>
            </a:pPr>
            <a:r>
              <a:rPr b="0" i="0" lang="en" sz="1300" u="none" cap="none" strike="noStrike">
                <a:solidFill>
                  <a:schemeClr val="dk2"/>
                </a:solidFill>
                <a:latin typeface="Nunito"/>
                <a:ea typeface="Nunito"/>
                <a:cs typeface="Nunito"/>
                <a:sym typeface="Nunito"/>
              </a:rPr>
              <a:t>Air Jordan I - Bred (2016)</a:t>
            </a:r>
            <a:endParaRPr b="0" i="0" sz="1300" u="none" cap="none" strike="noStrike">
              <a:solidFill>
                <a:schemeClr val="dk2"/>
              </a:solidFill>
              <a:latin typeface="Nunito"/>
              <a:ea typeface="Nunito"/>
              <a:cs typeface="Nunito"/>
              <a:sym typeface="Nunito"/>
            </a:endParaRPr>
          </a:p>
          <a:p>
            <a:pPr indent="0" lvl="0" marL="0" marR="0" rtl="0" algn="l">
              <a:lnSpc>
                <a:spcPct val="115000"/>
              </a:lnSpc>
              <a:spcBef>
                <a:spcPts val="1600"/>
              </a:spcBef>
              <a:spcAft>
                <a:spcPts val="0"/>
              </a:spcAft>
              <a:buClr>
                <a:schemeClr val="dk2"/>
              </a:buClr>
              <a:buSzPts val="1300"/>
              <a:buFont typeface="Nunito"/>
              <a:buNone/>
            </a:pPr>
            <a:r>
              <a:t/>
            </a:r>
            <a:endParaRPr b="0" i="0" sz="1300" u="none" cap="none" strike="noStrike">
              <a:solidFill>
                <a:schemeClr val="dk2"/>
              </a:solidFill>
              <a:latin typeface="Nunito"/>
              <a:ea typeface="Nunito"/>
              <a:cs typeface="Nunito"/>
              <a:sym typeface="Nunito"/>
            </a:endParaRPr>
          </a:p>
          <a:p>
            <a:pPr indent="0" lvl="0" marL="0" marR="0" rtl="0" algn="l">
              <a:lnSpc>
                <a:spcPct val="115000"/>
              </a:lnSpc>
              <a:spcBef>
                <a:spcPts val="1600"/>
              </a:spcBef>
              <a:spcAft>
                <a:spcPts val="0"/>
              </a:spcAft>
              <a:buClr>
                <a:schemeClr val="dk2"/>
              </a:buClr>
              <a:buSzPts val="1300"/>
              <a:buFont typeface="Nunito"/>
              <a:buNone/>
            </a:pPr>
            <a:r>
              <a:rPr b="0" i="0" lang="en" sz="1300" u="none" cap="none" strike="noStrike">
                <a:solidFill>
                  <a:schemeClr val="dk2"/>
                </a:solidFill>
                <a:latin typeface="Nunito"/>
                <a:ea typeface="Nunito"/>
                <a:cs typeface="Nunito"/>
                <a:sym typeface="Nunito"/>
              </a:rPr>
              <a:t>Air Jordan 11 Space Jam</a:t>
            </a:r>
            <a:endParaRPr b="0" i="0" sz="1300" u="none" cap="none" strike="noStrike">
              <a:solidFill>
                <a:schemeClr val="dk2"/>
              </a:solidFill>
              <a:latin typeface="Nunito"/>
              <a:ea typeface="Nunito"/>
              <a:cs typeface="Nunito"/>
              <a:sym typeface="Nunito"/>
            </a:endParaRPr>
          </a:p>
          <a:p>
            <a:pPr indent="0" lvl="0" marL="0" marR="0" rtl="0" algn="l">
              <a:lnSpc>
                <a:spcPct val="115000"/>
              </a:lnSpc>
              <a:spcBef>
                <a:spcPts val="1600"/>
              </a:spcBef>
              <a:spcAft>
                <a:spcPts val="0"/>
              </a:spcAft>
              <a:buClr>
                <a:schemeClr val="dk2"/>
              </a:buClr>
              <a:buSzPts val="1300"/>
              <a:buFont typeface="Nunito"/>
              <a:buNone/>
            </a:pPr>
            <a:r>
              <a:rPr b="0" i="0" lang="en" sz="1300" u="none" cap="none" strike="noStrike">
                <a:solidFill>
                  <a:schemeClr val="dk2"/>
                </a:solidFill>
                <a:latin typeface="Nunito"/>
                <a:ea typeface="Nunito"/>
                <a:cs typeface="Nunito"/>
                <a:sym typeface="Nunito"/>
              </a:rPr>
              <a:t>Air Jordan I – Royal (2017)</a:t>
            </a:r>
            <a:endParaRPr b="0" i="0" sz="1300" u="none" cap="none" strike="noStrike">
              <a:solidFill>
                <a:schemeClr val="dk2"/>
              </a:solidFill>
              <a:latin typeface="Nunito"/>
              <a:ea typeface="Nunito"/>
              <a:cs typeface="Nunito"/>
              <a:sym typeface="Nunito"/>
            </a:endParaRPr>
          </a:p>
          <a:p>
            <a:pPr indent="0" lvl="0" marL="0" marR="0" rtl="0" algn="l">
              <a:lnSpc>
                <a:spcPct val="115000"/>
              </a:lnSpc>
              <a:spcBef>
                <a:spcPts val="1600"/>
              </a:spcBef>
              <a:spcAft>
                <a:spcPts val="0"/>
              </a:spcAft>
              <a:buClr>
                <a:schemeClr val="dk2"/>
              </a:buClr>
              <a:buSzPts val="1300"/>
              <a:buFont typeface="Nunito"/>
              <a:buNone/>
            </a:pPr>
            <a:r>
              <a:rPr b="0" i="0" lang="en" sz="1300" u="none" cap="none" strike="noStrike">
                <a:solidFill>
                  <a:schemeClr val="dk2"/>
                </a:solidFill>
                <a:latin typeface="Nunito"/>
                <a:ea typeface="Nunito"/>
                <a:cs typeface="Nunito"/>
                <a:sym typeface="Nunito"/>
              </a:rPr>
              <a:t>Yeezy 350 V2 Beluga 2.0</a:t>
            </a:r>
            <a:endParaRPr/>
          </a:p>
          <a:p>
            <a:pPr indent="0" lvl="0" marL="0" marR="0" rtl="0" algn="l">
              <a:lnSpc>
                <a:spcPct val="115000"/>
              </a:lnSpc>
              <a:spcBef>
                <a:spcPts val="3200"/>
              </a:spcBef>
              <a:spcAft>
                <a:spcPts val="1600"/>
              </a:spcAft>
              <a:buClr>
                <a:schemeClr val="dk2"/>
              </a:buClr>
              <a:buSzPts val="1300"/>
              <a:buFont typeface="Nunito"/>
              <a:buNone/>
            </a:pPr>
            <a:r>
              <a:rPr b="0" i="0" lang="en" sz="1300" u="none" cap="none" strike="noStrike">
                <a:solidFill>
                  <a:schemeClr val="dk2"/>
                </a:solidFill>
                <a:latin typeface="Nunito"/>
                <a:ea typeface="Nunito"/>
                <a:cs typeface="Nunito"/>
                <a:sym typeface="Nunito"/>
              </a:rPr>
              <a:t> </a:t>
            </a:r>
            <a:endParaRPr b="0" i="0" sz="1300" u="none" cap="none" strike="noStrike">
              <a:solidFill>
                <a:schemeClr val="dk2"/>
              </a:solidFill>
              <a:latin typeface="Nunito"/>
              <a:ea typeface="Nunito"/>
              <a:cs typeface="Nunito"/>
              <a:sym typeface="Nunito"/>
            </a:endParaRPr>
          </a:p>
        </p:txBody>
      </p:sp>
      <p:sp>
        <p:nvSpPr>
          <p:cNvPr id="359" name="Shape 359"/>
          <p:cNvSpPr txBox="1"/>
          <p:nvPr/>
        </p:nvSpPr>
        <p:spPr>
          <a:xfrm>
            <a:off x="653550" y="19600"/>
            <a:ext cx="987000" cy="549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chemeClr val="hlink"/>
                </a:solidFill>
                <a:latin typeface="Arial"/>
                <a:ea typeface="Arial"/>
                <a:cs typeface="Arial"/>
                <a:sym typeface="Arial"/>
                <a:hlinkClick action="ppaction://hlinksldjump" r:id="rId3"/>
              </a:rPr>
              <a:t>Back to Index</a:t>
            </a:r>
            <a:endParaRPr b="0" i="0" sz="1400" u="none" cap="none" strike="noStrike">
              <a:solidFill>
                <a:srgbClr val="000000"/>
              </a:solidFill>
              <a:latin typeface="Arial"/>
              <a:ea typeface="Arial"/>
              <a:cs typeface="Arial"/>
              <a:sym typeface="Arial"/>
            </a:endParaRPr>
          </a:p>
        </p:txBody>
      </p:sp>
      <p:sp>
        <p:nvSpPr>
          <p:cNvPr id="360" name="Shape 360"/>
          <p:cNvSpPr/>
          <p:nvPr/>
        </p:nvSpPr>
        <p:spPr>
          <a:xfrm>
            <a:off x="235275" y="98050"/>
            <a:ext cx="326700" cy="392100"/>
          </a:xfrm>
          <a:prstGeom prst="lef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61" name="Shape 361"/>
          <p:cNvPicPr preferRelativeResize="0"/>
          <p:nvPr/>
        </p:nvPicPr>
        <p:blipFill rotWithShape="1">
          <a:blip r:embed="rId4">
            <a:alphaModFix/>
          </a:blip>
          <a:srcRect b="0" l="0" r="0" t="0"/>
          <a:stretch/>
        </p:blipFill>
        <p:spPr>
          <a:xfrm>
            <a:off x="3446775" y="1597875"/>
            <a:ext cx="1330725" cy="1120925"/>
          </a:xfrm>
          <a:prstGeom prst="rect">
            <a:avLst/>
          </a:prstGeom>
          <a:noFill/>
          <a:ln>
            <a:noFill/>
          </a:ln>
        </p:spPr>
      </p:pic>
      <p:pic>
        <p:nvPicPr>
          <p:cNvPr id="362" name="Shape 362"/>
          <p:cNvPicPr preferRelativeResize="0"/>
          <p:nvPr/>
        </p:nvPicPr>
        <p:blipFill rotWithShape="1">
          <a:blip r:embed="rId5">
            <a:alphaModFix/>
          </a:blip>
          <a:srcRect b="0" l="0" r="0" t="0"/>
          <a:stretch/>
        </p:blipFill>
        <p:spPr>
          <a:xfrm>
            <a:off x="3446787" y="2856050"/>
            <a:ext cx="2608913" cy="1739275"/>
          </a:xfrm>
          <a:prstGeom prst="rect">
            <a:avLst/>
          </a:prstGeom>
          <a:noFill/>
          <a:ln>
            <a:noFill/>
          </a:ln>
        </p:spPr>
      </p:pic>
      <p:sp>
        <p:nvSpPr>
          <p:cNvPr id="363" name="Shape 363"/>
          <p:cNvSpPr txBox="1"/>
          <p:nvPr/>
        </p:nvSpPr>
        <p:spPr>
          <a:xfrm>
            <a:off x="5182675" y="1081650"/>
            <a:ext cx="1647000" cy="29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Black Cement 3s (2018) </a:t>
            </a:r>
            <a:endParaRPr b="0" i="0" sz="1400" u="none" cap="none" strike="noStrike">
              <a:solidFill>
                <a:srgbClr val="000000"/>
              </a:solidFill>
              <a:latin typeface="Arial"/>
              <a:ea typeface="Arial"/>
              <a:cs typeface="Arial"/>
              <a:sym typeface="Arial"/>
            </a:endParaRPr>
          </a:p>
        </p:txBody>
      </p:sp>
      <p:pic>
        <p:nvPicPr>
          <p:cNvPr id="364" name="Shape 364"/>
          <p:cNvPicPr preferRelativeResize="0"/>
          <p:nvPr/>
        </p:nvPicPr>
        <p:blipFill rotWithShape="1">
          <a:blip r:embed="rId6">
            <a:alphaModFix/>
          </a:blip>
          <a:srcRect b="0" l="0" r="0" t="0"/>
          <a:stretch/>
        </p:blipFill>
        <p:spPr>
          <a:xfrm>
            <a:off x="6440451" y="1403575"/>
            <a:ext cx="2703548" cy="173927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omentum">
  <a:themeElements>
    <a:clrScheme name="Momentum">
      <a:dk1>
        <a:srgbClr val="C0791B"/>
      </a:dk1>
      <a:lt1>
        <a:srgbClr val="FFFFFF"/>
      </a:lt1>
      <a:dk2>
        <a:srgbClr val="424242"/>
      </a:dk2>
      <a:lt2>
        <a:srgbClr val="8DD8D3"/>
      </a:lt2>
      <a:accent1>
        <a:srgbClr val="0B6374"/>
      </a:accent1>
      <a:accent2>
        <a:srgbClr val="FD5B58"/>
      </a:accent2>
      <a:accent3>
        <a:srgbClr val="599191"/>
      </a:accent3>
      <a:accent4>
        <a:srgbClr val="D7E6A3"/>
      </a:accent4>
      <a:accent5>
        <a:srgbClr val="27278B"/>
      </a:accent5>
      <a:accent6>
        <a:srgbClr val="D558AB"/>
      </a:accent6>
      <a:hlink>
        <a:srgbClr val="27278B"/>
      </a:hlink>
      <a:folHlink>
        <a:srgbClr val="2727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