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6" r:id="rId3"/>
    <p:sldId id="258" r:id="rId4"/>
    <p:sldId id="259" r:id="rId5"/>
    <p:sldId id="260" r:id="rId6"/>
    <p:sldId id="261" r:id="rId7"/>
    <p:sldId id="267" r:id="rId8"/>
    <p:sldId id="262" r:id="rId9"/>
    <p:sldId id="263" r:id="rId10"/>
    <p:sldId id="271" r:id="rId11"/>
    <p:sldId id="264" r:id="rId12"/>
    <p:sldId id="265" r:id="rId13"/>
    <p:sldId id="272" r:id="rId14"/>
    <p:sldId id="269" r:id="rId15"/>
    <p:sldId id="276" r:id="rId16"/>
    <p:sldId id="270" r:id="rId17"/>
    <p:sldId id="273" r:id="rId18"/>
    <p:sldId id="274" r:id="rId19"/>
    <p:sldId id="275"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36EBF38-8436-439B-AA78-34C236221D03}" v="35" dt="2018-05-01T00:19:08.73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0" d="100"/>
          <a:sy n="60" d="100"/>
        </p:scale>
        <p:origin x="78" y="228"/>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 Id="rId27" Type="http://schemas.microsoft.com/office/2015/10/relationships/revisionInfo" Target="revisionInfo.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7A29A4E-9EC4-48B8-900D-8CE600FD52B8}" type="datetimeFigureOut">
              <a:rPr lang="en-US" smtClean="0"/>
              <a:t>5/1/2018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C0218A-FA46-4359-9800-045E6A9BF6DD}" type="slidenum">
              <a:rPr lang="en-US" smtClean="0"/>
              <a:t>‹#›</a:t>
            </a:fld>
            <a:endParaRPr lang="en-US"/>
          </a:p>
        </p:txBody>
      </p:sp>
    </p:spTree>
    <p:extLst>
      <p:ext uri="{BB962C8B-B14F-4D97-AF65-F5344CB8AC3E}">
        <p14:creationId xmlns:p14="http://schemas.microsoft.com/office/powerpoint/2010/main" val="2832362982"/>
      </p:ext>
    </p:extLst>
  </p:cSld>
  <p:clrMapOvr>
    <a:masterClrMapping/>
  </p:clrMapOvr>
  <p:transition spd="slow">
    <p:randomBar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7A29A4E-9EC4-48B8-900D-8CE600FD52B8}" type="datetimeFigureOut">
              <a:rPr lang="en-US" smtClean="0"/>
              <a:t>5/1/2018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C0218A-FA46-4359-9800-045E6A9BF6DD}" type="slidenum">
              <a:rPr lang="en-US" smtClean="0"/>
              <a:t>‹#›</a:t>
            </a:fld>
            <a:endParaRPr lang="en-US"/>
          </a:p>
        </p:txBody>
      </p:sp>
    </p:spTree>
    <p:extLst>
      <p:ext uri="{BB962C8B-B14F-4D97-AF65-F5344CB8AC3E}">
        <p14:creationId xmlns:p14="http://schemas.microsoft.com/office/powerpoint/2010/main" val="2035976148"/>
      </p:ext>
    </p:extLst>
  </p:cSld>
  <p:clrMapOvr>
    <a:masterClrMapping/>
  </p:clrMapOvr>
  <p:transition spd="slow">
    <p:randomBar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7A29A4E-9EC4-48B8-900D-8CE600FD52B8}" type="datetimeFigureOut">
              <a:rPr lang="en-US" smtClean="0"/>
              <a:t>5/1/2018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C0218A-FA46-4359-9800-045E6A9BF6DD}" type="slidenum">
              <a:rPr lang="en-US" smtClean="0"/>
              <a:t>‹#›</a:t>
            </a:fld>
            <a:endParaRPr lang="en-US"/>
          </a:p>
        </p:txBody>
      </p:sp>
    </p:spTree>
    <p:extLst>
      <p:ext uri="{BB962C8B-B14F-4D97-AF65-F5344CB8AC3E}">
        <p14:creationId xmlns:p14="http://schemas.microsoft.com/office/powerpoint/2010/main" val="1841571870"/>
      </p:ext>
    </p:extLst>
  </p:cSld>
  <p:clrMapOvr>
    <a:masterClrMapping/>
  </p:clrMapOvr>
  <p:transition spd="slow">
    <p:randomBar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7A29A4E-9EC4-48B8-900D-8CE600FD52B8}" type="datetimeFigureOut">
              <a:rPr lang="en-US" smtClean="0"/>
              <a:t>5/1/2018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C0218A-FA46-4359-9800-045E6A9BF6DD}" type="slidenum">
              <a:rPr lang="en-US" smtClean="0"/>
              <a:t>‹#›</a:t>
            </a:fld>
            <a:endParaRPr lang="en-US"/>
          </a:p>
        </p:txBody>
      </p:sp>
    </p:spTree>
    <p:extLst>
      <p:ext uri="{BB962C8B-B14F-4D97-AF65-F5344CB8AC3E}">
        <p14:creationId xmlns:p14="http://schemas.microsoft.com/office/powerpoint/2010/main" val="3350459941"/>
      </p:ext>
    </p:extLst>
  </p:cSld>
  <p:clrMapOvr>
    <a:masterClrMapping/>
  </p:clrMapOvr>
  <p:transition spd="slow">
    <p:randomBar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7A29A4E-9EC4-48B8-900D-8CE600FD52B8}" type="datetimeFigureOut">
              <a:rPr lang="en-US" smtClean="0"/>
              <a:t>5/1/2018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C0218A-FA46-4359-9800-045E6A9BF6DD}" type="slidenum">
              <a:rPr lang="en-US" smtClean="0"/>
              <a:t>‹#›</a:t>
            </a:fld>
            <a:endParaRPr lang="en-US"/>
          </a:p>
        </p:txBody>
      </p:sp>
    </p:spTree>
    <p:extLst>
      <p:ext uri="{BB962C8B-B14F-4D97-AF65-F5344CB8AC3E}">
        <p14:creationId xmlns:p14="http://schemas.microsoft.com/office/powerpoint/2010/main" val="4265225283"/>
      </p:ext>
    </p:extLst>
  </p:cSld>
  <p:clrMapOvr>
    <a:masterClrMapping/>
  </p:clrMapOvr>
  <p:transition spd="slow">
    <p:randomBar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7A29A4E-9EC4-48B8-900D-8CE600FD52B8}" type="datetimeFigureOut">
              <a:rPr lang="en-US" smtClean="0"/>
              <a:t>5/1/2018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9C0218A-FA46-4359-9800-045E6A9BF6DD}" type="slidenum">
              <a:rPr lang="en-US" smtClean="0"/>
              <a:t>‹#›</a:t>
            </a:fld>
            <a:endParaRPr lang="en-US"/>
          </a:p>
        </p:txBody>
      </p:sp>
    </p:spTree>
    <p:extLst>
      <p:ext uri="{BB962C8B-B14F-4D97-AF65-F5344CB8AC3E}">
        <p14:creationId xmlns:p14="http://schemas.microsoft.com/office/powerpoint/2010/main" val="2652156330"/>
      </p:ext>
    </p:extLst>
  </p:cSld>
  <p:clrMapOvr>
    <a:masterClrMapping/>
  </p:clrMapOvr>
  <p:transition spd="slow">
    <p:randomBar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7A29A4E-9EC4-48B8-900D-8CE600FD52B8}" type="datetimeFigureOut">
              <a:rPr lang="en-US" smtClean="0"/>
              <a:t>5/1/2018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9C0218A-FA46-4359-9800-045E6A9BF6DD}" type="slidenum">
              <a:rPr lang="en-US" smtClean="0"/>
              <a:t>‹#›</a:t>
            </a:fld>
            <a:endParaRPr lang="en-US"/>
          </a:p>
        </p:txBody>
      </p:sp>
    </p:spTree>
    <p:extLst>
      <p:ext uri="{BB962C8B-B14F-4D97-AF65-F5344CB8AC3E}">
        <p14:creationId xmlns:p14="http://schemas.microsoft.com/office/powerpoint/2010/main" val="3282844459"/>
      </p:ext>
    </p:extLst>
  </p:cSld>
  <p:clrMapOvr>
    <a:masterClrMapping/>
  </p:clrMapOvr>
  <p:transition spd="slow">
    <p:randomBar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7A29A4E-9EC4-48B8-900D-8CE600FD52B8}" type="datetimeFigureOut">
              <a:rPr lang="en-US" smtClean="0"/>
              <a:t>5/1/2018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9C0218A-FA46-4359-9800-045E6A9BF6DD}" type="slidenum">
              <a:rPr lang="en-US" smtClean="0"/>
              <a:t>‹#›</a:t>
            </a:fld>
            <a:endParaRPr lang="en-US"/>
          </a:p>
        </p:txBody>
      </p:sp>
    </p:spTree>
    <p:extLst>
      <p:ext uri="{BB962C8B-B14F-4D97-AF65-F5344CB8AC3E}">
        <p14:creationId xmlns:p14="http://schemas.microsoft.com/office/powerpoint/2010/main" val="225975465"/>
      </p:ext>
    </p:extLst>
  </p:cSld>
  <p:clrMapOvr>
    <a:masterClrMapping/>
  </p:clrMapOvr>
  <p:transition spd="slow">
    <p:randomBar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A29A4E-9EC4-48B8-900D-8CE600FD52B8}" type="datetimeFigureOut">
              <a:rPr lang="en-US" smtClean="0"/>
              <a:t>5/1/2018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9C0218A-FA46-4359-9800-045E6A9BF6DD}" type="slidenum">
              <a:rPr lang="en-US" smtClean="0"/>
              <a:t>‹#›</a:t>
            </a:fld>
            <a:endParaRPr lang="en-US"/>
          </a:p>
        </p:txBody>
      </p:sp>
    </p:spTree>
    <p:extLst>
      <p:ext uri="{BB962C8B-B14F-4D97-AF65-F5344CB8AC3E}">
        <p14:creationId xmlns:p14="http://schemas.microsoft.com/office/powerpoint/2010/main" val="2616724611"/>
      </p:ext>
    </p:extLst>
  </p:cSld>
  <p:clrMapOvr>
    <a:masterClrMapping/>
  </p:clrMapOvr>
  <p:transition spd="slow">
    <p:randomBar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7A29A4E-9EC4-48B8-900D-8CE600FD52B8}" type="datetimeFigureOut">
              <a:rPr lang="en-US" smtClean="0"/>
              <a:t>5/1/2018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9C0218A-FA46-4359-9800-045E6A9BF6DD}" type="slidenum">
              <a:rPr lang="en-US" smtClean="0"/>
              <a:t>‹#›</a:t>
            </a:fld>
            <a:endParaRPr lang="en-US"/>
          </a:p>
        </p:txBody>
      </p:sp>
    </p:spTree>
    <p:extLst>
      <p:ext uri="{BB962C8B-B14F-4D97-AF65-F5344CB8AC3E}">
        <p14:creationId xmlns:p14="http://schemas.microsoft.com/office/powerpoint/2010/main" val="806993708"/>
      </p:ext>
    </p:extLst>
  </p:cSld>
  <p:clrMapOvr>
    <a:masterClrMapping/>
  </p:clrMapOvr>
  <p:transition spd="slow">
    <p:randomBar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7A29A4E-9EC4-48B8-900D-8CE600FD52B8}" type="datetimeFigureOut">
              <a:rPr lang="en-US" smtClean="0"/>
              <a:t>5/1/2018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9C0218A-FA46-4359-9800-045E6A9BF6DD}" type="slidenum">
              <a:rPr lang="en-US" smtClean="0"/>
              <a:t>‹#›</a:t>
            </a:fld>
            <a:endParaRPr lang="en-US"/>
          </a:p>
        </p:txBody>
      </p:sp>
    </p:spTree>
    <p:extLst>
      <p:ext uri="{BB962C8B-B14F-4D97-AF65-F5344CB8AC3E}">
        <p14:creationId xmlns:p14="http://schemas.microsoft.com/office/powerpoint/2010/main" val="3246603611"/>
      </p:ext>
    </p:extLst>
  </p:cSld>
  <p:clrMapOvr>
    <a:masterClrMapping/>
  </p:clrMapOvr>
  <p:transition spd="slow">
    <p:randomBar dir="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A29A4E-9EC4-48B8-900D-8CE600FD52B8}" type="datetimeFigureOut">
              <a:rPr lang="en-US" smtClean="0"/>
              <a:t>5/1/2018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C0218A-FA46-4359-9800-045E6A9BF6DD}" type="slidenum">
              <a:rPr lang="en-US" smtClean="0"/>
              <a:t>‹#›</a:t>
            </a:fld>
            <a:endParaRPr lang="en-US"/>
          </a:p>
        </p:txBody>
      </p:sp>
    </p:spTree>
    <p:extLst>
      <p:ext uri="{BB962C8B-B14F-4D97-AF65-F5344CB8AC3E}">
        <p14:creationId xmlns:p14="http://schemas.microsoft.com/office/powerpoint/2010/main" val="3480937559"/>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randomBar dir="ver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slide" Target="slide2.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12.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slide" Target="slide11.xml"/></Relationships>
</file>

<file path=ppt/slides/_rels/slide1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audio" Target="../media/audio6.wav"/><Relationship Id="rId7" Type="http://schemas.openxmlformats.org/officeDocument/2006/relationships/image" Target="../media/image13.png"/><Relationship Id="rId2" Type="http://schemas.openxmlformats.org/officeDocument/2006/relationships/audio" Target="../media/audio2.wav"/><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4.png"/><Relationship Id="rId4" Type="http://schemas.openxmlformats.org/officeDocument/2006/relationships/slide" Target="slide13.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 Target="slide1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16.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slide" Target="slide14.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audio" Target="../media/audio7.wav"/><Relationship Id="rId1" Type="http://schemas.openxmlformats.org/officeDocument/2006/relationships/slideLayout" Target="../slideLayouts/slideLayout2.xml"/><Relationship Id="rId6" Type="http://schemas.openxmlformats.org/officeDocument/2006/relationships/audio" Target="../media/audio7.wav"/><Relationship Id="rId5" Type="http://schemas.openxmlformats.org/officeDocument/2006/relationships/slide" Target="slide18.xml"/><Relationship Id="rId4" Type="http://schemas.openxmlformats.org/officeDocument/2006/relationships/slide" Target="slide1.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 Target="slide1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18.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9.png"/><Relationship Id="rId5" Type="http://schemas.openxmlformats.org/officeDocument/2006/relationships/slide" Target="slide1.xml"/><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hyperlink" Target="http://data:image/jpeg;base64,/9j/4AAQSkZJRgABAQAAAQABAAD/2wCEAAkGBxINEhINDRIQDQ0NDQ4QDQ0NDRsPDg0OFREWGBUSEx8YHisgGxoxGxYfIjEiMTA3LjAuIyAzOzMtOCgtLisBCgoKDQ0NFQ0NFS0ZFRkrNysrKystLSsrKysrLS0rKysrKys3KysrKysrKysrKysrKysrKysrKysrKysrKysrK/AABEIATsAoAMBIgACEQEDEQH/xAAcAAEBAQEBAQEBAQAAAAAAAAAAAwECBAgFBgf/xABDEAABAwAFBQoNBQABBQAAAAAAAQIDBBIycbERMTNzsgUTIVFhcoGSobMUF0FDUlSCkZTB0dPwBgciYuEkNEJkorT/xAAVAQEBAAAAAAAAAAAAAAAAAAAAAf/EABQRAQAAAAAAAAAAAAAAAAAAAAD/2gAMAwEAAhEDEQA/AP8AM6U+R0ktV71ySycFdc1ZcxCvL6T+u49sOmm1k20pHdBFZleiqiIjcqJdnKiFeX0n9dwry+k/ruPP4Zyv93+Dwzlf7v8AAPRXl9J/XcK8vpP67jz+F8r/AHf4PC+V/wCdAHory+k/ruFeX0n9dx5/C143/nQb4WvG/wDOgC9eX0n9dwry+k/ruIeFrxv/ADoHhS8b/wA6AL15fSf13CvL6T+u4h4UvG/86B4UvG73/wCAXry+k/ruFeX0n9dxDwpeN3v/AMN8KXjd70+gFq8vpP67hXl9J/XcR8JXjd70+g8JXjd1k+gFq8vpP67hXl9J/XcR8JXjd1k+g8JXjd1k+gFq8vpP67i9FkkbJFWe/hlj4K65qyHNEyuyOVVyLWyIq5cyZ+Asuli1sW0gHUOlm1k20pxulZdc3A7h0s2sm2lON0szrm4AeYGgDAaAMBoAwGmAAAAAAAAAAABahWW3OwKLpYtZDtISoVltzsCi6WLWQ7SAdxaWbWTbSnG6Nl1zcDuLSzaybaU9MNCSkyJCrlYj2uVXImVURkLn5Evq5OkD8sHp3Tovg801HRa/g9Imhr5Mlao9W1snkzHmAm5y5VyLm5DKy8fYHZ16MDueJESNUVUrxK53Ku+yNy8PI1AJ114+wyuvH2GVOVez6Cpyr2fQDd8Xj7DN9Xj7BvfKvZ9DN75V7PoBu+r+IN9X8QzeuVez6DeuVez6Abvq/iDfV/EM3rlXs+g3rlXs+gG76v4hWD+SOVVs5OC9SO95EVcqrkTy3oWouZ/s4gdAACtCstudgUXSxayHaQnQrLbnYFF0sWsh2kA7i0s2sm2lP09xf+pZq5/AJJT8yLSzaybaU4p7laiq1VaqIzIrVyKnB5FQD0/qRMlMpif+fTM+fTvPzxyrlVVVVVVXKqqudVAEXZ16MC9Isw6l3fykHZ16MC9Isw6l3fygQAAAAAAAAAAGOzLcmKHdFsv9nE4dmW5MUO6LZf7GIGgAC1DstudgU87FrIdpCdDstudgU87FrIdpAO4tLNrJtpSe6NlbmYFI9LNrJtpSe6FlbmYASMNAEHZ16MC9Isw6l3fykX516MC1Isw6l3fygQAAAAAAAAAAGOzLcmKHdFsv9nE4dmW5MUO6NZf7GIGgw0C1DstudgU87FrIdpCdDstudgU87FrIdpAO49LNrJtpSe6FlbmYFI9LNrJtpSe6FlbmYATMNAEH516MC1Isw6l3fykX516MC1Isw6l3fygQAAAAAAAAAAGOzLcmKHdGsv9jE4dmW5MUO6NZf7GIAAAWodltzsCvnYdZDtISodltzsCvnYdZDtIB3HpZtZNtKT3QsrczA7j0s2sm2lON0LK3MwA4MNMUCD869GBakWYdS7v5SL869GBakWYdS7v5QIAAAAAAAAAADHZluTFDqjWX+xicuzLcmKHdGsv9jEDAFAF6HZbc7Ar52HWQ7SEqJZbc7Aqmkh1kO0gHUelm1k20pOn2VuZgUj0s2sm2lJ0+ytzMAOQAB53516MC1Isw6l3fykX516MC89mHUu7+UCAAAAAAAAAAAx2ZbkxQ6o9l/sYnLsy3Jih1R7L/ZxAwAwD0USy252BRNJDrIdpCd" TargetMode="External"/><Relationship Id="rId7" Type="http://schemas.openxmlformats.org/officeDocument/2006/relationships/hyperlink" Target="https://www.google.com/search?q=trap+door&amp;tbm=isch&amp;source=lnt&amp;tbs=sur:fm&amp;sa=X&amp;ved=0ahUKEwij2qLboePaAhWQiOAKHewVAwMQpwUIHg&amp;biw=1879&amp;bih=1225&amp;dpr=1&amp;safe=active&amp;ssui=on#imgrc=Xxqcm-PY08TynM" TargetMode="External"/><Relationship Id="rId2" Type="http://schemas.openxmlformats.org/officeDocument/2006/relationships/hyperlink" Target="https://www.google.com/search?q=death&amp;rlz=1C1CHBF_enUS794US794&amp;tbm=isch&amp;source=lnt&amp;tbs=sur:fc&amp;sa=X&amp;ved=0ahUKEwijs4GD5tjaAhUDUt8KHdhvAlcQpwUIHg&amp;biw=1280&amp;bih=869&amp;dpr=1#imgrc=bs5zMVfekX_aXM" TargetMode="External"/><Relationship Id="rId1" Type="http://schemas.openxmlformats.org/officeDocument/2006/relationships/slideLayout" Target="../slideLayouts/slideLayout2.xml"/><Relationship Id="rId6" Type="http://schemas.openxmlformats.org/officeDocument/2006/relationships/hyperlink" Target="http://www.corvallisadvocate.com/2015/red-door-landlords-change-color-little-else/" TargetMode="External"/><Relationship Id="rId5" Type="http://schemas.openxmlformats.org/officeDocument/2006/relationships/hyperlink" Target="https://www.publicdomainpictures.net/en/view-image.php?image=24881&amp;picture=human-skull" TargetMode="External"/><Relationship Id="rId4" Type="http://schemas.openxmlformats.org/officeDocument/2006/relationships/hyperlink" Target="https://www.flickr.com/photos/calliope/5054420781"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soundbible.com/33-Evil-Laugh-Cackle.html" TargetMode="External"/><Relationship Id="rId2" Type="http://schemas.openxmlformats.org/officeDocument/2006/relationships/hyperlink" Target="http://soundbible.com/2096-Maniacal-Laugh-2.html" TargetMode="External"/><Relationship Id="rId1" Type="http://schemas.openxmlformats.org/officeDocument/2006/relationships/slideLayout" Target="../slideLayouts/slideLayout2.xml"/><Relationship Id="rId5" Type="http://schemas.openxmlformats.org/officeDocument/2006/relationships/slide" Target="slide1.xml"/><Relationship Id="rId4" Type="http://schemas.openxmlformats.org/officeDocument/2006/relationships/hyperlink" Target="http://soundbible.com/1362-Old-Door-Creaking.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6.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slide" Target="slide5.xml"/></Relationships>
</file>

<file path=ppt/slides/_rels/slide5.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2.wav"/><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slide" Target="slide7.xml"/></Relationships>
</file>

<file path=ppt/slides/_rels/slide6.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8.png"/><Relationship Id="rId2" Type="http://schemas.openxmlformats.org/officeDocument/2006/relationships/audio" Target="../media/audio2.wav"/><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slide" Target="slide17.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audio" Target="../media/audio2.wav"/><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9.xml"/><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audio" Target="../media/audio5.wav"/><Relationship Id="rId1" Type="http://schemas.openxmlformats.org/officeDocument/2006/relationships/slideLayout" Target="../slideLayouts/slideLayout2.xml"/><Relationship Id="rId4" Type="http://schemas.openxmlformats.org/officeDocument/2006/relationships/slide" Target="slide10.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audio" Target="../media/audio2.wav"/><Relationship Id="rId1" Type="http://schemas.openxmlformats.org/officeDocument/2006/relationships/slideLayout" Target="../slideLayouts/slideLayout2.xml"/><Relationship Id="rId5" Type="http://schemas.openxmlformats.org/officeDocument/2006/relationships/slide" Target="slide17.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9701" y="499609"/>
            <a:ext cx="9144000" cy="1655762"/>
          </a:xfrm>
        </p:spPr>
        <p:txBody>
          <a:bodyPr>
            <a:normAutofit/>
          </a:bodyPr>
          <a:lstStyle/>
          <a:p>
            <a:r>
              <a:rPr lang="en-US" sz="6000">
                <a:solidFill>
                  <a:srgbClr val="FF0000"/>
                </a:solidFill>
                <a:latin typeface="Showcard Gothic" panose="04020904020102020604" pitchFamily="82" charset="0"/>
              </a:rPr>
              <a:t> HOUSE OF HORRORS</a:t>
            </a:r>
          </a:p>
        </p:txBody>
      </p:sp>
      <p:pic>
        <p:nvPicPr>
          <p:cNvPr id="1028" name="Picture 4" descr="Image result for haunted hous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0" y="1489515"/>
            <a:ext cx="7380514" cy="3730186"/>
          </a:xfrm>
          <a:prstGeom prst="rect">
            <a:avLst/>
          </a:prstGeom>
          <a:noFill/>
          <a:extLst>
            <a:ext uri="{909E8E84-426E-40dd-AFC4-6F175D3DCCD1}">
              <a14:hiddenFill xmlns:a14="http://schemas.microsoft.com/office/drawing/2010/main" xmlns="">
                <a:solidFill>
                  <a:srgbClr val="FFFFFF"/>
                </a:solidFill>
              </a14:hiddenFill>
            </a:ext>
          </a:extLst>
        </p:spPr>
      </p:pic>
      <p:sp>
        <p:nvSpPr>
          <p:cNvPr id="4" name="Rectangle 3">
            <a:hlinkClick r:id="rId4" action="ppaction://hlinksldjump"/>
          </p:cNvPr>
          <p:cNvSpPr/>
          <p:nvPr/>
        </p:nvSpPr>
        <p:spPr>
          <a:xfrm>
            <a:off x="1698171" y="5519057"/>
            <a:ext cx="8556172" cy="1061357"/>
          </a:xfrm>
          <a:prstGeom prst="rect">
            <a:avLst/>
          </a:prstGeom>
          <a:ln w="76200">
            <a:solidFill>
              <a:srgbClr val="FF0000"/>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3600">
                <a:solidFill>
                  <a:srgbClr val="FF0000"/>
                </a:solidFill>
                <a:latin typeface="Showcard Gothic" panose="04020904020102020604" pitchFamily="82" charset="0"/>
              </a:rPr>
              <a:t>ENTER IF YOU DARE</a:t>
            </a:r>
          </a:p>
        </p:txBody>
      </p:sp>
      <p:sp>
        <p:nvSpPr>
          <p:cNvPr id="5" name="Rectangle 4">
            <a:hlinkClick r:id="rId4" action="ppaction://hlinksldjump"/>
          </p:cNvPr>
          <p:cNvSpPr/>
          <p:nvPr/>
        </p:nvSpPr>
        <p:spPr>
          <a:xfrm>
            <a:off x="1409701" y="5219701"/>
            <a:ext cx="9144000" cy="1638299"/>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0720993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mph" presetSubtype="0" repeatCount="indefinite" fill="remove" grpId="0" nodeType="withEffect">
                                  <p:stCondLst>
                                    <p:cond delay="0"/>
                                  </p:stCondLst>
                                  <p:endCondLst>
                                    <p:cond evt="onNext" delay="0">
                                      <p:tgtEl>
                                        <p:sldTgt/>
                                      </p:tgtEl>
                                    </p:cond>
                                  </p:endCondLst>
                                  <p:childTnLst>
                                    <p:animClr clrSpc="rgb" dir="cw">
                                      <p:cBhvr override="childStyle">
                                        <p:cTn id="6" dur="1650" autoRev="1" fill="remove"/>
                                        <p:tgtEl>
                                          <p:spTgt spid="4"/>
                                        </p:tgtEl>
                                        <p:attrNameLst>
                                          <p:attrName>style.color</p:attrName>
                                        </p:attrNameLst>
                                      </p:cBhvr>
                                      <p:to>
                                        <a:schemeClr val="bg1"/>
                                      </p:to>
                                    </p:animClr>
                                    <p:animClr clrSpc="rgb" dir="cw">
                                      <p:cBhvr>
                                        <p:cTn id="7" dur="1650" autoRev="1" fill="remove"/>
                                        <p:tgtEl>
                                          <p:spTgt spid="4"/>
                                        </p:tgtEl>
                                        <p:attrNameLst>
                                          <p:attrName>fillcolor</p:attrName>
                                        </p:attrNameLst>
                                      </p:cBhvr>
                                      <p:to>
                                        <a:schemeClr val="bg1"/>
                                      </p:to>
                                    </p:animClr>
                                    <p:set>
                                      <p:cBhvr>
                                        <p:cTn id="8" dur="1650" autoRev="1" fill="remove"/>
                                        <p:tgtEl>
                                          <p:spTgt spid="4"/>
                                        </p:tgtEl>
                                        <p:attrNameLst>
                                          <p:attrName>fill.type</p:attrName>
                                        </p:attrNameLst>
                                      </p:cBhvr>
                                      <p:to>
                                        <p:strVal val="solid"/>
                                      </p:to>
                                    </p:set>
                                    <p:set>
                                      <p:cBhvr>
                                        <p:cTn id="9" dur="1650" autoRev="1" fill="remove"/>
                                        <p:tgtEl>
                                          <p:spTgt spid="4"/>
                                        </p:tgtEl>
                                        <p:attrNameLst>
                                          <p:attrName>fill.on</p:attrName>
                                        </p:attrNameLst>
                                      </p:cBhvr>
                                      <p:to>
                                        <p:strVal val="true"/>
                                      </p:to>
                                    </p:set>
                                  </p:childTnLst>
                                  <p:subTnLst>
                                    <p:audio>
                                      <p:cMediaNode>
                                        <p:cTn display="0" masterRel="sameClick">
                                          <p:stCondLst>
                                            <p:cond evt="begin" delay="0">
                                              <p:tn val="5"/>
                                            </p:cond>
                                          </p:stCondLst>
                                          <p:endCondLst>
                                            <p:cond evt="onStopAudio" delay="0">
                                              <p:tgtEl>
                                                <p:sldTgt/>
                                              </p:tgtEl>
                                            </p:cond>
                                          </p:endCondLst>
                                        </p:cTn>
                                        <p:tgtEl>
                                          <p:sndTgt r:embed="rId2" name="Evil Laugh Cackle-SoundBible.com-957382653 (1).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21871" y="274411"/>
            <a:ext cx="10515600" cy="4351338"/>
          </a:xfrm>
        </p:spPr>
        <p:txBody>
          <a:bodyPr/>
          <a:lstStyle/>
          <a:p>
            <a:pPr marL="0" indent="0" algn="ctr">
              <a:buNone/>
            </a:pPr>
            <a:r>
              <a:rPr lang="en-US" dirty="0">
                <a:solidFill>
                  <a:srgbClr val="FF0000"/>
                </a:solidFill>
                <a:latin typeface="Showcard Gothic" panose="04020904020102020604" pitchFamily="82" charset="0"/>
              </a:rPr>
              <a:t>Choose Wisely </a:t>
            </a:r>
          </a:p>
        </p:txBody>
      </p:sp>
      <p:pic>
        <p:nvPicPr>
          <p:cNvPr id="2050" name="Picture 2" descr="Related image">
            <a:hlinkClick r:id="rId2" action="ppaction://hlinksldjump"/>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9990" t="11230" r="28256" b="10176"/>
          <a:stretch/>
        </p:blipFill>
        <p:spPr bwMode="auto">
          <a:xfrm>
            <a:off x="7037615" y="1942151"/>
            <a:ext cx="2498271" cy="4702628"/>
          </a:xfrm>
          <a:prstGeom prst="rect">
            <a:avLst/>
          </a:prstGeom>
          <a:noFill/>
          <a:extLst>
            <a:ext uri="{909E8E84-426E-40dd-AFC4-6F175D3DCCD1}">
              <a14:hiddenFill xmlns:a14="http://schemas.microsoft.com/office/drawing/2010/main" xmlns="">
                <a:solidFill>
                  <a:srgbClr val="FFFFFF"/>
                </a:solidFill>
              </a14:hiddenFill>
            </a:ext>
          </a:extLst>
        </p:spPr>
      </p:pic>
      <p:sp>
        <p:nvSpPr>
          <p:cNvPr id="5" name="Rectangle 4"/>
          <p:cNvSpPr/>
          <p:nvPr/>
        </p:nvSpPr>
        <p:spPr>
          <a:xfrm>
            <a:off x="2229196" y="1942152"/>
            <a:ext cx="2636718" cy="478906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2052" name="Picture 4" descr="Image result for black door">
            <a:hlinkClick r:id="rId4"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30879" y="2045599"/>
            <a:ext cx="2383219" cy="468561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2269845248"/>
      </p:ext>
    </p:extLst>
  </p:cSld>
  <p:clrMapOvr>
    <a:masterClrMapping/>
  </p:clrMapOvr>
  <p:transition spd="slow">
    <p:randomBar dir="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5" name="Picture 14">
            <a:hlinkClick r:id="rId4" action="ppaction://hlinksldjump"/>
          </p:cNvPr>
          <p:cNvPicPr>
            <a:picLocks noChangeAspect="1"/>
          </p:cNvPicPr>
          <p:nvPr/>
        </p:nvPicPr>
        <p:blipFill>
          <a:blip r:embed="rId5"/>
          <a:stretch>
            <a:fillRect/>
          </a:stretch>
        </p:blipFill>
        <p:spPr>
          <a:xfrm>
            <a:off x="8802480" y="4593907"/>
            <a:ext cx="2919572" cy="1947332"/>
          </a:xfrm>
          <a:prstGeom prst="rect">
            <a:avLst/>
          </a:prstGeom>
        </p:spPr>
      </p:pic>
      <p:pic>
        <p:nvPicPr>
          <p:cNvPr id="8" name="Picture 7"/>
          <p:cNvPicPr>
            <a:picLocks noChangeAspect="1"/>
          </p:cNvPicPr>
          <p:nvPr/>
        </p:nvPicPr>
        <p:blipFill>
          <a:blip r:embed="rId6"/>
          <a:stretch>
            <a:fillRect/>
          </a:stretch>
        </p:blipFill>
        <p:spPr>
          <a:xfrm>
            <a:off x="4532923" y="3331307"/>
            <a:ext cx="2821354" cy="3526693"/>
          </a:xfrm>
          <a:prstGeom prst="rect">
            <a:avLst/>
          </a:prstGeom>
        </p:spPr>
      </p:pic>
      <p:sp>
        <p:nvSpPr>
          <p:cNvPr id="2" name="Title 1"/>
          <p:cNvSpPr>
            <a:spLocks noGrp="1"/>
          </p:cNvSpPr>
          <p:nvPr>
            <p:ph type="title"/>
          </p:nvPr>
        </p:nvSpPr>
        <p:spPr/>
        <p:txBody>
          <a:bodyPr/>
          <a:lstStyle/>
          <a:p>
            <a:pPr algn="ctr"/>
            <a:r>
              <a:rPr lang="en-US" dirty="0">
                <a:solidFill>
                  <a:srgbClr val="FF0000"/>
                </a:solidFill>
                <a:latin typeface="Showcard Gothic" panose="04020904020102020604" pitchFamily="82" charset="0"/>
              </a:rPr>
              <a:t> Raven’s  Room</a:t>
            </a:r>
          </a:p>
        </p:txBody>
      </p:sp>
      <p:sp>
        <p:nvSpPr>
          <p:cNvPr id="3" name="Content Placeholder 2"/>
          <p:cNvSpPr>
            <a:spLocks noGrp="1"/>
          </p:cNvSpPr>
          <p:nvPr>
            <p:ph idx="1"/>
          </p:nvPr>
        </p:nvSpPr>
        <p:spPr>
          <a:xfrm>
            <a:off x="867508" y="1522779"/>
            <a:ext cx="10515600" cy="4351338"/>
          </a:xfrm>
        </p:spPr>
        <p:txBody>
          <a:bodyPr>
            <a:normAutofit/>
          </a:bodyPr>
          <a:lstStyle/>
          <a:p>
            <a:pPr marL="0" indent="0" algn="ctr">
              <a:buNone/>
            </a:pPr>
            <a:r>
              <a:rPr lang="en-US" sz="2400" dirty="0">
                <a:solidFill>
                  <a:srgbClr val="FF0000"/>
                </a:solidFill>
                <a:latin typeface="Showcard Gothic" panose="04020904020102020604" pitchFamily="82" charset="0"/>
              </a:rPr>
              <a:t>You now have entered the Ravens cage. As the ravens gaze down on you like pray. They begin to attack, swooping down pecking at your hair and head. You look around in a panic and notice a raven sitting on a trap door. You then dive for the raven getting it to move and quickly escape. 2 new doors await you.</a:t>
            </a:r>
          </a:p>
        </p:txBody>
      </p:sp>
      <p:pic>
        <p:nvPicPr>
          <p:cNvPr id="9" name="Picture 8"/>
          <p:cNvPicPr>
            <a:picLocks noChangeAspect="1"/>
          </p:cNvPicPr>
          <p:nvPr/>
        </p:nvPicPr>
        <p:blipFill>
          <a:blip r:embed="rId7"/>
          <a:stretch>
            <a:fillRect/>
          </a:stretch>
        </p:blipFill>
        <p:spPr>
          <a:xfrm flipH="1">
            <a:off x="338668" y="3448539"/>
            <a:ext cx="3636325" cy="3272692"/>
          </a:xfrm>
          <a:prstGeom prst="rect">
            <a:avLst/>
          </a:prstGeom>
        </p:spPr>
      </p:pic>
      <p:pic>
        <p:nvPicPr>
          <p:cNvPr id="11" name="Picture 10"/>
          <p:cNvPicPr>
            <a:picLocks noChangeAspect="1"/>
          </p:cNvPicPr>
          <p:nvPr/>
        </p:nvPicPr>
        <p:blipFill>
          <a:blip r:embed="rId8"/>
          <a:stretch>
            <a:fillRect/>
          </a:stretch>
        </p:blipFill>
        <p:spPr>
          <a:xfrm>
            <a:off x="8402496" y="3526691"/>
            <a:ext cx="2980275" cy="2969844"/>
          </a:xfrm>
          <a:prstGeom prst="rect">
            <a:avLst/>
          </a:prstGeom>
        </p:spPr>
      </p:pic>
      <p:pic>
        <p:nvPicPr>
          <p:cNvPr id="12" name="Picture 11"/>
          <p:cNvPicPr>
            <a:picLocks noChangeAspect="1"/>
          </p:cNvPicPr>
          <p:nvPr/>
        </p:nvPicPr>
        <p:blipFill>
          <a:blip r:embed="rId8"/>
          <a:stretch>
            <a:fillRect/>
          </a:stretch>
        </p:blipFill>
        <p:spPr>
          <a:xfrm>
            <a:off x="10028578" y="78154"/>
            <a:ext cx="1725423" cy="1719384"/>
          </a:xfrm>
          <a:prstGeom prst="rect">
            <a:avLst/>
          </a:prstGeom>
        </p:spPr>
      </p:pic>
      <p:pic>
        <p:nvPicPr>
          <p:cNvPr id="14" name="Picture 13"/>
          <p:cNvPicPr>
            <a:picLocks noChangeAspect="1"/>
          </p:cNvPicPr>
          <p:nvPr/>
        </p:nvPicPr>
        <p:blipFill>
          <a:blip r:embed="rId8"/>
          <a:stretch>
            <a:fillRect/>
          </a:stretch>
        </p:blipFill>
        <p:spPr>
          <a:xfrm flipH="1">
            <a:off x="254000" y="74247"/>
            <a:ext cx="1662209" cy="1719384"/>
          </a:xfrm>
          <a:prstGeom prst="rect">
            <a:avLst/>
          </a:prstGeom>
        </p:spPr>
      </p:pic>
    </p:spTree>
    <p:extLst>
      <p:ext uri="{BB962C8B-B14F-4D97-AF65-F5344CB8AC3E}">
        <p14:creationId xmlns:p14="http://schemas.microsoft.com/office/powerpoint/2010/main" val="3009259145"/>
      </p:ext>
    </p:extLst>
  </p:cSld>
  <p:clrMapOvr>
    <a:masterClrMapping/>
  </p:clrMapOvr>
  <p:transition spd="slow">
    <p:randomBar dir="vert"/>
    <p:sndAc>
      <p:stSnd>
        <p:snd r:embed="rId2" name="Old Door Creaking-SoundBible.com-1197162460.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withEffect">
                                  <p:stCondLst>
                                    <p:cond delay="0"/>
                                  </p:stCondLst>
                                  <p:childTnLst>
                                    <p:animMotion origin="layout" path="M 0.35573 -0.19236 C 0.34545 -0.14027 0.3556 -0.18472 0.34297 -0.14398 C 0.33034 -0.10347 0.32162 -0.07222 0.30209 -0.04143 C 0.29206 -0.02592 0.28373 -0.0081 0.2724 0.00417 C 0.26198 0.01505 0.24792 0.02176 0.23633 0.02686 C 0.22097 0.04051 0.20521 0.04237 0.18829 0.04399 C 0.17917 0.0426 0.17006 0.04213 0.16107 0.03982 C 0.15196 0.03704 0.14115 0.02454 0.13308 0.0169 C 0.12488 0.00903 0.12006 -0.00578 0.11133 -0.01157 C 0.09245 -0.02407 0.07097 -0.02361 0.05131 -0.02708 C 0.0448 -0.02615 0.03842 -0.02592 0.03204 -0.0243 C 0.02475 -0.02268 0.01863 -0.0155 0.01198 -0.01157 C 0.0099 -0.00046 0.01264 -0.01435 0.00964 -0.003 C 0.00925 -0.00185 0.00886 0.00139 0.00886 0.00139 L 6.66667E-6 -3.33333E-6 " pathEditMode="relative" ptsTypes="fffffffffffffAA">
                                      <p:cBhvr>
                                        <p:cTn id="6" dur="2000" fill="hold"/>
                                        <p:tgtEl>
                                          <p:spTgt spid="14"/>
                                        </p:tgtEl>
                                        <p:attrNameLst>
                                          <p:attrName>ppt_x</p:attrName>
                                          <p:attrName>ppt_y</p:attrName>
                                        </p:attrNameLst>
                                      </p:cBhvr>
                                    </p:animMotion>
                                  </p:childTnLst>
                                </p:cTn>
                              </p:par>
                              <p:par>
                                <p:cTn id="7" presetID="0" presetClass="path" presetSubtype="0" accel="50000" decel="50000" fill="hold" nodeType="withEffect">
                                  <p:stCondLst>
                                    <p:cond delay="0"/>
                                  </p:stCondLst>
                                  <p:childTnLst>
                                    <p:animMotion origin="layout" path="M 0.16979 -0.29629 C 0.13828 -0.28819 0.10612 -0.28981 0.07448 -0.28772 C 0.03711 -0.28194 0.00026 -0.27129 -0.03685 -0.26481 C -0.04597 -0.25995 -0.05495 -0.25555 -0.0642 -0.25208 C -0.07904 -0.23703 -0.09558 -0.22661 -0.10899 -0.20786 C -0.1138 -0.20115 -0.12266 -0.18633 -0.12266 -0.18633 C -0.13425 -0.14999 -0.11719 -0.20254 -0.12982 -0.16805 C -0.13594 -0.15161 -0.13737 -0.13309 -0.13867 -0.11388 C -0.13815 -0.10833 -0.13815 -0.10231 -0.13711 -0.09675 C -0.1362 -0.0905 -0.13268 -0.0861 -0.12982 -0.08263 C -0.1194 -0.06967 -0.10873 -0.06041 -0.09701 -0.05115 C -0.08724 -0.04351 -0.07748 -0.03286 -0.06732 -0.02545 C -0.06081 -0.02083 -0.05404 -0.0192 -0.04727 -0.0155 C -0.03164 -0.0074 -0.01654 5.92593E-6 1.66667E-6 5.92593E-6 " pathEditMode="relative" ptsTypes="fffffffffffffA">
                                      <p:cBhvr>
                                        <p:cTn id="8" dur="2000" fill="hold"/>
                                        <p:tgtEl>
                                          <p:spTgt spid="12"/>
                                        </p:tgtEl>
                                        <p:attrNameLst>
                                          <p:attrName>ppt_x</p:attrName>
                                          <p:attrName>ppt_y</p:attrName>
                                        </p:attrNameLst>
                                      </p:cBhvr>
                                    </p:animMotion>
                                  </p:childTnLst>
                                </p:cTn>
                              </p:par>
                              <p:par>
                                <p:cTn id="9" presetID="2" presetClass="entr" presetSubtype="4"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0" presetClass="path" presetSubtype="0" accel="50000" decel="50000" fill="hold" nodeType="clickEffect">
                                  <p:stCondLst>
                                    <p:cond delay="0"/>
                                  </p:stCondLst>
                                  <p:childTnLst>
                                    <p:animMotion origin="layout" path="M 0.09805 2.96296E-6 C 0.07291 0.00347 0.05065 0.00902 0.0263 0.01713 C 0.0056 0.02384 -0.01406 0.02639 -0.03307 0.04328 C -0.07201 0.07777 -0.10039 0.13426 -0.12839 0.19097 C -0.14909 0.2324 -0.17031 0.27685 -0.18034 0.32986 C -0.17904 0.35301 -0.18034 0.36713 -0.17422 0.38611 C -0.15248 0.45277 -0.0944 0.48842 -0.05287 0.49444 C -0.02917 0.50416 -0.01016 0.50555 0.01523 0.5074 C 0.03138 0.50926 0.04726 0.51365 0.06354 0.5162 C 0.07851 0.52037 0.09388 0.52546 0.10911 0.52916 C 0.11028 0.52986 0.11302 0.53148 0.11302 0.53171 " pathEditMode="relative" rAng="0" ptsTypes="ffffffffffA">
                                      <p:cBhvr>
                                        <p:cTn id="16" dur="2000" fill="hold"/>
                                        <p:tgtEl>
                                          <p:spTgt spid="11"/>
                                        </p:tgtEl>
                                        <p:attrNameLst>
                                          <p:attrName>ppt_x</p:attrName>
                                          <p:attrName>ppt_y</p:attrName>
                                        </p:attrNameLst>
                                      </p:cBhvr>
                                      <p:rCtr x="-13177" y="26574"/>
                                    </p:animMotion>
                                  </p:childTnLst>
                                  <p:subTnLst>
                                    <p:audio>
                                      <p:cMediaNode>
                                        <p:cTn display="0" masterRel="sameClick">
                                          <p:stCondLst>
                                            <p:cond evt="begin" delay="0">
                                              <p:tn val="15"/>
                                            </p:cond>
                                          </p:stCondLst>
                                          <p:endCondLst>
                                            <p:cond evt="onStopAudio" delay="0">
                                              <p:tgtEl>
                                                <p:sldTgt/>
                                              </p:tgtEl>
                                            </p:cond>
                                          </p:endCondLst>
                                        </p:cTn>
                                        <p:tgtEl>
                                          <p:sndTgt r:embed="rId3" name="Raven Sound.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rgbClr val="FF0000"/>
                </a:solidFill>
                <a:latin typeface="Showcard Gothic" panose="04020904020102020604" pitchFamily="82" charset="0"/>
              </a:rPr>
              <a:t>Pit of Sorrows </a:t>
            </a:r>
          </a:p>
        </p:txBody>
      </p:sp>
      <p:sp>
        <p:nvSpPr>
          <p:cNvPr id="3" name="Content Placeholder 2"/>
          <p:cNvSpPr>
            <a:spLocks noGrp="1"/>
          </p:cNvSpPr>
          <p:nvPr>
            <p:ph idx="1"/>
          </p:nvPr>
        </p:nvSpPr>
        <p:spPr>
          <a:xfrm>
            <a:off x="838200" y="1513009"/>
            <a:ext cx="10515600" cy="4351338"/>
          </a:xfrm>
        </p:spPr>
        <p:txBody>
          <a:bodyPr>
            <a:normAutofit/>
          </a:bodyPr>
          <a:lstStyle/>
          <a:p>
            <a:pPr marL="0" indent="0" algn="ctr">
              <a:buNone/>
            </a:pPr>
            <a:r>
              <a:rPr lang="en-US" sz="2400" dirty="0">
                <a:solidFill>
                  <a:srgbClr val="FF0000"/>
                </a:solidFill>
                <a:latin typeface="Showcard Gothic" panose="04020904020102020604" pitchFamily="82" charset="0"/>
              </a:rPr>
              <a:t>As the door behind you slams closed, a sudden feeling of sorrow hits your body. You are now helplessly being dragged into the abyss along with your soul. You are becoming pure despair. Disappearing forever in the Darkness. </a:t>
            </a:r>
          </a:p>
        </p:txBody>
      </p:sp>
      <p:pic>
        <p:nvPicPr>
          <p:cNvPr id="4" name="Picture 3">
            <a:hlinkClick r:id="rId2" action="ppaction://hlinksldjump"/>
          </p:cNvPr>
          <p:cNvPicPr>
            <a:picLocks noChangeAspect="1"/>
          </p:cNvPicPr>
          <p:nvPr/>
        </p:nvPicPr>
        <p:blipFill>
          <a:blip r:embed="rId3"/>
          <a:stretch>
            <a:fillRect/>
          </a:stretch>
        </p:blipFill>
        <p:spPr>
          <a:xfrm>
            <a:off x="1853870" y="2969669"/>
            <a:ext cx="8118230" cy="4542692"/>
          </a:xfrm>
          <a:prstGeom prst="rect">
            <a:avLst/>
          </a:prstGeom>
        </p:spPr>
      </p:pic>
    </p:spTree>
    <p:extLst>
      <p:ext uri="{BB962C8B-B14F-4D97-AF65-F5344CB8AC3E}">
        <p14:creationId xmlns:p14="http://schemas.microsoft.com/office/powerpoint/2010/main" val="258415437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21871" y="274411"/>
            <a:ext cx="10515600" cy="4351338"/>
          </a:xfrm>
        </p:spPr>
        <p:txBody>
          <a:bodyPr/>
          <a:lstStyle/>
          <a:p>
            <a:pPr marL="0" indent="0" algn="ctr">
              <a:buNone/>
            </a:pPr>
            <a:r>
              <a:rPr lang="en-US" dirty="0">
                <a:solidFill>
                  <a:srgbClr val="FF0000"/>
                </a:solidFill>
                <a:latin typeface="Showcard Gothic" panose="04020904020102020604" pitchFamily="82" charset="0"/>
              </a:rPr>
              <a:t>Choose Wisely</a:t>
            </a:r>
          </a:p>
        </p:txBody>
      </p:sp>
      <p:pic>
        <p:nvPicPr>
          <p:cNvPr id="2050" name="Picture 2" descr="Related image">
            <a:hlinkClick r:id="rId2" action="ppaction://hlinksldjump"/>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9990" t="11230" r="28256" b="10176"/>
          <a:stretch/>
        </p:blipFill>
        <p:spPr bwMode="auto">
          <a:xfrm>
            <a:off x="7037615" y="1942151"/>
            <a:ext cx="2498271" cy="4702628"/>
          </a:xfrm>
          <a:prstGeom prst="rect">
            <a:avLst/>
          </a:prstGeom>
          <a:noFill/>
          <a:extLst>
            <a:ext uri="{909E8E84-426E-40dd-AFC4-6F175D3DCCD1}">
              <a14:hiddenFill xmlns:a14="http://schemas.microsoft.com/office/drawing/2010/main" xmlns="">
                <a:solidFill>
                  <a:srgbClr val="FFFFFF"/>
                </a:solidFill>
              </a14:hiddenFill>
            </a:ext>
          </a:extLst>
        </p:spPr>
      </p:pic>
      <p:sp>
        <p:nvSpPr>
          <p:cNvPr id="5" name="Rectangle 4"/>
          <p:cNvSpPr/>
          <p:nvPr/>
        </p:nvSpPr>
        <p:spPr>
          <a:xfrm>
            <a:off x="2229196" y="1942152"/>
            <a:ext cx="2636718" cy="478906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2052" name="Picture 4" descr="Image result for black door">
            <a:hlinkClick r:id="rId4"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30879" y="2045599"/>
            <a:ext cx="2383219" cy="468561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2843322876"/>
      </p:ext>
    </p:extLst>
  </p:cSld>
  <p:clrMapOvr>
    <a:masterClrMapping/>
  </p:clrMapOvr>
  <p:transition spd="slow">
    <p:randomBar dir="ver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Showcard Gothic" panose="04020904020102020604" pitchFamily="82" charset="0"/>
              </a:rPr>
              <a:t>At Deaths Door </a:t>
            </a:r>
            <a:r>
              <a:rPr lang="en-US" dirty="0"/>
              <a:t>       </a:t>
            </a:r>
          </a:p>
        </p:txBody>
      </p:sp>
      <p:sp>
        <p:nvSpPr>
          <p:cNvPr id="3" name="Content Placeholder 2"/>
          <p:cNvSpPr>
            <a:spLocks noGrp="1"/>
          </p:cNvSpPr>
          <p:nvPr>
            <p:ph idx="1"/>
          </p:nvPr>
        </p:nvSpPr>
        <p:spPr/>
        <p:txBody>
          <a:bodyPr/>
          <a:lstStyle/>
          <a:p>
            <a:pPr marL="0" indent="0" algn="ctr">
              <a:buNone/>
            </a:pPr>
            <a:r>
              <a:rPr lang="en-US" dirty="0">
                <a:latin typeface="Showcard Gothic" panose="04020904020102020604" pitchFamily="82" charset="0"/>
              </a:rPr>
              <a:t>You hesitantly open the door. It is pitch black but you reluctantly and desperately stumble through the darkness. You feel a handle of some sorts. As you turn it, the walls give way and you are greeted to the fresh smell of cut grass and the wind in your face. Congratulations you survived!</a:t>
            </a:r>
          </a:p>
        </p:txBody>
      </p:sp>
      <p:sp>
        <p:nvSpPr>
          <p:cNvPr id="5" name="Rectangle 4">
            <a:hlinkClick r:id="rId3" action="ppaction://hlinksldjump"/>
          </p:cNvPr>
          <p:cNvSpPr/>
          <p:nvPr/>
        </p:nvSpPr>
        <p:spPr>
          <a:xfrm>
            <a:off x="8146473" y="5498275"/>
            <a:ext cx="3207327" cy="1080655"/>
          </a:xfrm>
          <a:prstGeom prst="rect">
            <a:avLst/>
          </a:prstGeom>
          <a:solidFill>
            <a:schemeClr val="bg1"/>
          </a:solidFill>
          <a:ln w="57150">
            <a:solidFill>
              <a:srgbClr val="C00000"/>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dirty="0" smtClean="0">
                <a:solidFill>
                  <a:srgbClr val="FF0000"/>
                </a:solidFill>
                <a:latin typeface="Showcard Gothic" panose="04020904020102020604" pitchFamily="82" charset="0"/>
                <a:hlinkClick r:id="rId3" action="ppaction://hlinksldjump"/>
              </a:rPr>
              <a:t>Continue</a:t>
            </a:r>
            <a:r>
              <a:rPr lang="en-US" dirty="0" smtClean="0">
                <a:solidFill>
                  <a:srgbClr val="FF0000"/>
                </a:solidFill>
                <a:latin typeface="Showcard Gothic" panose="04020904020102020604" pitchFamily="82" charset="0"/>
              </a:rPr>
              <a:t> </a:t>
            </a:r>
            <a:endParaRPr lang="en-US" dirty="0">
              <a:solidFill>
                <a:srgbClr val="FF0000"/>
              </a:solidFill>
              <a:latin typeface="Showcard Gothic" panose="04020904020102020604" pitchFamily="82" charset="0"/>
            </a:endParaRPr>
          </a:p>
        </p:txBody>
      </p:sp>
    </p:spTree>
    <p:extLst>
      <p:ext uri="{BB962C8B-B14F-4D97-AF65-F5344CB8AC3E}">
        <p14:creationId xmlns:p14="http://schemas.microsoft.com/office/powerpoint/2010/main" val="2291555932"/>
      </p:ext>
    </p:extLst>
  </p:cSld>
  <p:clrMapOvr>
    <a:masterClrMapping/>
  </p:clrMapOvr>
  <p:transition spd="slow">
    <p:randomBar dir="vert"/>
    <p:sndAc>
      <p:stSnd>
        <p:snd r:embed="rId2" name="Old Door Creaking-SoundBible.com-1197162460.wav"/>
      </p:stSnd>
    </p:sndAc>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result for sunny da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2191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0" y="0"/>
            <a:ext cx="12192000" cy="830997"/>
          </a:xfrm>
          <a:prstGeom prst="rect">
            <a:avLst/>
          </a:prstGeom>
          <a:noFill/>
        </p:spPr>
        <p:txBody>
          <a:bodyPr wrap="square" rtlCol="0">
            <a:spAutoFit/>
          </a:bodyPr>
          <a:lstStyle/>
          <a:p>
            <a:pPr algn="ctr"/>
            <a:r>
              <a:rPr lang="en-US" sz="4800" dirty="0" smtClean="0">
                <a:solidFill>
                  <a:schemeClr val="accent4">
                    <a:lumMod val="60000"/>
                    <a:lumOff val="40000"/>
                  </a:schemeClr>
                </a:solidFill>
                <a:latin typeface="Showcard Gothic" panose="04020904020102020604" pitchFamily="82" charset="0"/>
              </a:rPr>
              <a:t>CONGRATUATIONS!!!! YOU WIN!!! </a:t>
            </a:r>
            <a:endParaRPr lang="en-US" sz="4800" dirty="0">
              <a:solidFill>
                <a:schemeClr val="accent4">
                  <a:lumMod val="60000"/>
                  <a:lumOff val="40000"/>
                </a:schemeClr>
              </a:solidFill>
              <a:latin typeface="Showcard Gothic" panose="04020904020102020604" pitchFamily="82" charset="0"/>
            </a:endParaRPr>
          </a:p>
        </p:txBody>
      </p:sp>
      <p:sp>
        <p:nvSpPr>
          <p:cNvPr id="6" name="Rectangle 5">
            <a:hlinkClick r:id="rId4" action="ppaction://hlinksldjump"/>
            <a:extLst>
              <a:ext uri="{FF2B5EF4-FFF2-40B4-BE49-F238E27FC236}">
                <a16:creationId xmlns:a16="http://schemas.microsoft.com/office/drawing/2014/main" id="{E2FDF79D-378D-4F4D-A255-FB6EE825E1C7}"/>
              </a:ext>
            </a:extLst>
          </p:cNvPr>
          <p:cNvSpPr/>
          <p:nvPr/>
        </p:nvSpPr>
        <p:spPr>
          <a:xfrm>
            <a:off x="0" y="5763491"/>
            <a:ext cx="3966358" cy="1094509"/>
          </a:xfrm>
          <a:prstGeom prst="rect">
            <a:avLst/>
          </a:prstGeom>
          <a:solidFill>
            <a:srgbClr val="00B0F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lumMod val="95000"/>
                    <a:lumOff val="5000"/>
                  </a:schemeClr>
                </a:solidFill>
                <a:latin typeface="Showcard Gothic" panose="04020904020102020604" pitchFamily="82" charset="0"/>
                <a:cs typeface="Calibri"/>
              </a:rPr>
              <a:t>Play again</a:t>
            </a:r>
            <a:endParaRPr lang="en-US" dirty="0">
              <a:solidFill>
                <a:schemeClr val="bg1">
                  <a:lumMod val="95000"/>
                  <a:lumOff val="5000"/>
                </a:schemeClr>
              </a:solidFill>
              <a:latin typeface="Showcard Gothic" panose="04020904020102020604" pitchFamily="82" charset="0"/>
            </a:endParaRPr>
          </a:p>
        </p:txBody>
      </p:sp>
      <p:sp>
        <p:nvSpPr>
          <p:cNvPr id="2" name="Rectangle 1">
            <a:hlinkClick r:id="rId5" action="ppaction://hlinksldjump"/>
          </p:cNvPr>
          <p:cNvSpPr/>
          <p:nvPr/>
        </p:nvSpPr>
        <p:spPr>
          <a:xfrm>
            <a:off x="10034649" y="6103916"/>
            <a:ext cx="2157350" cy="754083"/>
          </a:xfrm>
          <a:prstGeom prst="rect">
            <a:avLst/>
          </a:prstGeom>
          <a:solidFill>
            <a:srgbClr val="00B0F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Showcard Gothic" panose="04020904020102020604" pitchFamily="82" charset="0"/>
              </a:rPr>
              <a:t>Credits</a:t>
            </a:r>
            <a:r>
              <a:rPr lang="en-US" dirty="0" smtClean="0"/>
              <a:t> </a:t>
            </a:r>
            <a:endParaRPr lang="en-US" dirty="0"/>
          </a:p>
        </p:txBody>
      </p:sp>
    </p:spTree>
    <p:extLst>
      <p:ext uri="{BB962C8B-B14F-4D97-AF65-F5344CB8AC3E}">
        <p14:creationId xmlns:p14="http://schemas.microsoft.com/office/powerpoint/2010/main" val="452490459"/>
      </p:ext>
    </p:extLst>
  </p:cSld>
  <p:clrMapOvr>
    <a:masterClrMapping/>
  </p:clrMapOvr>
  <mc:AlternateContent xmlns:mc="http://schemas.openxmlformats.org/markup-compatibility/2006" xmlns:p14="http://schemas.microsoft.com/office/powerpoint/2010/main">
    <mc:Choice Requires="p14">
      <p:transition spd="slow" p14:dur="3000" advClick="0">
        <p:randomBar dir="vert"/>
        <p:sndAc>
          <p:stSnd>
            <p:snd r:embed="rId2" name="applause.wav"/>
          </p:stSnd>
        </p:sndAc>
      </p:transition>
    </mc:Choice>
    <mc:Fallback xmlns="">
      <p:transition spd="slow" advClick="0">
        <p:randomBar dir="vert"/>
        <p:sndAc>
          <p:stSnd>
            <p:snd r:embed="rId6" name="applause.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2000"/>
                                        <p:tgtEl>
                                          <p:spTgt spid="1026"/>
                                        </p:tgtEl>
                                      </p:cBhvr>
                                    </p:animEffect>
                                    <p:anim calcmode="lin" valueType="num">
                                      <p:cBhvr>
                                        <p:cTn id="8" dur="2000" fill="hold"/>
                                        <p:tgtEl>
                                          <p:spTgt spid="1026"/>
                                        </p:tgtEl>
                                        <p:attrNameLst>
                                          <p:attrName>ppt_w</p:attrName>
                                        </p:attrNameLst>
                                      </p:cBhvr>
                                      <p:tavLst>
                                        <p:tav tm="0" fmla="#ppt_w*sin(2.5*pi*$)">
                                          <p:val>
                                            <p:fltVal val="0"/>
                                          </p:val>
                                        </p:tav>
                                        <p:tav tm="100000">
                                          <p:val>
                                            <p:fltVal val="1"/>
                                          </p:val>
                                        </p:tav>
                                      </p:tavLst>
                                    </p:anim>
                                    <p:anim calcmode="lin" valueType="num">
                                      <p:cBhvr>
                                        <p:cTn id="9" dur="2000" fill="hold"/>
                                        <p:tgtEl>
                                          <p:spTgt spid="102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Showcard Gothic" panose="04020904020102020604" pitchFamily="82" charset="0"/>
              </a:rPr>
              <a:t>      </a:t>
            </a:r>
            <a:r>
              <a:rPr lang="en-US" dirty="0">
                <a:solidFill>
                  <a:srgbClr val="FF0000"/>
                </a:solidFill>
                <a:latin typeface="Showcard Gothic" panose="04020904020102020604" pitchFamily="82" charset="0"/>
              </a:rPr>
              <a:t>              Door of Salvation</a:t>
            </a:r>
          </a:p>
        </p:txBody>
      </p:sp>
      <p:sp>
        <p:nvSpPr>
          <p:cNvPr id="3" name="Content Placeholder 2"/>
          <p:cNvSpPr>
            <a:spLocks noGrp="1"/>
          </p:cNvSpPr>
          <p:nvPr>
            <p:ph idx="1"/>
          </p:nvPr>
        </p:nvSpPr>
        <p:spPr>
          <a:noFill/>
        </p:spPr>
        <p:txBody>
          <a:bodyPr>
            <a:normAutofit/>
          </a:bodyPr>
          <a:lstStyle/>
          <a:p>
            <a:pPr marL="0" indent="0" algn="ctr">
              <a:buNone/>
            </a:pPr>
            <a:r>
              <a:rPr lang="en-US" dirty="0">
                <a:solidFill>
                  <a:srgbClr val="FF0000"/>
                </a:solidFill>
                <a:latin typeface="Showcard Gothic" panose="04020904020102020604" pitchFamily="82" charset="0"/>
              </a:rPr>
              <a:t>Light illuminates from behind the door revealing what you think is your escape. As you step forward, a loud crackling of laughter is heard. The whole room changes before your eyes. It was a trap. You thought you found paradise. You are now stuck in hell. You will burn here for all eternity! </a:t>
            </a:r>
            <a:r>
              <a:rPr lang="en-US" dirty="0" err="1">
                <a:solidFill>
                  <a:srgbClr val="FF0000"/>
                </a:solidFill>
                <a:latin typeface="Showcard Gothic" panose="04020904020102020604" pitchFamily="82" charset="0"/>
              </a:rPr>
              <a:t>Mwhahahahah</a:t>
            </a:r>
            <a:r>
              <a:rPr lang="en-US" dirty="0">
                <a:solidFill>
                  <a:srgbClr val="FF0000"/>
                </a:solidFill>
                <a:latin typeface="Showcard Gothic" panose="04020904020102020604" pitchFamily="82" charset="0"/>
              </a:rPr>
              <a:t>!!!!</a:t>
            </a:r>
          </a:p>
        </p:txBody>
      </p:sp>
      <p:sp>
        <p:nvSpPr>
          <p:cNvPr id="4" name="AutoShape 2" descr="Image result for hell"/>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052" name="Picture 4" descr="Image result for hell">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48302" y="4239491"/>
            <a:ext cx="3738897" cy="248806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Image result for hell">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725" y="4239491"/>
            <a:ext cx="3738897" cy="24880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100875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nodeType="withEffect">
                                  <p:stCondLst>
                                    <p:cond delay="0"/>
                                  </p:stCondLst>
                                  <p:childTnLst>
                                    <p:set>
                                      <p:cBhvr>
                                        <p:cTn id="9" dur="1" fill="hold">
                                          <p:stCondLst>
                                            <p:cond delay="0"/>
                                          </p:stCondLst>
                                        </p:cTn>
                                        <p:tgtEl>
                                          <p:spTgt spid="2052"/>
                                        </p:tgtEl>
                                        <p:attrNameLst>
                                          <p:attrName>style.visibility</p:attrName>
                                        </p:attrNameLst>
                                      </p:cBhvr>
                                      <p:to>
                                        <p:strVal val="visible"/>
                                      </p:to>
                                    </p:set>
                                    <p:animEffect transition="in" filter="barn(inVertical)">
                                      <p:cBhvr>
                                        <p:cTn id="10" dur="5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4"/>
          <a:stretch>
            <a:fillRect/>
          </a:stretch>
        </p:blipFill>
        <p:spPr>
          <a:xfrm>
            <a:off x="439615" y="-371231"/>
            <a:ext cx="11227021" cy="7437901"/>
          </a:xfrm>
          <a:prstGeom prst="rect">
            <a:avLst/>
          </a:prstGeom>
        </p:spPr>
      </p:pic>
      <p:sp>
        <p:nvSpPr>
          <p:cNvPr id="2" name="Title 1"/>
          <p:cNvSpPr>
            <a:spLocks noGrp="1"/>
          </p:cNvSpPr>
          <p:nvPr>
            <p:ph type="title"/>
          </p:nvPr>
        </p:nvSpPr>
        <p:spPr>
          <a:xfrm>
            <a:off x="955429" y="687508"/>
            <a:ext cx="10515600" cy="1325563"/>
          </a:xfrm>
        </p:spPr>
        <p:txBody>
          <a:bodyPr>
            <a:normAutofit fontScale="90000"/>
          </a:bodyPr>
          <a:lstStyle/>
          <a:p>
            <a:pPr algn="ctr"/>
            <a:r>
              <a:rPr lang="en-US" dirty="0">
                <a:solidFill>
                  <a:srgbClr val="FF0000"/>
                </a:solidFill>
                <a:latin typeface="Showcard Gothic" panose="04020904020102020604" pitchFamily="82" charset="0"/>
              </a:rPr>
              <a:t>YOU </a:t>
            </a:r>
            <a:br>
              <a:rPr lang="en-US" dirty="0">
                <a:solidFill>
                  <a:srgbClr val="FF0000"/>
                </a:solidFill>
                <a:latin typeface="Showcard Gothic" panose="04020904020102020604" pitchFamily="82" charset="0"/>
              </a:rPr>
            </a:br>
            <a:r>
              <a:rPr lang="en-US" dirty="0" smtClean="0">
                <a:solidFill>
                  <a:srgbClr val="FF0000"/>
                </a:solidFill>
                <a:latin typeface="Showcard Gothic" panose="04020904020102020604" pitchFamily="82" charset="0"/>
              </a:rPr>
              <a:t>    ARE</a:t>
            </a:r>
            <a:r>
              <a:rPr lang="en-US" dirty="0">
                <a:solidFill>
                  <a:srgbClr val="FF0000"/>
                </a:solidFill>
                <a:latin typeface="Showcard Gothic" panose="04020904020102020604" pitchFamily="82" charset="0"/>
              </a:rPr>
              <a:t>	 </a:t>
            </a:r>
            <a:br>
              <a:rPr lang="en-US" dirty="0">
                <a:solidFill>
                  <a:srgbClr val="FF0000"/>
                </a:solidFill>
                <a:latin typeface="Showcard Gothic" panose="04020904020102020604" pitchFamily="82" charset="0"/>
              </a:rPr>
            </a:br>
            <a:r>
              <a:rPr lang="en-US" dirty="0">
                <a:solidFill>
                  <a:srgbClr val="FF0000"/>
                </a:solidFill>
                <a:latin typeface="Showcard Gothic" panose="04020904020102020604" pitchFamily="82" charset="0"/>
              </a:rPr>
              <a:t>DEAD</a:t>
            </a:r>
            <a:endParaRPr lang="en-US" dirty="0">
              <a:solidFill>
                <a:srgbClr val="FF0000"/>
              </a:solidFill>
            </a:endParaRPr>
          </a:p>
        </p:txBody>
      </p:sp>
      <p:sp>
        <p:nvSpPr>
          <p:cNvPr id="4" name="Rectangle 3">
            <a:hlinkClick r:id="rId5" action="ppaction://hlinksldjump"/>
            <a:extLst>
              <a:ext uri="{FF2B5EF4-FFF2-40B4-BE49-F238E27FC236}">
                <a16:creationId xmlns:a16="http://schemas.microsoft.com/office/drawing/2014/main" id="{E2FDF79D-378D-4F4D-A255-FB6EE825E1C7}"/>
              </a:ext>
            </a:extLst>
          </p:cNvPr>
          <p:cNvSpPr/>
          <p:nvPr/>
        </p:nvSpPr>
        <p:spPr>
          <a:xfrm>
            <a:off x="955429" y="5500254"/>
            <a:ext cx="3435927" cy="1094509"/>
          </a:xfrm>
          <a:prstGeom prst="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0000"/>
                </a:solidFill>
                <a:latin typeface="Showcard Gothic" panose="04020904020102020604" pitchFamily="82" charset="0"/>
                <a:cs typeface="Calibri"/>
              </a:rPr>
              <a:t>Play again</a:t>
            </a:r>
            <a:endParaRPr lang="en-US" dirty="0">
              <a:solidFill>
                <a:srgbClr val="FF0000"/>
              </a:solidFill>
              <a:latin typeface="Showcard Gothic" panose="04020904020102020604" pitchFamily="82" charset="0"/>
            </a:endParaRPr>
          </a:p>
        </p:txBody>
      </p:sp>
      <p:pic>
        <p:nvPicPr>
          <p:cNvPr id="5" name="Evil_Laugh_1-Timothy-6473726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418607" y="5500254"/>
            <a:ext cx="609600" cy="609600"/>
          </a:xfrm>
          <a:prstGeom prst="rect">
            <a:avLst/>
          </a:prstGeom>
        </p:spPr>
      </p:pic>
      <p:sp>
        <p:nvSpPr>
          <p:cNvPr id="6" name="Rectangle 5">
            <a:hlinkClick r:id="rId7" action="ppaction://hlinksldjump"/>
          </p:cNvPr>
          <p:cNvSpPr/>
          <p:nvPr/>
        </p:nvSpPr>
        <p:spPr>
          <a:xfrm>
            <a:off x="9797143" y="5805054"/>
            <a:ext cx="1869493" cy="989610"/>
          </a:xfrm>
          <a:prstGeom prst="rect">
            <a:avLst/>
          </a:prstGeom>
          <a:solidFill>
            <a:srgbClr val="00B0F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Showcard Gothic" panose="04020904020102020604" pitchFamily="82" charset="0"/>
              </a:rPr>
              <a:t>Credits</a:t>
            </a:r>
            <a:r>
              <a:rPr lang="en-US" dirty="0" smtClean="0"/>
              <a:t> </a:t>
            </a:r>
            <a:endParaRPr lang="en-US" dirty="0"/>
          </a:p>
        </p:txBody>
      </p:sp>
    </p:spTree>
    <p:extLst>
      <p:ext uri="{BB962C8B-B14F-4D97-AF65-F5344CB8AC3E}">
        <p14:creationId xmlns:p14="http://schemas.microsoft.com/office/powerpoint/2010/main" val="22105093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85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8431" y="0"/>
            <a:ext cx="10515600" cy="1325563"/>
          </a:xfrm>
        </p:spPr>
        <p:txBody>
          <a:bodyPr>
            <a:normAutofit/>
          </a:bodyPr>
          <a:lstStyle/>
          <a:p>
            <a:pPr algn="ctr"/>
            <a:r>
              <a:rPr lang="en-US" sz="4800" dirty="0">
                <a:latin typeface="Showcard Gothic" panose="04020904020102020604" pitchFamily="82" charset="0"/>
              </a:rPr>
              <a:t> </a:t>
            </a:r>
            <a:r>
              <a:rPr lang="en-US" sz="4800" dirty="0">
                <a:latin typeface="Showcard Gothic" panose="04020904020102020604" pitchFamily="82" charset="0"/>
                <a:cs typeface="Times New Roman" panose="02020603050405020304" pitchFamily="18" charset="0"/>
              </a:rPr>
              <a:t>Citation Page </a:t>
            </a:r>
            <a:endParaRPr lang="en-US" sz="4800" dirty="0">
              <a:latin typeface="Showcard Gothic" panose="04020904020102020604" pitchFamily="82" charset="0"/>
            </a:endParaRPr>
          </a:p>
        </p:txBody>
      </p:sp>
      <p:sp>
        <p:nvSpPr>
          <p:cNvPr id="3" name="Content Placeholder 2"/>
          <p:cNvSpPr>
            <a:spLocks noGrp="1"/>
          </p:cNvSpPr>
          <p:nvPr>
            <p:ph idx="1"/>
          </p:nvPr>
        </p:nvSpPr>
        <p:spPr>
          <a:xfrm>
            <a:off x="234461" y="956164"/>
            <a:ext cx="11781693" cy="5188682"/>
          </a:xfrm>
        </p:spPr>
        <p:txBody>
          <a:bodyPr vert="horz" lIns="91440" tIns="45720" rIns="91440" bIns="45720" rtlCol="0" anchor="t">
            <a:normAutofit fontScale="25000" lnSpcReduction="20000"/>
          </a:bodyPr>
          <a:lstStyle/>
          <a:p>
            <a:r>
              <a:rPr lang="en-US" sz="3200" dirty="0">
                <a:hlinkClick r:id="rId2"/>
              </a:rPr>
              <a:t>https://www.google.com/search?q=death&amp;rlz=1C1CHBF_enUS794US794&amp;tbm=isch&amp;source=lnt&amp;tbs=sur:fc&amp;sa=X&amp;ved=0ahUKEwijs4GD5tjaAhUDUt8KHdhvAlcQpwUIHg&amp;biw=1280&amp;bih=869&amp;dpr=1#imgrc=bs5zMVfekX_aXM</a:t>
            </a:r>
            <a:r>
              <a:rPr lang="en-US" sz="3200" dirty="0"/>
              <a:t>:</a:t>
            </a:r>
            <a:endParaRPr lang="en-US" sz="3200" dirty="0">
              <a:cs typeface="Calibri"/>
            </a:endParaRPr>
          </a:p>
          <a:p>
            <a:r>
              <a:rPr lang="en-US" sz="3200" dirty="0">
                <a:cs typeface="Calibri"/>
                <a:hlinkClick r:id="rId3"/>
              </a:rPr>
              <a:t>data:image/jpeg;base64,/9j/4AAQSkZJRgABAQAAAQABAAD/2wCEAAkGBxINEhINDRIQDQ0NDQ4QDQ0NDRsPDg0OFREWGBUSEx8YHisgGxoxGxYfIjEiMTA3LjAuIyAzOzMtOCgtLisBCgoKDQ0NFQ0NFS0ZFRkrNysrKystLSsrKysrLS0rKysrKys3KysrKysrKysrKysrKysrKysrKysrKysrKysrK//AABEIATsAoAMBIgACEQEDEQH/xAAcAAEBAQEBAQEBAQAAAAAAAAAAAwECBAgFBgf/xABDEAABAwAFBQoNBQABBQAAAAAAAQIDBBIycbERMTNzsgUTIVFhcoGSobMUF0FDUlSCkZTB0dPwBgciYuEkNEJkorT/xAAVAQEBAAAAAAAAAAAAAAAAAAAAAf/EABQRAQAAAAAAAAAAAAAAAAAAAAD/2gAMAwEAAhEDEQA/AP8AM6U+R0ktV71ySycFdc1ZcxCvL6T+u49sOmm1k20pHdBFZleiqiIjcqJdnKiFeX0n9dwry+k/ruPP4Zyv93+Dwzlf7v8AAPRXl9J/XcK8vpP67jz+F8r/AHf4PC+V/wCdAHory+k/ruFeX0n9dx5/C143/nQb4WvG/wDOgC9eX0n9dwry+k/ruIeFrxv/ADoHhS8b/wA6AL15fSf13CvL6T+u4h4UvG/86B4UvG73/wCAXry+k/ruFeX0n9dxDwpeN3v/AMN8KXjd70+gFq8vpP67hXl9J/XcR8JXjd70+g8JXjd1k+gFq8vpP67hXl9J/XcR8JXjd1k+g8JXjd1k+gFq8vpP67i9FkkbJFWe/hlj4K65qyHNEyuyOVVyLWyIq5cyZ+Asuli1sW0gHUOlm1k20pxulZdc3A7h0s2sm2lON0szrm4AeYGgDAaAMBoAwGmAAAAAAAAAAABahWW3OwKLpYtZDtISoVltzsCi6WLWQ7SAdxaWbWTbSnG6Nl1zcDuLSzaybaU9MNCSkyJCrlYj2uVXImVURkLn5Evq5OkD8sHp3Tovg801HRa/g9Imhr5Mlao9W1snkzHmAm5y5VyLm5DKy8fYHZ16MDueJESNUVUrxK53Ku+yNy8PI1AJ114+wyuvH2GVOVez6Cpyr2fQDd8Xj7DN9Xj7BvfKvZ9DN75V7PoBu+r+IN9X8QzeuVez6DeuVez6Abvq/iDfV/EM3rlXs+g3rlXs+gG76v4hWD+SOVVs5OC9SO95EVcqrkTy3oWouZ/s4gdAACtCstudgUXSxayHaQnQrLbnYFF0sWsh2kA7i0s2sm2lP09xf+pZq5//AJJT8yLSzaybaU4p7laiq1VaqIzIrVyKnB5FQD0/qRMlMpif+fTM+fTvPzxyrlVVVVVVXKqqudVAEXZ16MC9Isw6l3fykHZ16MC9Isw6l3fygQAAAAAAAAAAGOzLcmKHdFsv9nE4dmW5MUO6LZf7GIGgAC1DstudgU87FrIdpCdDstudgU87FrIdpAO4tLNrJtpSe6NlbmYFI9LNrJtpSe6FlbmYASMNAEHZ16MC9Isw6l3fykX516MC1Isw6l3fygQAAAAAAAAAAGOzLcmKHdFsv9nE4dmW5MUO6NZf7GIGgw0C1DstudgU87FrIdpCdDstudgU87FrIdpAO49LNrJtpSe6FlbmYFI9LNrJtpSe6FlbmYATMNAEH516MC1Isw6l3fykX516MC1Isw6l3fygQAAAAAAAAAAGOzLcmKHdGsv9jE4dmW5MUO6NZf7GIAAAWodltzsCvnYdZDtISodltzsCvnYdZDtIB3HpZtZNtKT3QsrczA7j0s2sm2lON0LK3MwA4MNMUCD869GBakWYdS7v5SL869GBakWYdS7v5QIAAAAAAAAAADHZluTFDqjWX+xicuzLcmKHdGsv9jEDAFAF6HZbc7Ar52HWQ7SEqJZbc7Aqmkh1kO0gHUelm1k20pOn2VuZgUj0s2sm2lJ0+ytzMAOQAB53516MC1Isw6l3fykX516MC89mHUu7+UCAAAAAAAAAAAx2ZbkxQ6o9l/sYnLsy3Jih1R7L/ZxAwAwD0USy252BRNJDrIdpCdEsNudgUTSQ6yHaQDtmlm1k20pOn2VuZgUZpZtZNtKTp9lbmYAcgADzvzr0YF57MOpd38pB+dejAvPZh1Lu/lAiAAAAAAAAAAMdmW75obBZf7OIdmW5MUNgsv8AZxA5MNMA9FEsNudgUTSQ6yHaQnRbDbnYFE0kOsh2kA7ZpZufNtKTp9lbmYFGaWbnzbSk6dZW5mAHIAA87869GBeazDqXd/KQfnXowPRNZh1Lu/lAiAAAAAAAAAAMdmW5MUNhT+L/AGcT+j3M3K3PkgbJSqa+Cd2WvC1GJVyO4E/knJnOfANz2o5GUmaRq5Mq75DwcPB5AP5tVB/efpujUKPK5jnKjnVXUmWpIsfAn8EVq/x4+NcvDlREyfzf6phYybLEiNR6Kqo1tVF/kqI/J5MqcIH59FsNudgUTSQ6yHaQlRbDbnYFW6SHWQ7SAds0s3Pm2lJ06ytzMCjNLNz5tpSVOsrczADAAB53516MD0TWYdS7v5Tzvzr0YHplsw6l3fygRAAAAAAAAAAGOTgXoxQQp/F/s4muzL+eVBFZf7OICGZ0a1o3OjVUyKrHK3KnLkznL3q5Vc5Vc5c7nLlVb8phgF6LYbc7Aq3SQ6yHaQlRbDbnYFW6SHWQ7SAdt0s3Pm2lJU6ytzMCrdLNz5tpSVOsrczADAAB53516MDqSZVRjURP4MVvCufLI92X/wBsgfGqqqoqcPGhzvS8ae4DK68grryG72vGnuG9rxp7gMrryCuvIKi8ae4VF409wCuvIK68gqLxp7jKq8ae4Da68grryGVV409wqrye4Day+XJ0FY7L/ZxI5F5PcdMcqIqLkyOydGRQBhpgF6NYbc7Aq3SQ6yHaQlRrDbnYFW6SHWQ7SAdt0s3Pm2lJU6wtzMCjdJNz5tpSdOsLczADkGAADAAMAAGAADAABgAAwADAABejWG3OwKt0kOshxQlRrDbnYFWaSHWQ4oB03STc+baUnTrC3MwKJpJufNtKTpthbmYAcGAwCD2Irlyoi8KZ05EOVY1M6NS9Dtc63pgh6KRZh1Lu/lA8lVn9ewVWf17CmQZAJ1Wf17BVZ/XsKZABOqz+vYKrP69h3kGQDiqz+vYKrP69h3kMyAcoxq+RvYWjYiI5UREXInDk5UOW+W75oUZZd0YoBMAAXo1htzsCrNJDrIdpCVHsNudgUZpIdZDtIB2mkm5820pKm2FuZgVTSTc+baUlTbC3MwAmDABLyremCHopFmHUu7+U8/lW9MEPRSLMOpd38oEQDAAAAAADAABrfLd80KMsu6MUJt8t3zQoyy7oxQCZgUAXo9htzsCrNJDrIdpCVHsNudgVZpIdZDigHaaSbnzbSkqbYW5mBVNJNz5tpSVNsLczACRgAE/Kt6YIeikWYdS7v5Tz+Vb0wQ9FIsw6l3fygQAAAAAAABgAA1vlu+aHbLLujFDhvlu+aHbbLujFAJgAC9HsNudgVj0kOshxQlR7DbnYFY9JDrIcUA785Nz5tpSVNsLczAr5ybnzbSkqbYW5mAEAYAOEzremCHopFmHUu7+U86Z1vTBD0UmzDqXd/KBEGADQYAABgGmAAdN8t3zQ7bZd0YocN8t3zQ7bZd0YoBMAwD0Uew252BWPSQ6yHFCVHsN5rsCsekh1kOKAdecm5820p+huLE18zGyNa9qxyrVeiOarm0aRW8C/2RFvyH56aSbnzYqezculsglbLKtWNsciOcjVdkV9HexOBOHO5APLu/G1lKpTIka2NlNpTY2sTIxrGzORGtyZkyIeA9m7dKbPSaTPGqrHNS6RJGqpVVWPlc5qqi8KcCnjA5TOt6YIeik2YdS7v5TztzremCFaS9MkSZeFIVReRd/lXIvQqASBzXQV0A6BzXQV0A6BzXQV0A6BzXQV0Ao3y3fNDttl3RihJjk4bvmhVtl3RigEgAB6ILDea7ArHpIdZDihKCw252BRluHnw4oB2lubnTYqSpthbmYFEtzc6bFSdN0a3MwA8wMAGI7Iq5eP5G74gADfEG+IAA3xBviAAN8Qb4gADfEG+IAA3xDtj0yOTy5ExQ4AAAAeiDRt5rsCjLcPPixQlBo281+BVluHnxYoB0lubnTYqTpujW5mB/on6J/TFEpklJSkRLJVrZMkz2ZMtbLZcnEf07v2/wBzXJGi0dVR76Mjv+VNwo5URf8AvCv8JB9E+K3cn1V3xs/3B4rdyfVXfGz/AHAPnYH0T4rdyfVXfGz/AHDF/a7cn1V3xs/3APncH0N4r9yfVXfGT/cHiv3J9Vd8ZP8AcA+eQfQy/tfuT6q74yf7hx4sdyvVXfGT/cA+fAfQfix3K9Vd8ZP9weLHcr1V3xk/3APnwH0K39r9yfVXfGT/AHDfFfuT6q74yf7gHzyD6HT9r9yfVXfGz/cOvFbuT6q742f7gHzsD6J8Vu5PqrvjZ/uDxW7k+qu+Nn+4B8/QaNvNdgVZbh58WKH+3xftzuZVd/x3fxdSUb/y5uBGrkTzh/O/rH9IUKhyUZKPCsdbIq5Z5H5VSpktOXjA/9k=</a:t>
            </a:r>
          </a:p>
          <a:p>
            <a:r>
              <a:rPr lang="en-US" sz="3200" dirty="0">
                <a:cs typeface="Calibri"/>
                <a:hlinkClick r:id="rId4"/>
              </a:rPr>
              <a:t>https://www.flickr.com/photos/calliope/5054420781</a:t>
            </a:r>
            <a:endParaRPr lang="en-US" sz="3200" dirty="0">
              <a:cs typeface="Calibri"/>
            </a:endParaRPr>
          </a:p>
          <a:p>
            <a:r>
              <a:rPr lang="en-US" sz="3200" dirty="0">
                <a:cs typeface="Calibri"/>
                <a:hlinkClick r:id="rId5"/>
              </a:rPr>
              <a:t>https://www.publicdomainpictures.net/en/view-image.php?image=24881&amp;picture=human-skull</a:t>
            </a:r>
          </a:p>
          <a:p>
            <a:r>
              <a:rPr lang="en-US" sz="3200" dirty="0">
                <a:cs typeface="Calibri"/>
                <a:hlinkClick r:id="rId6"/>
              </a:rPr>
              <a:t>http://www.corvallisadvocate.com/2015/red-door-landlords-change-color-little-else/</a:t>
            </a:r>
            <a:endParaRPr lang="en-US" sz="3200" dirty="0">
              <a:cs typeface="Calibri"/>
            </a:endParaRPr>
          </a:p>
          <a:p>
            <a:r>
              <a:rPr lang="en-US" sz="3200" dirty="0">
                <a:cs typeface="Calibri"/>
                <a:hlinkClick r:id="rId7"/>
              </a:rPr>
              <a:t>https://www.google.com/search?q=trap+door&amp;tbm=isch&amp;source=lnt&amp;tbs=sur:fm&amp;sa=X&amp;ved=0ahUKEwij2qLboePaAhWQiOAKHewVAwMQpwUIHg&amp;biw=1879&amp;bih=1225&amp;dpr=1&amp;safe=active&amp;ssui=on#imgrc=Xxqcm-PY08TynM</a:t>
            </a:r>
            <a:endParaRPr lang="en-US" sz="3200" dirty="0">
              <a:cs typeface="Calibri"/>
            </a:endParaRPr>
          </a:p>
          <a:p>
            <a:r>
              <a:rPr lang="en-US" sz="3200" dirty="0">
                <a:cs typeface="Calibri"/>
              </a:rPr>
              <a:t>https://</a:t>
            </a:r>
            <a:r>
              <a:rPr lang="en-US" sz="3200" dirty="0" err="1">
                <a:cs typeface="Calibri"/>
              </a:rPr>
              <a:t>www.google.com</a:t>
            </a:r>
            <a:r>
              <a:rPr lang="en-US" sz="3200" dirty="0">
                <a:cs typeface="Calibri"/>
              </a:rPr>
              <a:t>/</a:t>
            </a:r>
            <a:r>
              <a:rPr lang="en-US" sz="3200" dirty="0" err="1">
                <a:cs typeface="Calibri"/>
              </a:rPr>
              <a:t>search?biw</a:t>
            </a:r>
            <a:r>
              <a:rPr lang="en-US" sz="3200" dirty="0">
                <a:cs typeface="Calibri"/>
              </a:rPr>
              <a:t>=1879&amp;bih=1225&amp;tbs=sur%3Afm&amp;tbm=</a:t>
            </a:r>
            <a:r>
              <a:rPr lang="en-US" sz="3200" dirty="0" err="1">
                <a:cs typeface="Calibri"/>
              </a:rPr>
              <a:t>isch&amp;sa</a:t>
            </a:r>
            <a:r>
              <a:rPr lang="en-US" sz="3200" dirty="0">
                <a:cs typeface="Calibri"/>
              </a:rPr>
              <a:t>=1&amp;ei=</a:t>
            </a:r>
            <a:r>
              <a:rPr lang="en-US" sz="3200" dirty="0" err="1">
                <a:cs typeface="Calibri"/>
              </a:rPr>
              <a:t>qrXnWuPMGNGa_Qbr_Lho&amp;q</a:t>
            </a:r>
            <a:r>
              <a:rPr lang="en-US" sz="3200" dirty="0">
                <a:cs typeface="Calibri"/>
              </a:rPr>
              <a:t>=</a:t>
            </a:r>
            <a:r>
              <a:rPr lang="en-US" sz="3200" dirty="0" err="1">
                <a:cs typeface="Calibri"/>
              </a:rPr>
              <a:t>black+widow&amp;oq</a:t>
            </a:r>
            <a:r>
              <a:rPr lang="en-US" sz="3200" dirty="0">
                <a:cs typeface="Calibri"/>
              </a:rPr>
              <a:t>=</a:t>
            </a:r>
            <a:r>
              <a:rPr lang="en-US" sz="3200" dirty="0" err="1">
                <a:cs typeface="Calibri"/>
              </a:rPr>
              <a:t>black+widow&amp;gs_l</a:t>
            </a:r>
            <a:r>
              <a:rPr lang="en-US" sz="3200" dirty="0">
                <a:cs typeface="Calibri"/>
              </a:rPr>
              <a:t>=psy-ab.3..0l10.281864.284048.0.284225.11.9.0.2.2.0.94.511.9.9.0....0...1c.1.64.psy-ab..0.11.516...0i67k1.0.MvFqH2HahEo&amp;safe=</a:t>
            </a:r>
            <a:r>
              <a:rPr lang="en-US" sz="3200" dirty="0" err="1">
                <a:cs typeface="Calibri"/>
              </a:rPr>
              <a:t>active&amp;ssui</a:t>
            </a:r>
            <a:r>
              <a:rPr lang="en-US" sz="3200" dirty="0">
                <a:cs typeface="Calibri"/>
              </a:rPr>
              <a:t>=</a:t>
            </a:r>
            <a:r>
              <a:rPr lang="en-US" sz="3200" dirty="0" err="1">
                <a:cs typeface="Calibri"/>
              </a:rPr>
              <a:t>on#imgdii</a:t>
            </a:r>
            <a:r>
              <a:rPr lang="en-US" sz="3200" dirty="0">
                <a:cs typeface="Calibri"/>
              </a:rPr>
              <a:t>=0TgVYVcC-U9rFM:&amp;</a:t>
            </a:r>
            <a:r>
              <a:rPr lang="en-US" sz="3200" dirty="0" err="1">
                <a:cs typeface="Calibri"/>
              </a:rPr>
              <a:t>imgrc</a:t>
            </a:r>
            <a:r>
              <a:rPr lang="en-US" sz="3200" dirty="0">
                <a:cs typeface="Calibri"/>
              </a:rPr>
              <a:t>=44YWPmOqCYWelM</a:t>
            </a:r>
          </a:p>
          <a:p>
            <a:r>
              <a:rPr lang="en-US" sz="3200" dirty="0">
                <a:cs typeface="Calibri"/>
              </a:rPr>
              <a:t>https://</a:t>
            </a:r>
            <a:r>
              <a:rPr lang="en-US" sz="3200" dirty="0" err="1">
                <a:cs typeface="Calibri"/>
              </a:rPr>
              <a:t>www.google.com</a:t>
            </a:r>
            <a:r>
              <a:rPr lang="en-US" sz="3200" dirty="0">
                <a:cs typeface="Calibri"/>
              </a:rPr>
              <a:t>/</a:t>
            </a:r>
            <a:r>
              <a:rPr lang="en-US" sz="3200" dirty="0" err="1">
                <a:cs typeface="Calibri"/>
              </a:rPr>
              <a:t>search?biw</a:t>
            </a:r>
            <a:r>
              <a:rPr lang="en-US" sz="3200" dirty="0">
                <a:cs typeface="Calibri"/>
              </a:rPr>
              <a:t>=1879&amp;bih=1225&amp;tbs=sur%3Afm&amp;tbm=</a:t>
            </a:r>
            <a:r>
              <a:rPr lang="en-US" sz="3200" dirty="0" err="1">
                <a:cs typeface="Calibri"/>
              </a:rPr>
              <a:t>isch&amp;sa</a:t>
            </a:r>
            <a:r>
              <a:rPr lang="en-US" sz="3200" dirty="0">
                <a:cs typeface="Calibri"/>
              </a:rPr>
              <a:t>=1&amp;ei=_7rnWrncE4mY_QbVwLHQDA&amp;q=</a:t>
            </a:r>
            <a:r>
              <a:rPr lang="en-US" sz="3200" dirty="0" err="1">
                <a:cs typeface="Calibri"/>
              </a:rPr>
              <a:t>blood+dripping&amp;oq</a:t>
            </a:r>
            <a:r>
              <a:rPr lang="en-US" sz="3200" dirty="0">
                <a:cs typeface="Calibri"/>
              </a:rPr>
              <a:t>=</a:t>
            </a:r>
            <a:r>
              <a:rPr lang="en-US" sz="3200" dirty="0" err="1">
                <a:cs typeface="Calibri"/>
              </a:rPr>
              <a:t>blood+dripping&amp;gs_l</a:t>
            </a:r>
            <a:r>
              <a:rPr lang="en-US" sz="3200" dirty="0">
                <a:cs typeface="Calibri"/>
              </a:rPr>
              <a:t>=psy-ab.3..0l5j0i67k1j0l4.31919.34037.0.34109.14.6.0.8.8.0.93.303.6.6.0....0...1c.1.64.psy-ab..0.14.338....0.HYgrW7oAids&amp;safe=</a:t>
            </a:r>
            <a:r>
              <a:rPr lang="en-US" sz="3200" dirty="0" err="1">
                <a:cs typeface="Calibri"/>
              </a:rPr>
              <a:t>active&amp;ssui</a:t>
            </a:r>
            <a:r>
              <a:rPr lang="en-US" sz="3200" dirty="0">
                <a:cs typeface="Calibri"/>
              </a:rPr>
              <a:t>=</a:t>
            </a:r>
            <a:r>
              <a:rPr lang="en-US" sz="3200" dirty="0" err="1">
                <a:cs typeface="Calibri"/>
              </a:rPr>
              <a:t>on#imgrc</a:t>
            </a:r>
            <a:r>
              <a:rPr lang="en-US" sz="3200" dirty="0">
                <a:cs typeface="Calibri"/>
              </a:rPr>
              <a:t>=wzi3uI9WYRabwM:</a:t>
            </a:r>
          </a:p>
          <a:p>
            <a:r>
              <a:rPr lang="en-US" sz="3200" dirty="0">
                <a:cs typeface="Calibri"/>
              </a:rPr>
              <a:t>https://</a:t>
            </a:r>
            <a:r>
              <a:rPr lang="en-US" sz="3200" dirty="0" err="1">
                <a:cs typeface="Calibri"/>
              </a:rPr>
              <a:t>www.google.com</a:t>
            </a:r>
            <a:r>
              <a:rPr lang="en-US" sz="3200" dirty="0">
                <a:cs typeface="Calibri"/>
              </a:rPr>
              <a:t>/</a:t>
            </a:r>
            <a:r>
              <a:rPr lang="en-US" sz="3200" dirty="0" err="1">
                <a:cs typeface="Calibri"/>
              </a:rPr>
              <a:t>search?biw</a:t>
            </a:r>
            <a:r>
              <a:rPr lang="en-US" sz="3200" dirty="0">
                <a:cs typeface="Calibri"/>
              </a:rPr>
              <a:t>=1879&amp;bih=1225&amp;tbs=sur%3Afm&amp;tbm=</a:t>
            </a:r>
            <a:r>
              <a:rPr lang="en-US" sz="3200" dirty="0" err="1">
                <a:cs typeface="Calibri"/>
              </a:rPr>
              <a:t>isch&amp;sa</a:t>
            </a:r>
            <a:r>
              <a:rPr lang="en-US" sz="3200" dirty="0">
                <a:cs typeface="Calibri"/>
              </a:rPr>
              <a:t>=1&amp;ei=_7rnWrncE4mY_QbVwLHQDA&amp;q=</a:t>
            </a:r>
            <a:r>
              <a:rPr lang="en-US" sz="3200" dirty="0" err="1">
                <a:cs typeface="Calibri"/>
              </a:rPr>
              <a:t>blood+dripping&amp;oq</a:t>
            </a:r>
            <a:r>
              <a:rPr lang="en-US" sz="3200" dirty="0">
                <a:cs typeface="Calibri"/>
              </a:rPr>
              <a:t>=</a:t>
            </a:r>
            <a:r>
              <a:rPr lang="en-US" sz="3200" dirty="0" err="1">
                <a:cs typeface="Calibri"/>
              </a:rPr>
              <a:t>blood+dripping&amp;gs_l</a:t>
            </a:r>
            <a:r>
              <a:rPr lang="en-US" sz="3200" dirty="0">
                <a:cs typeface="Calibri"/>
              </a:rPr>
              <a:t>=psy-ab.3..0l5j0i67k1j0l4.31919.34037.0.34109.14.6.0.8.8.0.93.303.6.6.0....0...1c.1.64.psy-ab..0.14.338....0.HYgrW7oAids&amp;safe=</a:t>
            </a:r>
            <a:r>
              <a:rPr lang="en-US" sz="3200" dirty="0" err="1">
                <a:cs typeface="Calibri"/>
              </a:rPr>
              <a:t>active&amp;ssui</a:t>
            </a:r>
            <a:r>
              <a:rPr lang="en-US" sz="3200" dirty="0">
                <a:cs typeface="Calibri"/>
              </a:rPr>
              <a:t>=</a:t>
            </a:r>
            <a:r>
              <a:rPr lang="en-US" sz="3200" dirty="0" err="1">
                <a:cs typeface="Calibri"/>
              </a:rPr>
              <a:t>on#imgrc</a:t>
            </a:r>
            <a:r>
              <a:rPr lang="en-US" sz="3200" dirty="0">
                <a:cs typeface="Calibri"/>
              </a:rPr>
              <a:t>=CuM0QJIEAY2sKM:</a:t>
            </a:r>
          </a:p>
          <a:p>
            <a:endParaRPr lang="en-US" sz="3200" dirty="0">
              <a:cs typeface="Calibri"/>
            </a:endParaRPr>
          </a:p>
          <a:p>
            <a:r>
              <a:rPr lang="en-US" sz="3200" dirty="0">
                <a:cs typeface="Calibri"/>
              </a:rPr>
              <a:t>https://</a:t>
            </a:r>
            <a:r>
              <a:rPr lang="en-US" sz="3200" dirty="0" err="1">
                <a:cs typeface="Calibri"/>
              </a:rPr>
              <a:t>www.google.com</a:t>
            </a:r>
            <a:r>
              <a:rPr lang="en-US" sz="3200" dirty="0">
                <a:cs typeface="Calibri"/>
              </a:rPr>
              <a:t>/</a:t>
            </a:r>
            <a:r>
              <a:rPr lang="en-US" sz="3200" dirty="0" err="1">
                <a:cs typeface="Calibri"/>
              </a:rPr>
              <a:t>search?biw</a:t>
            </a:r>
            <a:r>
              <a:rPr lang="en-US" sz="3200" dirty="0">
                <a:cs typeface="Calibri"/>
              </a:rPr>
              <a:t>=1879&amp;bih=1225&amp;tbs=sur%3Afm&amp;tbm=</a:t>
            </a:r>
            <a:r>
              <a:rPr lang="en-US" sz="3200" dirty="0" err="1">
                <a:cs typeface="Calibri"/>
              </a:rPr>
              <a:t>isch&amp;sa</a:t>
            </a:r>
            <a:r>
              <a:rPr lang="en-US" sz="3200" dirty="0">
                <a:cs typeface="Calibri"/>
              </a:rPr>
              <a:t>=1&amp;ei=vL7nWo-aCeqygge0k734Bw&amp;q=</a:t>
            </a:r>
            <a:r>
              <a:rPr lang="en-US" sz="3200" dirty="0" err="1">
                <a:cs typeface="Calibri"/>
              </a:rPr>
              <a:t>blood+dripping&amp;oq</a:t>
            </a:r>
            <a:r>
              <a:rPr lang="en-US" sz="3200" dirty="0">
                <a:cs typeface="Calibri"/>
              </a:rPr>
              <a:t>=</a:t>
            </a:r>
            <a:r>
              <a:rPr lang="en-US" sz="3200" dirty="0" err="1">
                <a:cs typeface="Calibri"/>
              </a:rPr>
              <a:t>blood+dripping&amp;gs_l</a:t>
            </a:r>
            <a:r>
              <a:rPr lang="en-US" sz="3200" dirty="0">
                <a:cs typeface="Calibri"/>
              </a:rPr>
              <a:t>=psy-ab.3..0l10.40674.42799.0.42833.14.10.0.4.4.0.72.502.10.10.0....0...1c.1.64.psy-ab..0.14.520...0i67k1j0i10i67k1.0.9SDDB8OEQwQ&amp;safe=</a:t>
            </a:r>
            <a:r>
              <a:rPr lang="en-US" sz="3200" dirty="0" err="1">
                <a:cs typeface="Calibri"/>
              </a:rPr>
              <a:t>active&amp;ssui</a:t>
            </a:r>
            <a:r>
              <a:rPr lang="en-US" sz="3200" dirty="0">
                <a:cs typeface="Calibri"/>
              </a:rPr>
              <a:t>=</a:t>
            </a:r>
            <a:r>
              <a:rPr lang="en-US" sz="3200" dirty="0" err="1">
                <a:cs typeface="Calibri"/>
              </a:rPr>
              <a:t>on#imgrc</a:t>
            </a:r>
            <a:r>
              <a:rPr lang="en-US" sz="3200" dirty="0">
                <a:cs typeface="Calibri"/>
              </a:rPr>
              <a:t>=</a:t>
            </a:r>
            <a:r>
              <a:rPr lang="en-US" sz="3200" dirty="0" err="1">
                <a:cs typeface="Calibri"/>
              </a:rPr>
              <a:t>VMAycBtxIZxdXM</a:t>
            </a:r>
            <a:r>
              <a:rPr lang="en-US" sz="3200" dirty="0">
                <a:cs typeface="Calibri"/>
              </a:rPr>
              <a:t>:</a:t>
            </a:r>
          </a:p>
          <a:p>
            <a:r>
              <a:rPr lang="en-US" sz="3200" dirty="0">
                <a:cs typeface="Calibri"/>
              </a:rPr>
              <a:t>https://</a:t>
            </a:r>
            <a:r>
              <a:rPr lang="en-US" sz="3200" dirty="0" err="1">
                <a:cs typeface="Calibri"/>
              </a:rPr>
              <a:t>www.google.com</a:t>
            </a:r>
            <a:r>
              <a:rPr lang="en-US" sz="3200" dirty="0">
                <a:cs typeface="Calibri"/>
              </a:rPr>
              <a:t>/</a:t>
            </a:r>
            <a:r>
              <a:rPr lang="en-US" sz="3200" dirty="0" err="1">
                <a:cs typeface="Calibri"/>
              </a:rPr>
              <a:t>search?biw</a:t>
            </a:r>
            <a:r>
              <a:rPr lang="en-US" sz="3200" dirty="0">
                <a:cs typeface="Calibri"/>
              </a:rPr>
              <a:t>=1879&amp;bih=1225&amp;tbs=sur%3Afm&amp;tbm=</a:t>
            </a:r>
            <a:r>
              <a:rPr lang="en-US" sz="3200" dirty="0" err="1">
                <a:cs typeface="Calibri"/>
              </a:rPr>
              <a:t>isch&amp;sa</a:t>
            </a:r>
            <a:r>
              <a:rPr lang="en-US" sz="3200" dirty="0">
                <a:cs typeface="Calibri"/>
              </a:rPr>
              <a:t>=1&amp;ei=38DnWtejGpKQ_Qb8sobIDw&amp;q=</a:t>
            </a:r>
            <a:r>
              <a:rPr lang="en-US" sz="3200" dirty="0" err="1">
                <a:cs typeface="Calibri"/>
              </a:rPr>
              <a:t>slime+dripping&amp;oq</a:t>
            </a:r>
            <a:r>
              <a:rPr lang="en-US" sz="3200" dirty="0">
                <a:cs typeface="Calibri"/>
              </a:rPr>
              <a:t>=</a:t>
            </a:r>
            <a:r>
              <a:rPr lang="en-US" sz="3200" dirty="0" err="1">
                <a:cs typeface="Calibri"/>
              </a:rPr>
              <a:t>slime+dripping&amp;gs_l</a:t>
            </a:r>
            <a:r>
              <a:rPr lang="en-US" sz="3200" dirty="0">
                <a:cs typeface="Calibri"/>
              </a:rPr>
              <a:t>=psy-ab.3..0l10.9916.13185.0.13273.15.9.3.3.3.0.74.439.9.9.0....0...1c.1.64.psy-ab..0.10.325...0i67k1.0.HCSLgDQ5yhA&amp;safe=</a:t>
            </a:r>
            <a:r>
              <a:rPr lang="en-US" sz="3200" dirty="0" err="1">
                <a:cs typeface="Calibri"/>
              </a:rPr>
              <a:t>active&amp;ssui</a:t>
            </a:r>
            <a:r>
              <a:rPr lang="en-US" sz="3200" dirty="0">
                <a:cs typeface="Calibri"/>
              </a:rPr>
              <a:t>=</a:t>
            </a:r>
            <a:r>
              <a:rPr lang="en-US" sz="3200" dirty="0" err="1">
                <a:cs typeface="Calibri"/>
              </a:rPr>
              <a:t>on#imgrc</a:t>
            </a:r>
            <a:r>
              <a:rPr lang="en-US" sz="3200" dirty="0">
                <a:cs typeface="Calibri"/>
              </a:rPr>
              <a:t>=g4uvsv4pumxpfM:</a:t>
            </a:r>
            <a:br>
              <a:rPr lang="en-US" sz="3200" dirty="0">
                <a:cs typeface="Calibri"/>
              </a:rPr>
            </a:br>
            <a:endParaRPr lang="en-US" sz="3200" dirty="0">
              <a:cs typeface="Calibri"/>
            </a:endParaRPr>
          </a:p>
          <a:p>
            <a:r>
              <a:rPr lang="en-US" sz="3200" dirty="0">
                <a:cs typeface="Calibri"/>
              </a:rPr>
              <a:t>https://</a:t>
            </a:r>
            <a:r>
              <a:rPr lang="en-US" sz="3200" dirty="0" err="1">
                <a:cs typeface="Calibri"/>
              </a:rPr>
              <a:t>www.google.com</a:t>
            </a:r>
            <a:r>
              <a:rPr lang="en-US" sz="3200" dirty="0">
                <a:cs typeface="Calibri"/>
              </a:rPr>
              <a:t>/</a:t>
            </a:r>
            <a:r>
              <a:rPr lang="en-US" sz="3200" dirty="0" err="1">
                <a:cs typeface="Calibri"/>
              </a:rPr>
              <a:t>search?biw</a:t>
            </a:r>
            <a:r>
              <a:rPr lang="en-US" sz="3200" dirty="0">
                <a:cs typeface="Calibri"/>
              </a:rPr>
              <a:t>=1879&amp;bih=1225&amp;tbs=sur%3Afm&amp;tbm=</a:t>
            </a:r>
            <a:r>
              <a:rPr lang="en-US" sz="3200" dirty="0" err="1">
                <a:cs typeface="Calibri"/>
              </a:rPr>
              <a:t>isch&amp;sa</a:t>
            </a:r>
            <a:r>
              <a:rPr lang="en-US" sz="3200" dirty="0">
                <a:cs typeface="Calibri"/>
              </a:rPr>
              <a:t>=1&amp;ei=9sTnWrKPJqaJgge2obyYBg&amp;q=skull+&amp;</a:t>
            </a:r>
            <a:r>
              <a:rPr lang="en-US" sz="3200" dirty="0" err="1">
                <a:cs typeface="Calibri"/>
              </a:rPr>
              <a:t>oq</a:t>
            </a:r>
            <a:r>
              <a:rPr lang="en-US" sz="3200" dirty="0">
                <a:cs typeface="Calibri"/>
              </a:rPr>
              <a:t>=skull+&amp;</a:t>
            </a:r>
            <a:r>
              <a:rPr lang="en-US" sz="3200" dirty="0" err="1">
                <a:cs typeface="Calibri"/>
              </a:rPr>
              <a:t>gs_l</a:t>
            </a:r>
            <a:r>
              <a:rPr lang="en-US" sz="3200" dirty="0">
                <a:cs typeface="Calibri"/>
              </a:rPr>
              <a:t>=psy-ab.3..0i67k1l10.58148.58148.0.58664.1.1.0.0.0.0.67.67.1.1.0....0...1c.1.64.psy-ab..0.1.67....0.IlsKCfFbUYw&amp;safe=</a:t>
            </a:r>
            <a:r>
              <a:rPr lang="en-US" sz="3200" dirty="0" err="1">
                <a:cs typeface="Calibri"/>
              </a:rPr>
              <a:t>active&amp;ssui</a:t>
            </a:r>
            <a:r>
              <a:rPr lang="en-US" sz="3200" dirty="0">
                <a:cs typeface="Calibri"/>
              </a:rPr>
              <a:t>=on</a:t>
            </a:r>
          </a:p>
          <a:p>
            <a:pPr>
              <a:buNone/>
            </a:pPr>
            <a:r>
              <a:rPr lang="en-US" sz="3200" dirty="0">
                <a:cs typeface="Calibri"/>
              </a:rPr>
              <a:t>https://</a:t>
            </a:r>
            <a:r>
              <a:rPr lang="en-US" sz="3200" dirty="0" err="1">
                <a:cs typeface="Calibri"/>
              </a:rPr>
              <a:t>www.google.com</a:t>
            </a:r>
            <a:r>
              <a:rPr lang="en-US" sz="3200" dirty="0">
                <a:cs typeface="Calibri"/>
              </a:rPr>
              <a:t>/</a:t>
            </a:r>
            <a:r>
              <a:rPr lang="en-US" sz="3200" dirty="0" err="1">
                <a:cs typeface="Calibri"/>
              </a:rPr>
              <a:t>search?biw</a:t>
            </a:r>
            <a:r>
              <a:rPr lang="en-US" sz="3200" dirty="0">
                <a:cs typeface="Calibri"/>
              </a:rPr>
              <a:t>=1879&amp;bih=1225&amp;tbs=sur%3Afm&amp;tbm=</a:t>
            </a:r>
            <a:r>
              <a:rPr lang="en-US" sz="3200" dirty="0" err="1">
                <a:cs typeface="Calibri"/>
              </a:rPr>
              <a:t>isch&amp;sa</a:t>
            </a:r>
            <a:r>
              <a:rPr lang="en-US" sz="3200" dirty="0">
                <a:cs typeface="Calibri"/>
              </a:rPr>
              <a:t>=1&amp;ei=OMTnWoaaDZC5ggfClIP4Bg&amp;q=</a:t>
            </a:r>
            <a:r>
              <a:rPr lang="en-US" sz="3200" dirty="0" err="1">
                <a:cs typeface="Calibri"/>
              </a:rPr>
              <a:t>wind+storm&amp;oq</a:t>
            </a:r>
            <a:r>
              <a:rPr lang="en-US" sz="3200" dirty="0">
                <a:cs typeface="Calibri"/>
              </a:rPr>
              <a:t>=</a:t>
            </a:r>
            <a:r>
              <a:rPr lang="en-US" sz="3200" dirty="0" err="1">
                <a:cs typeface="Calibri"/>
              </a:rPr>
              <a:t>wind+storm&amp;gs_l</a:t>
            </a:r>
            <a:r>
              <a:rPr lang="en-US" sz="3200" dirty="0">
                <a:cs typeface="Calibri"/>
              </a:rPr>
              <a:t>=psy-ab.3..0l10.7821.8427.0.8578.6.6.0.0.0.0.138.444.5j1.6.0....0...1c.1.64.psy-ab..0.6.442...0i67k1.0.S730tO3taEA&amp;safe=</a:t>
            </a:r>
            <a:r>
              <a:rPr lang="en-US" sz="3200" dirty="0" err="1">
                <a:cs typeface="Calibri"/>
              </a:rPr>
              <a:t>active&amp;ssui</a:t>
            </a:r>
            <a:r>
              <a:rPr lang="en-US" sz="3200" dirty="0">
                <a:cs typeface="Calibri"/>
              </a:rPr>
              <a:t>=</a:t>
            </a:r>
            <a:r>
              <a:rPr lang="en-US" sz="3200" dirty="0" err="1">
                <a:cs typeface="Calibri"/>
              </a:rPr>
              <a:t>on#imgrc</a:t>
            </a:r>
            <a:r>
              <a:rPr lang="en-US" sz="3200" dirty="0">
                <a:cs typeface="Calibri"/>
              </a:rPr>
              <a:t>=BnLx7ZACQbEnLM:</a:t>
            </a:r>
          </a:p>
          <a:p>
            <a:pPr>
              <a:buNone/>
            </a:pPr>
            <a:endParaRPr lang="en-US" sz="1200" dirty="0">
              <a:cs typeface="Calibri"/>
            </a:endParaRPr>
          </a:p>
        </p:txBody>
      </p:sp>
    </p:spTree>
    <p:extLst>
      <p:ext uri="{BB962C8B-B14F-4D97-AF65-F5344CB8AC3E}">
        <p14:creationId xmlns:p14="http://schemas.microsoft.com/office/powerpoint/2010/main" val="2722164872"/>
      </p:ext>
    </p:extLst>
  </p:cSld>
  <p:clrMapOvr>
    <a:masterClrMapping/>
  </p:clrMapOvr>
  <p:transition spd="slow">
    <p:randomBar dir="ver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Showcard Gothic" panose="04020904020102020604" pitchFamily="82" charset="0"/>
              </a:rPr>
              <a:t>Citation Page </a:t>
            </a:r>
          </a:p>
        </p:txBody>
      </p:sp>
      <p:sp>
        <p:nvSpPr>
          <p:cNvPr id="3" name="Content Placeholder 2"/>
          <p:cNvSpPr>
            <a:spLocks noGrp="1"/>
          </p:cNvSpPr>
          <p:nvPr>
            <p:ph idx="1"/>
          </p:nvPr>
        </p:nvSpPr>
        <p:spPr/>
        <p:txBody>
          <a:bodyPr>
            <a:normAutofit/>
          </a:bodyPr>
          <a:lstStyle/>
          <a:p>
            <a:r>
              <a:rPr lang="en-US" sz="1200" dirty="0"/>
              <a:t>https://</a:t>
            </a:r>
            <a:r>
              <a:rPr lang="en-US" sz="1200" dirty="0" err="1"/>
              <a:t>www.google.com</a:t>
            </a:r>
            <a:r>
              <a:rPr lang="en-US" sz="1200" dirty="0"/>
              <a:t>/</a:t>
            </a:r>
            <a:r>
              <a:rPr lang="en-US" sz="1200" dirty="0" err="1"/>
              <a:t>search?biw</a:t>
            </a:r>
            <a:r>
              <a:rPr lang="en-US" sz="1200" dirty="0"/>
              <a:t>=1879&amp;bih=1225&amp;tbs=sur%3Afm&amp;tbm=</a:t>
            </a:r>
            <a:r>
              <a:rPr lang="en-US" sz="1200" dirty="0" err="1"/>
              <a:t>isch&amp;sa</a:t>
            </a:r>
            <a:r>
              <a:rPr lang="en-US" sz="1200" dirty="0"/>
              <a:t>=1&amp;ei=VMbnWrOaMcW6ggfy9oR4&amp;q=</a:t>
            </a:r>
            <a:r>
              <a:rPr lang="en-US" sz="1200" dirty="0" err="1"/>
              <a:t>bird+cage&amp;oq</a:t>
            </a:r>
            <a:r>
              <a:rPr lang="en-US" sz="1200" dirty="0"/>
              <a:t>=</a:t>
            </a:r>
            <a:r>
              <a:rPr lang="en-US" sz="1200" dirty="0" err="1"/>
              <a:t>bird+cage&amp;gs_l</a:t>
            </a:r>
            <a:r>
              <a:rPr lang="en-US" sz="1200" dirty="0"/>
              <a:t>=psy-ab.3..0i67k1l2j0i10i67k1j0i67k1j0j0i67k1j0l2j0i10i67k1j0.3677.5227.0.5371.9.9.0.0.0.0.96.508.9.9.0....0...1c.1.64.psy-ab..0.9.507....0.TUWPr-WvJ-A&amp;safe=</a:t>
            </a:r>
            <a:r>
              <a:rPr lang="en-US" sz="1200" dirty="0" err="1"/>
              <a:t>active&amp;ssui</a:t>
            </a:r>
            <a:r>
              <a:rPr lang="en-US" sz="1200" dirty="0"/>
              <a:t>=</a:t>
            </a:r>
            <a:r>
              <a:rPr lang="en-US" sz="1200" dirty="0" err="1"/>
              <a:t>on#imgrc</a:t>
            </a:r>
            <a:r>
              <a:rPr lang="en-US" sz="1200" dirty="0"/>
              <a:t>=0nkH3w4nWpqAGM:</a:t>
            </a:r>
          </a:p>
          <a:p>
            <a:r>
              <a:rPr lang="en-US" sz="1200" dirty="0"/>
              <a:t>https://</a:t>
            </a:r>
            <a:r>
              <a:rPr lang="en-US" sz="1200" dirty="0" err="1"/>
              <a:t>www.google.com</a:t>
            </a:r>
            <a:r>
              <a:rPr lang="en-US" sz="1200" dirty="0"/>
              <a:t>/</a:t>
            </a:r>
            <a:r>
              <a:rPr lang="en-US" sz="1200" dirty="0" err="1"/>
              <a:t>search?biw</a:t>
            </a:r>
            <a:r>
              <a:rPr lang="en-US" sz="1200" dirty="0"/>
              <a:t>=1879&amp;bih=1225&amp;tbs=sur%3Afm&amp;tbm=</a:t>
            </a:r>
            <a:r>
              <a:rPr lang="en-US" sz="1200" dirty="0" err="1"/>
              <a:t>isch&amp;sa</a:t>
            </a:r>
            <a:r>
              <a:rPr lang="en-US" sz="1200" dirty="0"/>
              <a:t>=1&amp;ei=W8bnWu_qHs-9ggeRz5GYDw&amp;q=</a:t>
            </a:r>
            <a:r>
              <a:rPr lang="en-US" sz="1200" dirty="0" err="1"/>
              <a:t>raven&amp;oq</a:t>
            </a:r>
            <a:r>
              <a:rPr lang="en-US" sz="1200" dirty="0"/>
              <a:t>=</a:t>
            </a:r>
            <a:r>
              <a:rPr lang="en-US" sz="1200" dirty="0" err="1"/>
              <a:t>raven&amp;gs_l</a:t>
            </a:r>
            <a:r>
              <a:rPr lang="en-US" sz="1200" dirty="0"/>
              <a:t>=psy-ab.3..0i67k1l2j0j0i67k1j0j0i67k1l2j0l3.277316.279098.0.279394.5.5.0.0.0.0.66.246.5.5.0....0...1c.1.64.psy-ab..0.5.245....0.Ml5J26MtJzI&amp;safe=</a:t>
            </a:r>
            <a:r>
              <a:rPr lang="en-US" sz="1200" dirty="0" err="1"/>
              <a:t>active&amp;ssui</a:t>
            </a:r>
            <a:r>
              <a:rPr lang="en-US" sz="1200" dirty="0"/>
              <a:t>=</a:t>
            </a:r>
            <a:r>
              <a:rPr lang="en-US" sz="1200" dirty="0" err="1"/>
              <a:t>on#imgrc</a:t>
            </a:r>
            <a:r>
              <a:rPr lang="en-US" sz="1200" dirty="0"/>
              <a:t>=SKZ8Vl5boKjLAM:</a:t>
            </a:r>
          </a:p>
          <a:p>
            <a:r>
              <a:rPr lang="pl-PL" sz="1200" dirty="0" err="1"/>
              <a:t>https</a:t>
            </a:r>
            <a:r>
              <a:rPr lang="pl-PL" sz="1200" dirty="0"/>
              <a:t>://</a:t>
            </a:r>
            <a:r>
              <a:rPr lang="pl-PL" sz="1200" dirty="0" err="1"/>
              <a:t>www.google.com</a:t>
            </a:r>
            <a:r>
              <a:rPr lang="pl-PL" sz="1200" dirty="0"/>
              <a:t>/</a:t>
            </a:r>
            <a:r>
              <a:rPr lang="pl-PL" sz="1200" dirty="0" err="1"/>
              <a:t>search?biw</a:t>
            </a:r>
            <a:r>
              <a:rPr lang="pl-PL" sz="1200" dirty="0"/>
              <a:t>=1879&amp;bih=1225&amp;tbs=sur%3Afm&amp;tbm=</a:t>
            </a:r>
            <a:r>
              <a:rPr lang="pl-PL" sz="1200" dirty="0" err="1"/>
              <a:t>isch&amp;sa</a:t>
            </a:r>
            <a:r>
              <a:rPr lang="pl-PL" sz="1200" dirty="0"/>
              <a:t>=1&amp;ei=dMfnWpqSC-fm_QaSy4O4Dw&amp;q=</a:t>
            </a:r>
            <a:r>
              <a:rPr lang="pl-PL" sz="1200" dirty="0" err="1"/>
              <a:t>abyss&amp;oq</a:t>
            </a:r>
            <a:r>
              <a:rPr lang="pl-PL" sz="1200" dirty="0"/>
              <a:t>=</a:t>
            </a:r>
            <a:r>
              <a:rPr lang="pl-PL" sz="1200" dirty="0" err="1"/>
              <a:t>abyss&amp;gs_l</a:t>
            </a:r>
            <a:r>
              <a:rPr lang="pl-PL" sz="1200" dirty="0"/>
              <a:t>=psy-ab.3..0l10.521608.522790.0.522878.5.5.0.0.0.0.77.268.5.5.0....0...1c.1.64.psy-ab..0.5.268...0i67k1.0.-7HOwybGNCM&amp;safe=</a:t>
            </a:r>
            <a:r>
              <a:rPr lang="pl-PL" sz="1200" dirty="0" err="1"/>
              <a:t>active&amp;ssui</a:t>
            </a:r>
            <a:r>
              <a:rPr lang="pl-PL" sz="1200" dirty="0"/>
              <a:t>=</a:t>
            </a:r>
            <a:r>
              <a:rPr lang="pl-PL" sz="1200" dirty="0" err="1"/>
              <a:t>on#imgrc</a:t>
            </a:r>
            <a:r>
              <a:rPr lang="pl-PL" sz="1200" dirty="0"/>
              <a:t>=Lp9mC8Ei-sVycM:</a:t>
            </a:r>
          </a:p>
          <a:p>
            <a:r>
              <a:rPr lang="en-US" sz="1200" dirty="0"/>
              <a:t>https://www.google.com/</a:t>
            </a:r>
            <a:r>
              <a:rPr lang="en-US" sz="1200" dirty="0" err="1"/>
              <a:t>search?biw</a:t>
            </a:r>
            <a:r>
              <a:rPr lang="en-US" sz="1200" dirty="0"/>
              <a:t>=1280&amp;bih=918&amp;tbs=sur%3Afm&amp;tbm=</a:t>
            </a:r>
            <a:r>
              <a:rPr lang="en-US" sz="1200" dirty="0" err="1"/>
              <a:t>isch&amp;sa</a:t>
            </a:r>
            <a:r>
              <a:rPr lang="en-US" sz="1200" dirty="0"/>
              <a:t>=1&amp;ei=lZzoWte3BqPv5gLKxbagCg&amp;q=</a:t>
            </a:r>
            <a:r>
              <a:rPr lang="en-US" sz="1200" dirty="0" err="1"/>
              <a:t>sunny+day&amp;oq</a:t>
            </a:r>
            <a:r>
              <a:rPr lang="en-US" sz="1200" dirty="0"/>
              <a:t>=</a:t>
            </a:r>
            <a:r>
              <a:rPr lang="en-US" sz="1200" dirty="0" err="1"/>
              <a:t>sunny+day&amp;gs_l</a:t>
            </a:r>
            <a:r>
              <a:rPr lang="en-US" sz="1200" dirty="0"/>
              <a:t>=psy-ab.3..0l10.4397.5944.0.6116.9.8.0.1.1.0.85.505.8.8.0....0...1c.1.64.psy-ab..0.9.512...0i67k1.0.euYEUOxOU88#imgrc=Leg_qB7POqk3JM</a:t>
            </a:r>
            <a:r>
              <a:rPr lang="en-US" sz="1200" dirty="0" smtClean="0"/>
              <a:t>:</a:t>
            </a:r>
          </a:p>
          <a:p>
            <a:endParaRPr lang="en-US" sz="1200" dirty="0" smtClean="0"/>
          </a:p>
          <a:p>
            <a:r>
              <a:rPr lang="en-US" sz="1200" dirty="0">
                <a:hlinkClick r:id="rId2"/>
              </a:rPr>
              <a:t>http://</a:t>
            </a:r>
            <a:r>
              <a:rPr lang="en-US" sz="1200" dirty="0" smtClean="0">
                <a:hlinkClick r:id="rId2"/>
              </a:rPr>
              <a:t>soundbible.com/2096-Maniacal-Laugh-2.html</a:t>
            </a:r>
            <a:endParaRPr lang="en-US" sz="1200" dirty="0" smtClean="0"/>
          </a:p>
          <a:p>
            <a:r>
              <a:rPr lang="en-US" sz="1200" dirty="0">
                <a:hlinkClick r:id="rId3"/>
              </a:rPr>
              <a:t>http://</a:t>
            </a:r>
            <a:r>
              <a:rPr lang="en-US" sz="1200" dirty="0" smtClean="0">
                <a:hlinkClick r:id="rId3"/>
              </a:rPr>
              <a:t>soundbible.com/33-Evil-Laugh-Cackle.html</a:t>
            </a:r>
            <a:endParaRPr lang="en-US" sz="1200" dirty="0" smtClean="0"/>
          </a:p>
          <a:p>
            <a:r>
              <a:rPr lang="en-US" sz="1200" dirty="0">
                <a:hlinkClick r:id="rId4"/>
              </a:rPr>
              <a:t>http://</a:t>
            </a:r>
            <a:r>
              <a:rPr lang="en-US" sz="1200" dirty="0" smtClean="0">
                <a:hlinkClick r:id="rId4"/>
              </a:rPr>
              <a:t>soundbible.com/1362-Old-Door-Creaking.html</a:t>
            </a:r>
            <a:endParaRPr lang="en-US" sz="1200" dirty="0" smtClean="0"/>
          </a:p>
          <a:p>
            <a:r>
              <a:rPr lang="en-US" sz="1200" dirty="0"/>
              <a:t>http://soundbible.com/829-Blood-Splattering-On-Wall.html</a:t>
            </a:r>
          </a:p>
        </p:txBody>
      </p:sp>
      <p:sp>
        <p:nvSpPr>
          <p:cNvPr id="5" name="Rectangle 4">
            <a:hlinkClick r:id="rId5" action="ppaction://hlinksldjump"/>
            <a:extLst>
              <a:ext uri="{FF2B5EF4-FFF2-40B4-BE49-F238E27FC236}">
                <a16:creationId xmlns:a16="http://schemas.microsoft.com/office/drawing/2014/main" id="{E2FDF79D-378D-4F4D-A255-FB6EE825E1C7}"/>
              </a:ext>
            </a:extLst>
          </p:cNvPr>
          <p:cNvSpPr/>
          <p:nvPr/>
        </p:nvSpPr>
        <p:spPr>
          <a:xfrm>
            <a:off x="8425009" y="5524005"/>
            <a:ext cx="3435927" cy="1094509"/>
          </a:xfrm>
          <a:prstGeom prst="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0000"/>
                </a:solidFill>
                <a:latin typeface="Showcard Gothic" panose="04020904020102020604" pitchFamily="82" charset="0"/>
                <a:cs typeface="Calibri"/>
              </a:rPr>
              <a:t>Play again</a:t>
            </a:r>
            <a:endParaRPr lang="en-US" dirty="0">
              <a:solidFill>
                <a:srgbClr val="FF0000"/>
              </a:solidFill>
              <a:latin typeface="Showcard Gothic" panose="04020904020102020604" pitchFamily="82" charset="0"/>
            </a:endParaRPr>
          </a:p>
        </p:txBody>
      </p:sp>
    </p:spTree>
    <p:extLst>
      <p:ext uri="{BB962C8B-B14F-4D97-AF65-F5344CB8AC3E}">
        <p14:creationId xmlns:p14="http://schemas.microsoft.com/office/powerpoint/2010/main" val="4230199412"/>
      </p:ext>
    </p:extLst>
  </p:cSld>
  <p:clrMapOvr>
    <a:masterClrMapping/>
  </p:clrMapOvr>
  <p:transition spd="slow">
    <p:randomBar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2405172"/>
      </p:ext>
    </p:extLst>
  </p:cSld>
  <p:clrMapOvr>
    <a:masterClrMapping/>
  </p:clrMapOvr>
  <p:transition spd="med" advClick="0" advTm="1000">
    <p:randomBar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21872" y="454025"/>
            <a:ext cx="10515600" cy="4351338"/>
          </a:xfrm>
        </p:spPr>
        <p:txBody>
          <a:bodyPr>
            <a:noAutofit/>
          </a:bodyPr>
          <a:lstStyle/>
          <a:p>
            <a:pPr marL="0" indent="0" algn="ctr">
              <a:buNone/>
            </a:pPr>
            <a:r>
              <a:rPr lang="en-US" sz="4000" dirty="0">
                <a:solidFill>
                  <a:srgbClr val="FF0000"/>
                </a:solidFill>
                <a:latin typeface="Showcard Gothic" panose="04020904020102020604" pitchFamily="82" charset="0"/>
              </a:rPr>
              <a:t>On dark and stormy night, you are driving to your grandmas house when your car suddenly breaks down. On the side of the road, a dark mysterious man offers to help and you accept. But little did you know, you made the worst decision of your life. For what he had in mind was a sick game. A fight for your life. The prize is survival. Your nightmare now awaits. Try to escape!!!!</a:t>
            </a:r>
          </a:p>
        </p:txBody>
      </p:sp>
    </p:spTree>
    <p:extLst>
      <p:ext uri="{BB962C8B-B14F-4D97-AF65-F5344CB8AC3E}">
        <p14:creationId xmlns:p14="http://schemas.microsoft.com/office/powerpoint/2010/main" val="170826184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75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21871" y="274411"/>
            <a:ext cx="10515600" cy="4351338"/>
          </a:xfrm>
        </p:spPr>
        <p:txBody>
          <a:bodyPr>
            <a:normAutofit/>
          </a:bodyPr>
          <a:lstStyle/>
          <a:p>
            <a:pPr marL="0" indent="0" algn="ctr">
              <a:buNone/>
            </a:pPr>
            <a:r>
              <a:rPr lang="en-US" sz="2400" dirty="0">
                <a:solidFill>
                  <a:srgbClr val="FF0000"/>
                </a:solidFill>
                <a:latin typeface="Showcard Gothic" panose="04020904020102020604" pitchFamily="82" charset="0"/>
              </a:rPr>
              <a:t>You don</a:t>
            </a:r>
            <a:r>
              <a:rPr lang="fr-FR" sz="2400" dirty="0">
                <a:solidFill>
                  <a:srgbClr val="FF0000"/>
                </a:solidFill>
                <a:latin typeface="Showcard Gothic" panose="04020904020102020604" pitchFamily="82" charset="0"/>
              </a:rPr>
              <a:t>’</a:t>
            </a:r>
            <a:r>
              <a:rPr lang="en-US" sz="2400" dirty="0">
                <a:solidFill>
                  <a:srgbClr val="FF0000"/>
                </a:solidFill>
                <a:latin typeface="Showcard Gothic" panose="04020904020102020604" pitchFamily="82" charset="0"/>
              </a:rPr>
              <a:t>t remember how you got here but, you wake up in the middle of a dark room in a panic. You notice there are two doors to choose from. One is red and one is black. Choose wisely as this can lead to your ultimate demise. </a:t>
            </a:r>
          </a:p>
        </p:txBody>
      </p:sp>
      <p:pic>
        <p:nvPicPr>
          <p:cNvPr id="2050" name="Picture 2" descr="Related image">
            <a:hlinkClick r:id="rId2" action="ppaction://hlinksldjump"/>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9990" t="11230" r="28256" b="10176"/>
          <a:stretch/>
        </p:blipFill>
        <p:spPr bwMode="auto">
          <a:xfrm>
            <a:off x="7037615" y="1942151"/>
            <a:ext cx="2498271" cy="4702628"/>
          </a:xfrm>
          <a:prstGeom prst="rect">
            <a:avLst/>
          </a:prstGeom>
          <a:noFill/>
          <a:extLst>
            <a:ext uri="{909E8E84-426E-40dd-AFC4-6F175D3DCCD1}">
              <a14:hiddenFill xmlns:a14="http://schemas.microsoft.com/office/drawing/2010/main" xmlns="">
                <a:solidFill>
                  <a:srgbClr val="FFFFFF"/>
                </a:solidFill>
              </a14:hiddenFill>
            </a:ext>
          </a:extLst>
        </p:spPr>
      </p:pic>
      <p:sp>
        <p:nvSpPr>
          <p:cNvPr id="5" name="Rectangle 4"/>
          <p:cNvSpPr/>
          <p:nvPr/>
        </p:nvSpPr>
        <p:spPr>
          <a:xfrm>
            <a:off x="2229196" y="1942152"/>
            <a:ext cx="2636718" cy="478906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2052" name="Picture 4" descr="Image result for black door">
            <a:hlinkClick r:id="rId4"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30879" y="2045599"/>
            <a:ext cx="2383219" cy="468561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2260371525"/>
      </p:ext>
    </p:extLst>
  </p:cSld>
  <p:clrMapOvr>
    <a:masterClrMapping/>
  </p:clrMapOvr>
  <p:transition spd="slow">
    <p:randomBar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23394" y="3848485"/>
            <a:ext cx="11152909" cy="2909454"/>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pPr algn="ctr"/>
            <a:r>
              <a:rPr lang="en-US">
                <a:solidFill>
                  <a:srgbClr val="FF0000"/>
                </a:solidFill>
                <a:latin typeface="Showcard Gothic" panose="04020904020102020604" pitchFamily="82" charset="0"/>
              </a:rPr>
              <a:t>ROOM OF BLACK WIDOWS</a:t>
            </a:r>
          </a:p>
        </p:txBody>
      </p:sp>
      <p:sp>
        <p:nvSpPr>
          <p:cNvPr id="3" name="Content Placeholder 2"/>
          <p:cNvSpPr>
            <a:spLocks noGrp="1"/>
          </p:cNvSpPr>
          <p:nvPr>
            <p:ph idx="1"/>
          </p:nvPr>
        </p:nvSpPr>
        <p:spPr/>
        <p:txBody>
          <a:bodyPr>
            <a:normAutofit/>
          </a:bodyPr>
          <a:lstStyle/>
          <a:p>
            <a:pPr marL="0" indent="0" algn="ctr">
              <a:buNone/>
            </a:pPr>
            <a:r>
              <a:rPr lang="en-US" sz="2400" dirty="0">
                <a:solidFill>
                  <a:srgbClr val="FF0000"/>
                </a:solidFill>
                <a:latin typeface="Showcard Gothic" panose="04020904020102020604" pitchFamily="82" charset="0"/>
              </a:rPr>
              <a:t>Congratulations! You have entered the room of the black widows where few enter but fewer leave. Once you face your fears of the arachnid menace that faces you, you will see in the corner of your eye a trap door. Opening it leads you to a black room with two doors.</a:t>
            </a:r>
          </a:p>
        </p:txBody>
      </p:sp>
      <p:pic>
        <p:nvPicPr>
          <p:cNvPr id="4" name="Picture 3">
            <a:hlinkClick r:id="rId4" action="ppaction://hlinksldjump"/>
          </p:cNvPr>
          <p:cNvPicPr>
            <a:picLocks noChangeAspect="1"/>
          </p:cNvPicPr>
          <p:nvPr/>
        </p:nvPicPr>
        <p:blipFill>
          <a:blip r:embed="rId5"/>
          <a:stretch>
            <a:fillRect/>
          </a:stretch>
        </p:blipFill>
        <p:spPr>
          <a:xfrm>
            <a:off x="8499634" y="4672061"/>
            <a:ext cx="2919572" cy="1947332"/>
          </a:xfrm>
          <a:prstGeom prst="rect">
            <a:avLst/>
          </a:prstGeom>
        </p:spPr>
      </p:pic>
      <p:pic>
        <p:nvPicPr>
          <p:cNvPr id="5" name="Picture 4"/>
          <p:cNvPicPr>
            <a:picLocks noChangeAspect="1"/>
          </p:cNvPicPr>
          <p:nvPr/>
        </p:nvPicPr>
        <p:blipFill>
          <a:blip r:embed="rId6"/>
          <a:stretch>
            <a:fillRect/>
          </a:stretch>
        </p:blipFill>
        <p:spPr>
          <a:xfrm rot="20426476">
            <a:off x="863573" y="475080"/>
            <a:ext cx="1221536" cy="1404961"/>
          </a:xfrm>
          <a:prstGeom prst="rect">
            <a:avLst/>
          </a:prstGeom>
        </p:spPr>
      </p:pic>
      <p:pic>
        <p:nvPicPr>
          <p:cNvPr id="6" name="Picture 5"/>
          <p:cNvPicPr>
            <a:picLocks noChangeAspect="1"/>
          </p:cNvPicPr>
          <p:nvPr/>
        </p:nvPicPr>
        <p:blipFill>
          <a:blip r:embed="rId6"/>
          <a:stretch>
            <a:fillRect/>
          </a:stretch>
        </p:blipFill>
        <p:spPr>
          <a:xfrm rot="1878525">
            <a:off x="10149546" y="1008303"/>
            <a:ext cx="1164422" cy="1339271"/>
          </a:xfrm>
          <a:prstGeom prst="rect">
            <a:avLst/>
          </a:prstGeom>
        </p:spPr>
      </p:pic>
      <p:pic>
        <p:nvPicPr>
          <p:cNvPr id="9" name="Picture 8"/>
          <p:cNvPicPr>
            <a:picLocks noChangeAspect="1"/>
          </p:cNvPicPr>
          <p:nvPr/>
        </p:nvPicPr>
        <p:blipFill>
          <a:blip r:embed="rId6"/>
          <a:stretch>
            <a:fillRect/>
          </a:stretch>
        </p:blipFill>
        <p:spPr>
          <a:xfrm rot="20209519">
            <a:off x="3236129" y="4016281"/>
            <a:ext cx="1164422" cy="1339271"/>
          </a:xfrm>
          <a:prstGeom prst="rect">
            <a:avLst/>
          </a:prstGeom>
        </p:spPr>
      </p:pic>
      <p:pic>
        <p:nvPicPr>
          <p:cNvPr id="10" name="Picture 9"/>
          <p:cNvPicPr>
            <a:picLocks noChangeAspect="1"/>
          </p:cNvPicPr>
          <p:nvPr/>
        </p:nvPicPr>
        <p:blipFill>
          <a:blip r:embed="rId6"/>
          <a:stretch>
            <a:fillRect/>
          </a:stretch>
        </p:blipFill>
        <p:spPr>
          <a:xfrm rot="1878525">
            <a:off x="1712129" y="2068945"/>
            <a:ext cx="1164422" cy="1339271"/>
          </a:xfrm>
          <a:prstGeom prst="rect">
            <a:avLst/>
          </a:prstGeom>
        </p:spPr>
      </p:pic>
      <p:pic>
        <p:nvPicPr>
          <p:cNvPr id="11" name="Picture 10"/>
          <p:cNvPicPr>
            <a:picLocks noChangeAspect="1"/>
          </p:cNvPicPr>
          <p:nvPr/>
        </p:nvPicPr>
        <p:blipFill>
          <a:blip r:embed="rId6"/>
          <a:stretch>
            <a:fillRect/>
          </a:stretch>
        </p:blipFill>
        <p:spPr>
          <a:xfrm rot="19266121">
            <a:off x="7648367" y="5859633"/>
            <a:ext cx="499964" cy="575038"/>
          </a:xfrm>
          <a:prstGeom prst="rect">
            <a:avLst/>
          </a:prstGeom>
        </p:spPr>
      </p:pic>
      <p:pic>
        <p:nvPicPr>
          <p:cNvPr id="12" name="Picture 11"/>
          <p:cNvPicPr>
            <a:picLocks noChangeAspect="1"/>
          </p:cNvPicPr>
          <p:nvPr/>
        </p:nvPicPr>
        <p:blipFill>
          <a:blip r:embed="rId6"/>
          <a:stretch>
            <a:fillRect/>
          </a:stretch>
        </p:blipFill>
        <p:spPr>
          <a:xfrm rot="19588225">
            <a:off x="7851847" y="3991821"/>
            <a:ext cx="711253" cy="818054"/>
          </a:xfrm>
          <a:prstGeom prst="rect">
            <a:avLst/>
          </a:prstGeom>
        </p:spPr>
      </p:pic>
      <p:pic>
        <p:nvPicPr>
          <p:cNvPr id="14" name="Picture 13"/>
          <p:cNvPicPr>
            <a:picLocks noChangeAspect="1"/>
          </p:cNvPicPr>
          <p:nvPr/>
        </p:nvPicPr>
        <p:blipFill>
          <a:blip r:embed="rId6"/>
          <a:stretch>
            <a:fillRect/>
          </a:stretch>
        </p:blipFill>
        <p:spPr>
          <a:xfrm rot="19266121">
            <a:off x="827314" y="3002517"/>
            <a:ext cx="499964" cy="575038"/>
          </a:xfrm>
          <a:prstGeom prst="rect">
            <a:avLst/>
          </a:prstGeom>
        </p:spPr>
      </p:pic>
      <p:pic>
        <p:nvPicPr>
          <p:cNvPr id="16" name="Picture 15"/>
          <p:cNvPicPr>
            <a:picLocks noChangeAspect="1"/>
          </p:cNvPicPr>
          <p:nvPr/>
        </p:nvPicPr>
        <p:blipFill>
          <a:blip r:embed="rId6"/>
          <a:stretch>
            <a:fillRect/>
          </a:stretch>
        </p:blipFill>
        <p:spPr>
          <a:xfrm rot="19266121">
            <a:off x="3512016" y="3024068"/>
            <a:ext cx="499964" cy="575038"/>
          </a:xfrm>
          <a:prstGeom prst="rect">
            <a:avLst/>
          </a:prstGeom>
        </p:spPr>
      </p:pic>
      <p:pic>
        <p:nvPicPr>
          <p:cNvPr id="17" name="Picture 16"/>
          <p:cNvPicPr>
            <a:picLocks noChangeAspect="1"/>
          </p:cNvPicPr>
          <p:nvPr/>
        </p:nvPicPr>
        <p:blipFill>
          <a:blip r:embed="rId6"/>
          <a:stretch>
            <a:fillRect/>
          </a:stretch>
        </p:blipFill>
        <p:spPr>
          <a:xfrm rot="19588225">
            <a:off x="8596914" y="5183311"/>
            <a:ext cx="711253" cy="818054"/>
          </a:xfrm>
          <a:prstGeom prst="rect">
            <a:avLst/>
          </a:prstGeom>
        </p:spPr>
      </p:pic>
      <p:pic>
        <p:nvPicPr>
          <p:cNvPr id="18" name="Picture 17"/>
          <p:cNvPicPr>
            <a:picLocks noChangeAspect="1"/>
          </p:cNvPicPr>
          <p:nvPr/>
        </p:nvPicPr>
        <p:blipFill>
          <a:blip r:embed="rId6"/>
          <a:stretch>
            <a:fillRect/>
          </a:stretch>
        </p:blipFill>
        <p:spPr>
          <a:xfrm rot="2618109">
            <a:off x="4091850" y="5990863"/>
            <a:ext cx="605944" cy="575038"/>
          </a:xfrm>
          <a:prstGeom prst="rect">
            <a:avLst/>
          </a:prstGeom>
        </p:spPr>
      </p:pic>
      <p:pic>
        <p:nvPicPr>
          <p:cNvPr id="20" name="Picture 19"/>
          <p:cNvPicPr>
            <a:picLocks noChangeAspect="1"/>
          </p:cNvPicPr>
          <p:nvPr/>
        </p:nvPicPr>
        <p:blipFill>
          <a:blip r:embed="rId6"/>
          <a:stretch>
            <a:fillRect/>
          </a:stretch>
        </p:blipFill>
        <p:spPr>
          <a:xfrm rot="1878525">
            <a:off x="4767017" y="274572"/>
            <a:ext cx="2302467" cy="2648204"/>
          </a:xfrm>
          <a:prstGeom prst="rect">
            <a:avLst/>
          </a:prstGeom>
        </p:spPr>
      </p:pic>
      <p:pic>
        <p:nvPicPr>
          <p:cNvPr id="21" name="Picture 20"/>
          <p:cNvPicPr>
            <a:picLocks noChangeAspect="1"/>
          </p:cNvPicPr>
          <p:nvPr/>
        </p:nvPicPr>
        <p:blipFill>
          <a:blip r:embed="rId6"/>
          <a:stretch>
            <a:fillRect/>
          </a:stretch>
        </p:blipFill>
        <p:spPr>
          <a:xfrm rot="19266121">
            <a:off x="1580079" y="3178009"/>
            <a:ext cx="499964" cy="575038"/>
          </a:xfrm>
          <a:prstGeom prst="rect">
            <a:avLst/>
          </a:prstGeom>
        </p:spPr>
      </p:pic>
      <p:pic>
        <p:nvPicPr>
          <p:cNvPr id="22" name="Picture 21"/>
          <p:cNvPicPr>
            <a:picLocks noChangeAspect="1"/>
          </p:cNvPicPr>
          <p:nvPr/>
        </p:nvPicPr>
        <p:blipFill>
          <a:blip r:embed="rId6"/>
          <a:stretch>
            <a:fillRect/>
          </a:stretch>
        </p:blipFill>
        <p:spPr>
          <a:xfrm rot="19266121">
            <a:off x="554843" y="1937259"/>
            <a:ext cx="499964" cy="575038"/>
          </a:xfrm>
          <a:prstGeom prst="rect">
            <a:avLst/>
          </a:prstGeom>
        </p:spPr>
      </p:pic>
      <p:pic>
        <p:nvPicPr>
          <p:cNvPr id="23" name="Picture 22"/>
          <p:cNvPicPr>
            <a:picLocks noChangeAspect="1"/>
          </p:cNvPicPr>
          <p:nvPr/>
        </p:nvPicPr>
        <p:blipFill>
          <a:blip r:embed="rId6"/>
          <a:stretch>
            <a:fillRect/>
          </a:stretch>
        </p:blipFill>
        <p:spPr>
          <a:xfrm rot="19266121">
            <a:off x="6680093" y="3113356"/>
            <a:ext cx="499964" cy="575038"/>
          </a:xfrm>
          <a:prstGeom prst="rect">
            <a:avLst/>
          </a:prstGeom>
        </p:spPr>
      </p:pic>
      <p:pic>
        <p:nvPicPr>
          <p:cNvPr id="24" name="Picture 23"/>
          <p:cNvPicPr>
            <a:picLocks noChangeAspect="1"/>
          </p:cNvPicPr>
          <p:nvPr/>
        </p:nvPicPr>
        <p:blipFill>
          <a:blip r:embed="rId6"/>
          <a:stretch>
            <a:fillRect/>
          </a:stretch>
        </p:blipFill>
        <p:spPr>
          <a:xfrm rot="19266121">
            <a:off x="9589548" y="981295"/>
            <a:ext cx="499964" cy="575038"/>
          </a:xfrm>
          <a:prstGeom prst="rect">
            <a:avLst/>
          </a:prstGeom>
        </p:spPr>
      </p:pic>
      <p:pic>
        <p:nvPicPr>
          <p:cNvPr id="25" name="Picture 24"/>
          <p:cNvPicPr>
            <a:picLocks noChangeAspect="1"/>
          </p:cNvPicPr>
          <p:nvPr/>
        </p:nvPicPr>
        <p:blipFill>
          <a:blip r:embed="rId6"/>
          <a:stretch>
            <a:fillRect/>
          </a:stretch>
        </p:blipFill>
        <p:spPr>
          <a:xfrm rot="19266121">
            <a:off x="4543648" y="2570775"/>
            <a:ext cx="499964" cy="575038"/>
          </a:xfrm>
          <a:prstGeom prst="rect">
            <a:avLst/>
          </a:prstGeom>
        </p:spPr>
      </p:pic>
    </p:spTree>
    <p:extLst>
      <p:ext uri="{BB962C8B-B14F-4D97-AF65-F5344CB8AC3E}">
        <p14:creationId xmlns:p14="http://schemas.microsoft.com/office/powerpoint/2010/main" val="3465036007"/>
      </p:ext>
    </p:extLst>
  </p:cSld>
  <p:clrMapOvr>
    <a:masterClrMapping/>
  </p:clrMapOvr>
  <p:transition spd="slow">
    <p:randomBar dir="vert"/>
    <p:sndAc>
      <p:stSnd>
        <p:snd r:embed="rId2" name="Old Door Creaking-SoundBible.com-1197162460.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Scale>
                                      <p:cBhvr>
                                        <p:cTn id="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9"/>
                                        </p:tgtEl>
                                        <p:attrNameLst>
                                          <p:attrName>ppt_x</p:attrName>
                                          <p:attrName>ppt_y</p:attrName>
                                        </p:attrNameLst>
                                      </p:cBhvr>
                                    </p:animMotion>
                                    <p:animEffect transition="in" filter="fade">
                                      <p:cBhvr>
                                        <p:cTn id="9" dur="1000"/>
                                        <p:tgtEl>
                                          <p:spTgt spid="9"/>
                                        </p:tgtEl>
                                      </p:cBhvr>
                                    </p:animEffect>
                                  </p:childTnLst>
                                </p:cTn>
                              </p:par>
                              <p:par>
                                <p:cTn id="10" presetID="0" presetClass="path" presetSubtype="0" accel="50000" decel="50000" fill="hold" nodeType="withEffect">
                                  <p:stCondLst>
                                    <p:cond delay="0"/>
                                  </p:stCondLst>
                                  <p:childTnLst>
                                    <p:animMotion origin="layout" path="M -0.01068 -0.68218 C -0.01576 -0.67384 -0.01967 -0.66273 -0.02396 -0.65301 C -0.02956 -0.64097 -0.03581 -0.63079 -0.03972 -0.6162 C -0.04154 -0.5919 -0.04414 -0.59884 -0.04037 -0.56227 C -0.03907 -0.54884 -0.03438 -0.53727 -0.02969 -0.52616 C -0.01576 -0.49352 0.00261 -0.47338 0.01771 -0.44306 C 0.02006 -0.43125 0.02149 -0.42107 0.02214 -0.40833 C 0.02136 -0.37685 0.01928 -0.3412 0.01081 -0.31181 C 0.00118 -0.27917 -0.0125 -0.25046 -0.01771 -0.21412 C -0.01875 -0.19884 -0.01836 -0.17917 -0.01329 -0.16482 C -0.00599 -0.14445 0.00391 -0.1294 0.01016 -0.10764 C 0.01146 -0.0912 0.01459 -0.06945 0.00886 -0.05486 C 0.00769 -0.04931 0.00691 -0.04213 0.00508 -0.03704 C 0.00326 -0.01644 0.00313 -0.03565 0.00313 4.44444E-6 L 0.00951 -0.01458 L -0.00443 -0.01204 L 5E-6 4.44444E-6 " pathEditMode="relative" ptsTypes="fffffffffffffAAAA">
                                      <p:cBhvr>
                                        <p:cTn id="11" dur="2000" fill="hold"/>
                                        <p:tgtEl>
                                          <p:spTgt spid="9"/>
                                        </p:tgtEl>
                                        <p:attrNameLst>
                                          <p:attrName>ppt_x</p:attrName>
                                          <p:attrName>ppt_y</p:attrName>
                                        </p:attrNameLst>
                                      </p:cBhvr>
                                    </p:animMotion>
                                  </p:childTnLst>
                                </p:cTn>
                              </p:par>
                              <p:par>
                                <p:cTn id="12" presetID="42" presetClass="path" presetSubtype="0" accel="50000" decel="50000" fill="hold" nodeType="withEffect">
                                  <p:stCondLst>
                                    <p:cond delay="0"/>
                                  </p:stCondLst>
                                  <p:childTnLst>
                                    <p:animMotion origin="layout" path="M 0 0  L 0 0.44444  E" pathEditMode="relative" ptsTypes="">
                                      <p:cBhvr>
                                        <p:cTn id="13" dur="2000" fill="hold"/>
                                        <p:tgtEl>
                                          <p:spTgt spid="5"/>
                                        </p:tgtEl>
                                        <p:attrNameLst>
                                          <p:attrName>ppt_x</p:attrName>
                                          <p:attrName>ppt_y</p:attrName>
                                        </p:attrNameLst>
                                      </p:cBhvr>
                                    </p:animMotion>
                                  </p:childTnLst>
                                </p:cTn>
                              </p:par>
                              <p:par>
                                <p:cTn id="14" presetID="42" presetClass="path" presetSubtype="0" accel="50000" decel="50000" fill="hold" nodeType="withEffect">
                                  <p:stCondLst>
                                    <p:cond delay="0"/>
                                  </p:stCondLst>
                                  <p:childTnLst>
                                    <p:animMotion origin="layout" path="M 0 0  L 0 0.44444  E" pathEditMode="relative" ptsTypes="">
                                      <p:cBhvr>
                                        <p:cTn id="15" dur="2000" fill="hold"/>
                                        <p:tgtEl>
                                          <p:spTgt spid="10"/>
                                        </p:tgtEl>
                                        <p:attrNameLst>
                                          <p:attrName>ppt_x</p:attrName>
                                          <p:attrName>ppt_y</p:attrName>
                                        </p:attrNameLst>
                                      </p:cBhvr>
                                    </p:animMotion>
                                  </p:childTnLst>
                                </p:cTn>
                              </p:par>
                              <p:par>
                                <p:cTn id="16" presetID="42" presetClass="path" presetSubtype="0" accel="50000" decel="50000" fill="hold" nodeType="withEffect">
                                  <p:stCondLst>
                                    <p:cond delay="0"/>
                                  </p:stCondLst>
                                  <p:childTnLst>
                                    <p:animMotion origin="layout" path="M 0 0  L 0 0.44444  E" pathEditMode="relative" ptsTypes="">
                                      <p:cBhvr>
                                        <p:cTn id="17" dur="2000" fill="hold"/>
                                        <p:tgtEl>
                                          <p:spTgt spid="14"/>
                                        </p:tgtEl>
                                        <p:attrNameLst>
                                          <p:attrName>ppt_x</p:attrName>
                                          <p:attrName>ppt_y</p:attrName>
                                        </p:attrNameLst>
                                      </p:cBhvr>
                                    </p:animMotion>
                                  </p:childTnLst>
                                </p:cTn>
                              </p:par>
                              <p:par>
                                <p:cTn id="18" presetID="42" presetClass="path" presetSubtype="0" accel="50000" decel="50000" fill="hold" nodeType="withEffect">
                                  <p:stCondLst>
                                    <p:cond delay="0"/>
                                  </p:stCondLst>
                                  <p:childTnLst>
                                    <p:animMotion origin="layout" path="M 0 0  L 0 0.44444  E" pathEditMode="relative" ptsTypes="">
                                      <p:cBhvr>
                                        <p:cTn id="19" dur="2000" fill="hold"/>
                                        <p:tgtEl>
                                          <p:spTgt spid="16"/>
                                        </p:tgtEl>
                                        <p:attrNameLst>
                                          <p:attrName>ppt_x</p:attrName>
                                          <p:attrName>ppt_y</p:attrName>
                                        </p:attrNameLst>
                                      </p:cBhvr>
                                    </p:animMotion>
                                  </p:childTnLst>
                                </p:cTn>
                              </p:par>
                              <p:par>
                                <p:cTn id="20" presetID="0" presetClass="path" presetSubtype="0" accel="50000" decel="50000" fill="hold" nodeType="withEffect">
                                  <p:stCondLst>
                                    <p:cond delay="0"/>
                                  </p:stCondLst>
                                  <p:childTnLst>
                                    <p:animMotion origin="layout" path="M 0.0405 -0.62408 L -3.54167E-6 -7.40741E-6 " pathEditMode="relative" ptsTypes="AA">
                                      <p:cBhvr>
                                        <p:cTn id="21" dur="2000" fill="hold"/>
                                        <p:tgtEl>
                                          <p:spTgt spid="12"/>
                                        </p:tgtEl>
                                        <p:attrNameLst>
                                          <p:attrName>ppt_x</p:attrName>
                                          <p:attrName>ppt_y</p:attrName>
                                        </p:attrNameLst>
                                      </p:cBhvr>
                                    </p:animMotion>
                                  </p:childTnLst>
                                </p:cTn>
                              </p:par>
                              <p:par>
                                <p:cTn id="22" presetID="0" presetClass="path" presetSubtype="0" accel="50000" decel="50000" fill="hold" nodeType="withEffect">
                                  <p:stCondLst>
                                    <p:cond delay="0"/>
                                  </p:stCondLst>
                                  <p:childTnLst>
                                    <p:animMotion origin="layout" path="M -0.0543 -0.87385 C -0.05899 -0.86389 -0.06563 -0.85811 -0.07136 -0.85024 C -0.07891 -0.84028 -0.08425 -0.82686 -0.08724 -0.81111 C -0.09076 -0.77176 -0.08568 -0.74792 -0.07644 -0.71111 C -0.07305 -0.69746 -0.07006 -0.68311 -0.06511 -0.67061 C -0.05834 -0.65348 -0.05078 -0.63727 -0.04493 -0.61899 C -0.03802 -0.59723 -0.02891 -0.57477 -0.02409 -0.5507 C -0.02097 -0.53449 -0.01953 -0.51621 -0.01771 -0.49908 C -0.0168 -0.48079 -0.01628 -0.47824 -0.01836 -0.45417 C -0.02019 -0.43449 -0.03164 -0.41922 -0.03737 -0.40463 C -0.04284 -0.39121 -0.04987 -0.37801 -0.0543 -0.3632 C -0.06107 -0.34167 -0.06498 -0.32338 -0.06758 -0.29931 C -0.06927 -0.26204 -0.0655 -0.22454 -0.0569 -0.19028 C -0.05534 -0.18403 -0.05495 -0.1794 -0.05248 -0.17361 C -0.04974 -0.16713 -0.0461 -0.16181 -0.04297 -0.15556 C -0.04024 -0.15024 -0.03815 -0.14306 -0.03542 -0.1375 C -0.03034 -0.12732 -0.03412 -0.13866 -0.03034 -0.12871 C -0.02813 -0.12246 -0.02735 -0.11551 -0.02591 -0.10834 C -0.02578 -0.09954 -0.02591 -0.09051 -0.02526 -0.08149 C -0.025 -0.07709 -0.02279 -0.07176 -0.02149 -0.06806 C -0.01732 -0.05579 -0.01328 -0.04561 -0.00443 -0.04561 " pathEditMode="relative" ptsTypes="ffffffffffffffffffffA">
                                      <p:cBhvr>
                                        <p:cTn id="23" dur="2000" fill="hold"/>
                                        <p:tgtEl>
                                          <p:spTgt spid="11"/>
                                        </p:tgtEl>
                                        <p:attrNameLst>
                                          <p:attrName>ppt_x</p:attrName>
                                          <p:attrName>ppt_y</p:attrName>
                                        </p:attrNameLst>
                                      </p:cBhvr>
                                    </p:animMotion>
                                  </p:childTnLst>
                                </p:cTn>
                              </p:par>
                              <p:par>
                                <p:cTn id="24" presetID="42" presetClass="path" presetSubtype="0" accel="50000" decel="50000" fill="hold" nodeType="withEffect">
                                  <p:stCondLst>
                                    <p:cond delay="0"/>
                                  </p:stCondLst>
                                  <p:childTnLst>
                                    <p:animMotion origin="layout" path="M 0 0  L 0 0.44444  E" pathEditMode="relative" ptsTypes="">
                                      <p:cBhvr>
                                        <p:cTn id="25" dur="2000" fill="hold"/>
                                        <p:tgtEl>
                                          <p:spTgt spid="6"/>
                                        </p:tgtEl>
                                        <p:attrNameLst>
                                          <p:attrName>ppt_x</p:attrName>
                                          <p:attrName>ppt_y</p:attrName>
                                        </p:attrNameLst>
                                      </p:cBhvr>
                                    </p:animMotion>
                                  </p:childTnLst>
                                </p:cTn>
                              </p:par>
                              <p:par>
                                <p:cTn id="26" presetID="0" presetClass="path" presetSubtype="0" accel="50000" decel="50000" fill="hold" nodeType="withEffect">
                                  <p:stCondLst>
                                    <p:cond delay="0"/>
                                  </p:stCondLst>
                                  <p:childTnLst>
                                    <p:animMotion origin="layout" path="M 0.03294 -0.80139 L 4.16667E-6 -1.11111E-6 " pathEditMode="relative" ptsTypes="AA">
                                      <p:cBhvr>
                                        <p:cTn id="27" dur="2000" fill="hold"/>
                                        <p:tgtEl>
                                          <p:spTgt spid="17"/>
                                        </p:tgtEl>
                                        <p:attrNameLst>
                                          <p:attrName>ppt_x</p:attrName>
                                          <p:attrName>ppt_y</p:attrName>
                                        </p:attrNameLst>
                                      </p:cBhvr>
                                    </p:animMotion>
                                  </p:childTnLst>
                                </p:cTn>
                              </p:par>
                              <p:par>
                                <p:cTn id="28" presetID="0" presetClass="path" presetSubtype="0" accel="50000" decel="50000" fill="hold" nodeType="withEffect">
                                  <p:stCondLst>
                                    <p:cond delay="0"/>
                                  </p:stCondLst>
                                  <p:childTnLst>
                                    <p:animMotion origin="layout" path="M -0.0543 -0.87385 C -0.05899 -0.86389 -0.06563 -0.85811 -0.07136 -0.85024 C -0.07891 -0.84028 -0.08425 -0.82686 -0.08724 -0.81111 C -0.09076 -0.77176 -0.08568 -0.74792 -0.07644 -0.71111 C -0.07305 -0.69746 -0.07006 -0.68311 -0.06511 -0.67061 C -0.05834 -0.65348 -0.05078 -0.63727 -0.04493 -0.61899 C -0.03802 -0.59723 -0.02891 -0.57477 -0.02409 -0.5507 C -0.02097 -0.53449 -0.01953 -0.51621 -0.01771 -0.49908 C -0.0168 -0.48079 -0.01628 -0.47824 -0.01836 -0.45417 C -0.02019 -0.43449 -0.03164 -0.41922 -0.03737 -0.40463 C -0.04284 -0.39121 -0.04987 -0.37801 -0.0543 -0.3632 C -0.06107 -0.34167 -0.06498 -0.32338 -0.06758 -0.29931 C -0.06927 -0.26204 -0.0655 -0.22454 -0.0569 -0.19028 C -0.05534 -0.18403 -0.05495 -0.1794 -0.05248 -0.17361 C -0.04974 -0.16713 -0.0461 -0.16181 -0.04297 -0.15556 C -0.04024 -0.15024 -0.03815 -0.14306 -0.03542 -0.1375 C -0.03034 -0.12732 -0.03412 -0.13866 -0.03034 -0.12871 C -0.02813 -0.12246 -0.02735 -0.11551 -0.02591 -0.10834 C -0.02578 -0.09954 -0.02591 -0.09051 -0.02526 -0.08149 C -0.025 -0.07709 -0.02279 -0.07176 -0.02149 -0.06806 C -0.01732 -0.05579 -0.01328 -0.04561 -0.00443 -0.04561 " pathEditMode="relative" ptsTypes="ffffffffffffffffffffA">
                                      <p:cBhvr>
                                        <p:cTn id="29" dur="2000" fill="hold"/>
                                        <p:tgtEl>
                                          <p:spTgt spid="18"/>
                                        </p:tgtEl>
                                        <p:attrNameLst>
                                          <p:attrName>ppt_x</p:attrName>
                                          <p:attrName>ppt_y</p:attrName>
                                        </p:attrNameLst>
                                      </p:cBhvr>
                                    </p:animMotion>
                                  </p:childTnLst>
                                </p:cTn>
                              </p:par>
                              <p:par>
                                <p:cTn id="30" presetID="42" presetClass="path" presetSubtype="0" accel="50000" decel="50000" fill="hold" nodeType="withEffect">
                                  <p:stCondLst>
                                    <p:cond delay="0"/>
                                  </p:stCondLst>
                                  <p:childTnLst>
                                    <p:animMotion origin="layout" path="M 0.00573 0.08519 L 0.00573 0.52963 " pathEditMode="relative" rAng="0" ptsTypes="AA">
                                      <p:cBhvr>
                                        <p:cTn id="31" dur="2000" fill="hold"/>
                                        <p:tgtEl>
                                          <p:spTgt spid="20"/>
                                        </p:tgtEl>
                                        <p:attrNameLst>
                                          <p:attrName>ppt_x</p:attrName>
                                          <p:attrName>ppt_y</p:attrName>
                                        </p:attrNameLst>
                                      </p:cBhvr>
                                      <p:rCtr x="0" y="22222"/>
                                    </p:animMotion>
                                  </p:childTnLst>
                                  <p:subTnLst>
                                    <p:audio>
                                      <p:cMediaNode>
                                        <p:cTn display="0" masterRel="sameClick">
                                          <p:stCondLst>
                                            <p:cond evt="begin" delay="0">
                                              <p:tn val="30"/>
                                            </p:cond>
                                          </p:stCondLst>
                                          <p:endCondLst>
                                            <p:cond evt="onStopAudio" delay="0">
                                              <p:tgtEl>
                                                <p:sldTgt/>
                                              </p:tgtEl>
                                            </p:cond>
                                          </p:endCondLst>
                                        </p:cTn>
                                        <p:tgtEl>
                                          <p:sndTgt r:embed="rId3" name="termites_and_ants-mike-koenig.wav"/>
                                        </p:tgtEl>
                                      </p:cMediaNode>
                                    </p:audio>
                                  </p:subTnLst>
                                </p:cTn>
                              </p:par>
                              <p:par>
                                <p:cTn id="32" presetID="42" presetClass="path" presetSubtype="0" accel="50000" decel="50000" fill="hold" nodeType="withEffect">
                                  <p:stCondLst>
                                    <p:cond delay="0"/>
                                  </p:stCondLst>
                                  <p:childTnLst>
                                    <p:animMotion origin="layout" path="M 0 0  L 0 0.44444  E" pathEditMode="relative" ptsTypes="">
                                      <p:cBhvr>
                                        <p:cTn id="33" dur="2000" fill="hold"/>
                                        <p:tgtEl>
                                          <p:spTgt spid="21"/>
                                        </p:tgtEl>
                                        <p:attrNameLst>
                                          <p:attrName>ppt_x</p:attrName>
                                          <p:attrName>ppt_y</p:attrName>
                                        </p:attrNameLst>
                                      </p:cBhvr>
                                    </p:animMotion>
                                  </p:childTnLst>
                                </p:cTn>
                              </p:par>
                              <p:par>
                                <p:cTn id="34" presetID="42" presetClass="path" presetSubtype="0" accel="50000" decel="50000" fill="hold" nodeType="withEffect">
                                  <p:stCondLst>
                                    <p:cond delay="0"/>
                                  </p:stCondLst>
                                  <p:childTnLst>
                                    <p:animMotion origin="layout" path="M 0 0  L 0 0.44444  E" pathEditMode="relative" ptsTypes="">
                                      <p:cBhvr>
                                        <p:cTn id="35" dur="2000" fill="hold"/>
                                        <p:tgtEl>
                                          <p:spTgt spid="22"/>
                                        </p:tgtEl>
                                        <p:attrNameLst>
                                          <p:attrName>ppt_x</p:attrName>
                                          <p:attrName>ppt_y</p:attrName>
                                        </p:attrNameLst>
                                      </p:cBhvr>
                                    </p:animMotion>
                                  </p:childTnLst>
                                </p:cTn>
                              </p:par>
                              <p:par>
                                <p:cTn id="36" presetID="42" presetClass="path" presetSubtype="0" accel="50000" decel="50000" fill="hold" nodeType="withEffect">
                                  <p:stCondLst>
                                    <p:cond delay="0"/>
                                  </p:stCondLst>
                                  <p:childTnLst>
                                    <p:animMotion origin="layout" path="M 0 0  L 0 0.44444  E" pathEditMode="relative" ptsTypes="">
                                      <p:cBhvr>
                                        <p:cTn id="37" dur="2000" fill="hold"/>
                                        <p:tgtEl>
                                          <p:spTgt spid="23"/>
                                        </p:tgtEl>
                                        <p:attrNameLst>
                                          <p:attrName>ppt_x</p:attrName>
                                          <p:attrName>ppt_y</p:attrName>
                                        </p:attrNameLst>
                                      </p:cBhvr>
                                    </p:animMotion>
                                  </p:childTnLst>
                                </p:cTn>
                              </p:par>
                              <p:par>
                                <p:cTn id="38" presetID="42" presetClass="path" presetSubtype="0" accel="50000" decel="50000" fill="hold" nodeType="withEffect">
                                  <p:stCondLst>
                                    <p:cond delay="0"/>
                                  </p:stCondLst>
                                  <p:childTnLst>
                                    <p:animMotion origin="layout" path="M 0 0  L 0 0.44444  E" pathEditMode="relative" ptsTypes="">
                                      <p:cBhvr>
                                        <p:cTn id="39" dur="2000" fill="hold"/>
                                        <p:tgtEl>
                                          <p:spTgt spid="24"/>
                                        </p:tgtEl>
                                        <p:attrNameLst>
                                          <p:attrName>ppt_x</p:attrName>
                                          <p:attrName>ppt_y</p:attrName>
                                        </p:attrNameLst>
                                      </p:cBhvr>
                                    </p:animMotion>
                                  </p:childTnLst>
                                </p:cTn>
                              </p:par>
                              <p:par>
                                <p:cTn id="40" presetID="42" presetClass="path" presetSubtype="0" accel="50000" decel="50000" fill="hold" nodeType="withEffect">
                                  <p:stCondLst>
                                    <p:cond delay="0"/>
                                  </p:stCondLst>
                                  <p:childTnLst>
                                    <p:animMotion origin="layout" path="M 0 0  L 0 0.44444  E" pathEditMode="relative" ptsTypes="">
                                      <p:cBhvr>
                                        <p:cTn id="41" dur="2000" fill="hold"/>
                                        <p:tgtEl>
                                          <p:spTgt spid="2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74967" y="1610702"/>
            <a:ext cx="10515600" cy="4351338"/>
          </a:xfrm>
        </p:spPr>
        <p:txBody>
          <a:bodyPr/>
          <a:lstStyle/>
          <a:p>
            <a:pPr marL="0" indent="0" algn="ctr">
              <a:buNone/>
            </a:pPr>
            <a:r>
              <a:rPr lang="en-US" dirty="0">
                <a:solidFill>
                  <a:srgbClr val="FF0000"/>
                </a:solidFill>
                <a:latin typeface="Showcard Gothic" panose="04020904020102020604" pitchFamily="82" charset="0"/>
              </a:rPr>
              <a:t>Welcome! For you have entered the room of blood. The walls bleed blood and quickly fill the room that will become your tomb. You have made a grave mistake and will drown in the blood of the fallen victims before </a:t>
            </a:r>
            <a:r>
              <a:rPr lang="en-US" dirty="0" smtClean="0">
                <a:solidFill>
                  <a:srgbClr val="FF0000"/>
                </a:solidFill>
                <a:latin typeface="Showcard Gothic" panose="04020904020102020604" pitchFamily="82" charset="0"/>
              </a:rPr>
              <a:t>you.</a:t>
            </a:r>
            <a:endParaRPr lang="en-US" dirty="0">
              <a:solidFill>
                <a:srgbClr val="FFFF00"/>
              </a:solidFill>
              <a:latin typeface="Showcard Gothic" panose="04020904020102020604" pitchFamily="82" charset="0"/>
            </a:endParaRPr>
          </a:p>
        </p:txBody>
      </p:sp>
      <p:sp>
        <p:nvSpPr>
          <p:cNvPr id="9" name="TextBox 8"/>
          <p:cNvSpPr txBox="1"/>
          <p:nvPr/>
        </p:nvSpPr>
        <p:spPr>
          <a:xfrm>
            <a:off x="2334846" y="361461"/>
            <a:ext cx="7307385" cy="830997"/>
          </a:xfrm>
          <a:prstGeom prst="rect">
            <a:avLst/>
          </a:prstGeom>
          <a:noFill/>
        </p:spPr>
        <p:txBody>
          <a:bodyPr wrap="square" rtlCol="0">
            <a:spAutoFit/>
          </a:bodyPr>
          <a:lstStyle/>
          <a:p>
            <a:pPr algn="ctr"/>
            <a:r>
              <a:rPr lang="en-US" sz="4800" dirty="0">
                <a:solidFill>
                  <a:srgbClr val="FF0000"/>
                </a:solidFill>
                <a:latin typeface="Showcard Gothic" panose="04020904020102020604" pitchFamily="82" charset="0"/>
              </a:rPr>
              <a:t>Room of Blood</a:t>
            </a:r>
          </a:p>
        </p:txBody>
      </p:sp>
      <p:pic>
        <p:nvPicPr>
          <p:cNvPr id="11" name="Picture 10"/>
          <p:cNvPicPr>
            <a:picLocks noChangeAspect="1"/>
          </p:cNvPicPr>
          <p:nvPr/>
        </p:nvPicPr>
        <p:blipFill>
          <a:blip r:embed="rId4"/>
          <a:stretch>
            <a:fillRect/>
          </a:stretch>
        </p:blipFill>
        <p:spPr>
          <a:xfrm>
            <a:off x="0" y="3302000"/>
            <a:ext cx="4904827" cy="3556000"/>
          </a:xfrm>
          <a:prstGeom prst="rect">
            <a:avLst/>
          </a:prstGeom>
        </p:spPr>
      </p:pic>
      <p:pic>
        <p:nvPicPr>
          <p:cNvPr id="13" name="Picture 12">
            <a:hlinkClick r:id="rId5" action="ppaction://hlinksldjump"/>
          </p:cNvPr>
          <p:cNvPicPr>
            <a:picLocks noChangeAspect="1"/>
          </p:cNvPicPr>
          <p:nvPr/>
        </p:nvPicPr>
        <p:blipFill>
          <a:blip r:embed="rId6"/>
          <a:stretch>
            <a:fillRect/>
          </a:stretch>
        </p:blipFill>
        <p:spPr>
          <a:xfrm>
            <a:off x="3882601" y="3645090"/>
            <a:ext cx="4211874" cy="2993734"/>
          </a:xfrm>
          <a:prstGeom prst="rect">
            <a:avLst/>
          </a:prstGeom>
        </p:spPr>
      </p:pic>
      <p:pic>
        <p:nvPicPr>
          <p:cNvPr id="14" name="Picture 13"/>
          <p:cNvPicPr>
            <a:picLocks noChangeAspect="1"/>
          </p:cNvPicPr>
          <p:nvPr/>
        </p:nvPicPr>
        <p:blipFill>
          <a:blip r:embed="rId7"/>
          <a:stretch>
            <a:fillRect/>
          </a:stretch>
        </p:blipFill>
        <p:spPr>
          <a:xfrm>
            <a:off x="8401539" y="-97693"/>
            <a:ext cx="3595077" cy="2015495"/>
          </a:xfrm>
          <a:prstGeom prst="rect">
            <a:avLst/>
          </a:prstGeom>
        </p:spPr>
      </p:pic>
      <p:pic>
        <p:nvPicPr>
          <p:cNvPr id="15" name="Picture 14"/>
          <p:cNvPicPr>
            <a:picLocks noChangeAspect="1"/>
          </p:cNvPicPr>
          <p:nvPr/>
        </p:nvPicPr>
        <p:blipFill>
          <a:blip r:embed="rId7"/>
          <a:stretch>
            <a:fillRect/>
          </a:stretch>
        </p:blipFill>
        <p:spPr>
          <a:xfrm rot="11479389">
            <a:off x="162875" y="-39076"/>
            <a:ext cx="3595077" cy="2015495"/>
          </a:xfrm>
          <a:prstGeom prst="rect">
            <a:avLst/>
          </a:prstGeom>
        </p:spPr>
      </p:pic>
      <p:pic>
        <p:nvPicPr>
          <p:cNvPr id="16" name="Picture 15"/>
          <p:cNvPicPr>
            <a:picLocks noChangeAspect="1"/>
          </p:cNvPicPr>
          <p:nvPr/>
        </p:nvPicPr>
        <p:blipFill>
          <a:blip r:embed="rId4"/>
          <a:stretch>
            <a:fillRect/>
          </a:stretch>
        </p:blipFill>
        <p:spPr>
          <a:xfrm>
            <a:off x="7961924" y="3253155"/>
            <a:ext cx="5425594" cy="3604845"/>
          </a:xfrm>
          <a:prstGeom prst="rect">
            <a:avLst/>
          </a:prstGeom>
        </p:spPr>
      </p:pic>
    </p:spTree>
    <p:extLst>
      <p:ext uri="{BB962C8B-B14F-4D97-AF65-F5344CB8AC3E}">
        <p14:creationId xmlns:p14="http://schemas.microsoft.com/office/powerpoint/2010/main" val="621788223"/>
      </p:ext>
    </p:extLst>
  </p:cSld>
  <p:clrMapOvr>
    <a:masterClrMapping/>
  </p:clrMapOvr>
  <p:transition spd="slow">
    <p:randomBar dir="vert"/>
    <p:sndAc>
      <p:stSnd>
        <p:snd r:embed="rId2" name="Old Door Creaking-SoundBible.com-1197162460.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par>
                                <p:cTn id="8" presetID="9"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dissolve">
                                      <p:cBhvr>
                                        <p:cTn id="10" dur="500"/>
                                        <p:tgtEl>
                                          <p:spTgt spid="11"/>
                                        </p:tgtEl>
                                      </p:cBhvr>
                                    </p:animEffect>
                                  </p:childTnLst>
                                  <p:subTnLst>
                                    <p:audio>
                                      <p:cMediaNode>
                                        <p:cTn display="0" masterRel="sameClick">
                                          <p:stCondLst>
                                            <p:cond evt="begin" delay="0">
                                              <p:tn val="8"/>
                                            </p:cond>
                                          </p:stCondLst>
                                          <p:endCondLst>
                                            <p:cond evt="onStopAudio" delay="0">
                                              <p:tgtEl>
                                                <p:sldTgt/>
                                              </p:tgtEl>
                                            </p:cond>
                                          </p:endCondLst>
                                        </p:cTn>
                                        <p:tgtEl>
                                          <p:sndTgt r:embed="rId3" name="Blood Splattering On Wall-SoundBible.com-508930244.wav"/>
                                        </p:tgtEl>
                                      </p:cMediaNode>
                                    </p:audio>
                                  </p:subTnLst>
                                </p:cTn>
                              </p:par>
                              <p:par>
                                <p:cTn id="11" presetID="9"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dissolve">
                                      <p:cBhvr>
                                        <p:cTn id="13" dur="500"/>
                                        <p:tgtEl>
                                          <p:spTgt spid="13"/>
                                        </p:tgtEl>
                                      </p:cBhvr>
                                    </p:animEffect>
                                  </p:childTnLst>
                                  <p:subTnLst>
                                    <p:audio>
                                      <p:cMediaNode>
                                        <p:cTn display="0" masterRel="sameClick">
                                          <p:stCondLst>
                                            <p:cond evt="begin" delay="0">
                                              <p:tn val="11"/>
                                            </p:cond>
                                          </p:stCondLst>
                                          <p:endCondLst>
                                            <p:cond evt="onStopAudio" delay="0">
                                              <p:tgtEl>
                                                <p:sldTgt/>
                                              </p:tgtEl>
                                            </p:cond>
                                          </p:endCondLst>
                                        </p:cTn>
                                        <p:tgtEl>
                                          <p:sndTgt r:embed="rId3" name="Blood Splattering On Wall-SoundBible.com-508930244.wav"/>
                                        </p:tgtEl>
                                      </p:cMediaNode>
                                    </p:audio>
                                  </p:subTnLst>
                                </p:cTn>
                              </p:par>
                              <p:par>
                                <p:cTn id="14" presetID="9" presetClass="entr" presetSubtype="0"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ssolve">
                                      <p:cBhvr>
                                        <p:cTn id="16" dur="500"/>
                                        <p:tgtEl>
                                          <p:spTgt spid="16"/>
                                        </p:tgtEl>
                                      </p:cBhvr>
                                    </p:animEffect>
                                  </p:childTnLst>
                                </p:cTn>
                              </p:par>
                              <p:par>
                                <p:cTn id="17" presetID="9" presetClass="entr" presetSubtype="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dissolve">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21871" y="274411"/>
            <a:ext cx="10515600" cy="4351338"/>
          </a:xfrm>
        </p:spPr>
        <p:txBody>
          <a:bodyPr>
            <a:normAutofit/>
          </a:bodyPr>
          <a:lstStyle/>
          <a:p>
            <a:pPr marL="0" indent="0" algn="ctr">
              <a:buNone/>
            </a:pPr>
            <a:r>
              <a:rPr lang="en-US" sz="4000" dirty="0">
                <a:solidFill>
                  <a:srgbClr val="FF0000"/>
                </a:solidFill>
                <a:latin typeface="Showcard Gothic" panose="04020904020102020604" pitchFamily="82" charset="0"/>
              </a:rPr>
              <a:t>Choose Wisely</a:t>
            </a:r>
          </a:p>
        </p:txBody>
      </p:sp>
      <p:pic>
        <p:nvPicPr>
          <p:cNvPr id="2050" name="Picture 2" descr="Related image">
            <a:hlinkClick r:id="rId3" action="ppaction://hlinksldjump"/>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9990" t="11230" r="28256" b="10176"/>
          <a:stretch/>
        </p:blipFill>
        <p:spPr bwMode="auto">
          <a:xfrm>
            <a:off x="7037615" y="1942151"/>
            <a:ext cx="2498271" cy="4702628"/>
          </a:xfrm>
          <a:prstGeom prst="rect">
            <a:avLst/>
          </a:prstGeom>
          <a:noFill/>
          <a:extLst>
            <a:ext uri="{909E8E84-426E-40dd-AFC4-6F175D3DCCD1}">
              <a14:hiddenFill xmlns:a14="http://schemas.microsoft.com/office/drawing/2010/main" xmlns="">
                <a:solidFill>
                  <a:srgbClr val="FFFFFF"/>
                </a:solidFill>
              </a14:hiddenFill>
            </a:ext>
          </a:extLst>
        </p:spPr>
      </p:pic>
      <p:sp>
        <p:nvSpPr>
          <p:cNvPr id="5" name="Rectangle 4"/>
          <p:cNvSpPr/>
          <p:nvPr/>
        </p:nvSpPr>
        <p:spPr>
          <a:xfrm>
            <a:off x="2229196" y="1942152"/>
            <a:ext cx="2636718" cy="478906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2052" name="Picture 4" descr="Image result for black door">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330879" y="2045599"/>
            <a:ext cx="2383219" cy="468561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34545226"/>
      </p:ext>
    </p:extLst>
  </p:cSld>
  <p:clrMapOvr>
    <a:masterClrMapping/>
  </p:clrMapOvr>
  <p:transition spd="slow">
    <p:randomBar dir="vert"/>
    <p:sndAc>
      <p:stSnd>
        <p:snd r:embed="rId2" name="Old Door Creaking-SoundBible.com-1197162460.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stretch>
            <a:fillRect/>
          </a:stretch>
        </p:blipFill>
        <p:spPr>
          <a:xfrm rot="10800000">
            <a:off x="3731841" y="4283392"/>
            <a:ext cx="8382004" cy="2574603"/>
          </a:xfrm>
          <a:prstGeom prst="rect">
            <a:avLst/>
          </a:prstGeom>
        </p:spPr>
      </p:pic>
      <p:pic>
        <p:nvPicPr>
          <p:cNvPr id="11" name="Picture 10"/>
          <p:cNvPicPr>
            <a:picLocks noChangeAspect="1"/>
          </p:cNvPicPr>
          <p:nvPr/>
        </p:nvPicPr>
        <p:blipFill>
          <a:blip r:embed="rId3"/>
          <a:stretch>
            <a:fillRect/>
          </a:stretch>
        </p:blipFill>
        <p:spPr>
          <a:xfrm rot="16200000">
            <a:off x="-396099" y="3151022"/>
            <a:ext cx="4103077" cy="3310879"/>
          </a:xfrm>
          <a:prstGeom prst="rect">
            <a:avLst/>
          </a:prstGeom>
        </p:spPr>
      </p:pic>
      <p:pic>
        <p:nvPicPr>
          <p:cNvPr id="9" name="Picture 8"/>
          <p:cNvPicPr>
            <a:picLocks noChangeAspect="1"/>
          </p:cNvPicPr>
          <p:nvPr/>
        </p:nvPicPr>
        <p:blipFill>
          <a:blip r:embed="rId3"/>
          <a:stretch>
            <a:fillRect/>
          </a:stretch>
        </p:blipFill>
        <p:spPr>
          <a:xfrm rot="5400000">
            <a:off x="8777654" y="3443657"/>
            <a:ext cx="3849075" cy="2979615"/>
          </a:xfrm>
          <a:prstGeom prst="rect">
            <a:avLst/>
          </a:prstGeom>
        </p:spPr>
      </p:pic>
      <p:sp>
        <p:nvSpPr>
          <p:cNvPr id="2" name="Title 1"/>
          <p:cNvSpPr>
            <a:spLocks noGrp="1"/>
          </p:cNvSpPr>
          <p:nvPr>
            <p:ph type="title"/>
          </p:nvPr>
        </p:nvSpPr>
        <p:spPr/>
        <p:txBody>
          <a:bodyPr/>
          <a:lstStyle/>
          <a:p>
            <a:pPr algn="ctr"/>
            <a:r>
              <a:rPr lang="en-US" dirty="0"/>
              <a:t> </a:t>
            </a:r>
            <a:r>
              <a:rPr lang="en-US" dirty="0">
                <a:latin typeface="Showcard Gothic" panose="04020904020102020604" pitchFamily="82" charset="0"/>
              </a:rPr>
              <a:t>Slime Slumber </a:t>
            </a:r>
          </a:p>
        </p:txBody>
      </p:sp>
      <p:pic>
        <p:nvPicPr>
          <p:cNvPr id="4" name="Picture 3"/>
          <p:cNvPicPr>
            <a:picLocks noChangeAspect="1"/>
          </p:cNvPicPr>
          <p:nvPr/>
        </p:nvPicPr>
        <p:blipFill>
          <a:blip r:embed="rId3"/>
          <a:stretch>
            <a:fillRect/>
          </a:stretch>
        </p:blipFill>
        <p:spPr>
          <a:xfrm>
            <a:off x="0" y="0"/>
            <a:ext cx="3578461" cy="3380154"/>
          </a:xfrm>
          <a:prstGeom prst="rect">
            <a:avLst/>
          </a:prstGeom>
        </p:spPr>
      </p:pic>
      <p:pic>
        <p:nvPicPr>
          <p:cNvPr id="5" name="Picture 4"/>
          <p:cNvPicPr>
            <a:picLocks noChangeAspect="1"/>
          </p:cNvPicPr>
          <p:nvPr/>
        </p:nvPicPr>
        <p:blipFill>
          <a:blip r:embed="rId3"/>
          <a:stretch>
            <a:fillRect/>
          </a:stretch>
        </p:blipFill>
        <p:spPr>
          <a:xfrm>
            <a:off x="8088923" y="0"/>
            <a:ext cx="4103077" cy="3310879"/>
          </a:xfrm>
          <a:prstGeom prst="rect">
            <a:avLst/>
          </a:prstGeom>
        </p:spPr>
      </p:pic>
      <p:sp>
        <p:nvSpPr>
          <p:cNvPr id="6" name="TextBox 5"/>
          <p:cNvSpPr txBox="1"/>
          <p:nvPr/>
        </p:nvSpPr>
        <p:spPr>
          <a:xfrm>
            <a:off x="1357833" y="1766732"/>
            <a:ext cx="9261231" cy="2677656"/>
          </a:xfrm>
          <a:prstGeom prst="rect">
            <a:avLst/>
          </a:prstGeom>
          <a:noFill/>
        </p:spPr>
        <p:txBody>
          <a:bodyPr wrap="square" rtlCol="0">
            <a:spAutoFit/>
          </a:bodyPr>
          <a:lstStyle/>
          <a:p>
            <a:pPr algn="ctr"/>
            <a:r>
              <a:rPr lang="en-US" sz="2400" dirty="0">
                <a:latin typeface="Showcard Gothic" panose="04020904020102020604" pitchFamily="82" charset="0"/>
              </a:rPr>
              <a:t>As you enter this room you notice it is filled with a film of green substance. It seems to stick to everything. Even though you are alarmed you brave through the wall of slime to come forth on the other side. Unscathed leading to a room with two doors. You may have made it this far but can your sanity hold up any longer?</a:t>
            </a:r>
          </a:p>
        </p:txBody>
      </p:sp>
      <p:sp>
        <p:nvSpPr>
          <p:cNvPr id="3" name="Rectangle 2">
            <a:hlinkClick r:id="rId4" action="ppaction://hlinksldjump"/>
          </p:cNvPr>
          <p:cNvSpPr/>
          <p:nvPr/>
        </p:nvSpPr>
        <p:spPr>
          <a:xfrm>
            <a:off x="9678390" y="5762627"/>
            <a:ext cx="2164981" cy="917115"/>
          </a:xfrm>
          <a:prstGeom prst="rect">
            <a:avLst/>
          </a:prstGeom>
          <a:solidFill>
            <a:srgbClr val="FF0000"/>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Showcard Gothic" panose="04020904020102020604" pitchFamily="82" charset="0"/>
              </a:rPr>
              <a:t>Continue </a:t>
            </a:r>
            <a:endParaRPr lang="en-US" dirty="0">
              <a:latin typeface="Showcard Gothic" panose="04020904020102020604" pitchFamily="82" charset="0"/>
            </a:endParaRPr>
          </a:p>
        </p:txBody>
      </p:sp>
    </p:spTree>
    <p:extLst>
      <p:ext uri="{BB962C8B-B14F-4D97-AF65-F5344CB8AC3E}">
        <p14:creationId xmlns:p14="http://schemas.microsoft.com/office/powerpoint/2010/main" val="213656410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0.00417 -0.5338 L -0.00417 -0.08936 " pathEditMode="relative" rAng="0" ptsTypes="AA">
                                      <p:cBhvr>
                                        <p:cTn id="6" dur="2000" fill="hold"/>
                                        <p:tgtEl>
                                          <p:spTgt spid="5"/>
                                        </p:tgtEl>
                                        <p:attrNameLst>
                                          <p:attrName>ppt_x</p:attrName>
                                          <p:attrName>ppt_y</p:attrName>
                                        </p:attrNameLst>
                                      </p:cBhvr>
                                      <p:rCtr x="0" y="22222"/>
                                    </p:animMotion>
                                  </p:childTnLst>
                                  <p:subTnLst>
                                    <p:audio>
                                      <p:cMediaNode>
                                        <p:cTn display="0" masterRel="sameClick">
                                          <p:stCondLst>
                                            <p:cond evt="begin" delay="0">
                                              <p:tn val="5"/>
                                            </p:cond>
                                          </p:stCondLst>
                                          <p:endCondLst>
                                            <p:cond evt="onStopAudio" delay="0">
                                              <p:tgtEl>
                                                <p:sldTgt/>
                                              </p:tgtEl>
                                            </p:cond>
                                          </p:endCondLst>
                                        </p:cTn>
                                        <p:tgtEl>
                                          <p:sndTgt r:embed="rId2" name="Slime Splash-SoundBible.com-1894179558.wav"/>
                                        </p:tgtEl>
                                      </p:cMediaNode>
                                    </p:audio>
                                  </p:subTnLst>
                                </p:cTn>
                              </p:par>
                              <p:par>
                                <p:cTn id="7" presetID="0" presetClass="path" presetSubtype="0" accel="50000" decel="50000" fill="hold" nodeType="withEffect">
                                  <p:stCondLst>
                                    <p:cond delay="0"/>
                                  </p:stCondLst>
                                  <p:childTnLst>
                                    <p:animMotion origin="layout" path="M 0.16992 0.00139 L 4.16667E-6 1.48148E-6 " pathEditMode="relative" ptsTypes="AA">
                                      <p:cBhvr>
                                        <p:cTn id="8" dur="2000" fill="hold"/>
                                        <p:tgtEl>
                                          <p:spTgt spid="9"/>
                                        </p:tgtEl>
                                        <p:attrNameLst>
                                          <p:attrName>ppt_x</p:attrName>
                                          <p:attrName>ppt_y</p:attrName>
                                        </p:attrNameLst>
                                      </p:cBhvr>
                                    </p:animMotion>
                                  </p:childTnLst>
                                </p:cTn>
                              </p:par>
                              <p:par>
                                <p:cTn id="9" presetID="0" presetClass="path" presetSubtype="0" accel="50000" decel="50000" fill="hold" nodeType="withEffect">
                                  <p:stCondLst>
                                    <p:cond delay="0"/>
                                  </p:stCondLst>
                                  <p:childTnLst>
                                    <p:animMotion origin="layout" path="M 0.0056 0.26342 L 6.25E-7 1.11111E-6 " pathEditMode="relative" ptsTypes="AA">
                                      <p:cBhvr>
                                        <p:cTn id="10" dur="2000" fill="hold"/>
                                        <p:tgtEl>
                                          <p:spTgt spid="10"/>
                                        </p:tgtEl>
                                        <p:attrNameLst>
                                          <p:attrName>ppt_x</p:attrName>
                                          <p:attrName>ppt_y</p:attrName>
                                        </p:attrNameLst>
                                      </p:cBhvr>
                                    </p:animMotion>
                                  </p:childTnLst>
                                </p:cTn>
                              </p:par>
                              <p:par>
                                <p:cTn id="11" presetID="0" presetClass="path" presetSubtype="0" accel="50000" decel="50000" fill="hold" nodeType="withEffect">
                                  <p:stCondLst>
                                    <p:cond delay="0"/>
                                  </p:stCondLst>
                                  <p:childTnLst>
                                    <p:animMotion origin="layout" path="M -0.22917 0.00719 L -3.95833E-6 5.18519E-6 " pathEditMode="relative" ptsTypes="AA">
                                      <p:cBhvr>
                                        <p:cTn id="12" dur="2000" fill="hold"/>
                                        <p:tgtEl>
                                          <p:spTgt spid="11"/>
                                        </p:tgtEl>
                                        <p:attrNameLst>
                                          <p:attrName>ppt_x</p:attrName>
                                          <p:attrName>ppt_y</p:attrName>
                                        </p:attrNameLst>
                                      </p:cBhvr>
                                    </p:animMotion>
                                  </p:childTnLst>
                                </p:cTn>
                              </p:par>
                              <p:par>
                                <p:cTn id="13" presetID="0" presetClass="path" presetSubtype="0" accel="50000" decel="50000" fill="hold" nodeType="withEffect">
                                  <p:stCondLst>
                                    <p:cond delay="0"/>
                                  </p:stCondLst>
                                  <p:childTnLst>
                                    <p:animMotion origin="layout" path="M -0.01041 -0.35764 L -0.00963 -0.13542 " pathEditMode="relative" rAng="0" ptsTypes="AA">
                                      <p:cBhvr>
                                        <p:cTn id="14" dur="2000" fill="hold"/>
                                        <p:tgtEl>
                                          <p:spTgt spid="4"/>
                                        </p:tgtEl>
                                        <p:attrNameLst>
                                          <p:attrName>ppt_x</p:attrName>
                                          <p:attrName>ppt_y</p:attrName>
                                        </p:attrNameLst>
                                      </p:cBhvr>
                                      <p:rCtr x="39" y="1111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1">
              <a:lumMod val="50000"/>
            </a:schemeClr>
          </a:solidFill>
        </p:spPr>
        <p:txBody>
          <a:bodyPr/>
          <a:lstStyle/>
          <a:p>
            <a:pPr algn="ctr"/>
            <a:r>
              <a:rPr lang="en-US" dirty="0">
                <a:latin typeface="Showcard Gothic" panose="04020904020102020604" pitchFamily="82" charset="0"/>
              </a:rPr>
              <a:t>Ghastly Gallows</a:t>
            </a:r>
          </a:p>
        </p:txBody>
      </p:sp>
      <p:sp>
        <p:nvSpPr>
          <p:cNvPr id="3" name="Content Placeholder 2"/>
          <p:cNvSpPr>
            <a:spLocks noGrp="1"/>
          </p:cNvSpPr>
          <p:nvPr>
            <p:ph idx="1"/>
          </p:nvPr>
        </p:nvSpPr>
        <p:spPr/>
        <p:txBody>
          <a:bodyPr>
            <a:normAutofit/>
          </a:bodyPr>
          <a:lstStyle/>
          <a:p>
            <a:pPr marL="0" indent="0" algn="ctr">
              <a:buNone/>
            </a:pPr>
            <a:r>
              <a:rPr lang="en-US" sz="2400" dirty="0">
                <a:solidFill>
                  <a:srgbClr val="FF0000"/>
                </a:solidFill>
                <a:latin typeface="Showcard Gothic" panose="04020904020102020604" pitchFamily="82" charset="0"/>
              </a:rPr>
              <a:t>As you make your way through the door your hear a whistling and wonder if you're loosing your mind while a shiver is sent down your spine. You immediately regret entering through this door, as you feel death growing nearer. The wind picks up and feels like razor blades as it rips you apart limb by limb. You are no longer living. </a:t>
            </a:r>
            <a:endParaRPr lang="en-US" sz="2400" dirty="0">
              <a:solidFill>
                <a:srgbClr val="FFFF00"/>
              </a:solidFill>
            </a:endParaRPr>
          </a:p>
        </p:txBody>
      </p:sp>
      <p:pic>
        <p:nvPicPr>
          <p:cNvPr id="4" name="Picture 3"/>
          <p:cNvPicPr>
            <a:picLocks noChangeAspect="1"/>
          </p:cNvPicPr>
          <p:nvPr/>
        </p:nvPicPr>
        <p:blipFill>
          <a:blip r:embed="rId3"/>
          <a:stretch>
            <a:fillRect/>
          </a:stretch>
        </p:blipFill>
        <p:spPr>
          <a:xfrm>
            <a:off x="0" y="4112846"/>
            <a:ext cx="4125232" cy="2745154"/>
          </a:xfrm>
          <a:prstGeom prst="rect">
            <a:avLst/>
          </a:prstGeom>
        </p:spPr>
      </p:pic>
      <p:pic>
        <p:nvPicPr>
          <p:cNvPr id="5" name="Picture 4"/>
          <p:cNvPicPr>
            <a:picLocks noChangeAspect="1"/>
          </p:cNvPicPr>
          <p:nvPr/>
        </p:nvPicPr>
        <p:blipFill>
          <a:blip r:embed="rId3"/>
          <a:stretch>
            <a:fillRect/>
          </a:stretch>
        </p:blipFill>
        <p:spPr>
          <a:xfrm>
            <a:off x="4099169" y="4112846"/>
            <a:ext cx="4125232" cy="2745154"/>
          </a:xfrm>
          <a:prstGeom prst="rect">
            <a:avLst/>
          </a:prstGeom>
        </p:spPr>
      </p:pic>
      <p:pic>
        <p:nvPicPr>
          <p:cNvPr id="6" name="Picture 5"/>
          <p:cNvPicPr>
            <a:picLocks noChangeAspect="1"/>
          </p:cNvPicPr>
          <p:nvPr/>
        </p:nvPicPr>
        <p:blipFill>
          <a:blip r:embed="rId3"/>
          <a:stretch>
            <a:fillRect/>
          </a:stretch>
        </p:blipFill>
        <p:spPr>
          <a:xfrm>
            <a:off x="8066768" y="4112846"/>
            <a:ext cx="4125232" cy="2745154"/>
          </a:xfrm>
          <a:prstGeom prst="rect">
            <a:avLst/>
          </a:prstGeom>
        </p:spPr>
      </p:pic>
      <p:pic>
        <p:nvPicPr>
          <p:cNvPr id="7" name="Picture 6"/>
          <p:cNvPicPr>
            <a:picLocks noChangeAspect="1"/>
          </p:cNvPicPr>
          <p:nvPr/>
        </p:nvPicPr>
        <p:blipFill>
          <a:blip r:embed="rId4"/>
          <a:stretch>
            <a:fillRect/>
          </a:stretch>
        </p:blipFill>
        <p:spPr>
          <a:xfrm>
            <a:off x="1248050" y="4181230"/>
            <a:ext cx="1402562" cy="1611923"/>
          </a:xfrm>
          <a:prstGeom prst="rect">
            <a:avLst/>
          </a:prstGeom>
        </p:spPr>
      </p:pic>
      <p:pic>
        <p:nvPicPr>
          <p:cNvPr id="9" name="Picture 8">
            <a:hlinkClick r:id="rId5" action="ppaction://hlinksldjump"/>
          </p:cNvPr>
          <p:cNvPicPr>
            <a:picLocks noChangeAspect="1"/>
          </p:cNvPicPr>
          <p:nvPr/>
        </p:nvPicPr>
        <p:blipFill>
          <a:blip r:embed="rId4"/>
          <a:stretch>
            <a:fillRect/>
          </a:stretch>
        </p:blipFill>
        <p:spPr>
          <a:xfrm>
            <a:off x="5337449" y="4187091"/>
            <a:ext cx="1402562" cy="1611923"/>
          </a:xfrm>
          <a:prstGeom prst="rect">
            <a:avLst/>
          </a:prstGeom>
        </p:spPr>
      </p:pic>
      <p:pic>
        <p:nvPicPr>
          <p:cNvPr id="10" name="Picture 9"/>
          <p:cNvPicPr>
            <a:picLocks noChangeAspect="1"/>
          </p:cNvPicPr>
          <p:nvPr/>
        </p:nvPicPr>
        <p:blipFill>
          <a:blip r:embed="rId4"/>
          <a:stretch>
            <a:fillRect/>
          </a:stretch>
        </p:blipFill>
        <p:spPr>
          <a:xfrm>
            <a:off x="9573387" y="4153876"/>
            <a:ext cx="1402562" cy="1611923"/>
          </a:xfrm>
          <a:prstGeom prst="rect">
            <a:avLst/>
          </a:prstGeom>
        </p:spPr>
      </p:pic>
    </p:spTree>
    <p:extLst>
      <p:ext uri="{BB962C8B-B14F-4D97-AF65-F5344CB8AC3E}">
        <p14:creationId xmlns:p14="http://schemas.microsoft.com/office/powerpoint/2010/main" val="1830527913"/>
      </p:ext>
    </p:extLst>
  </p:cSld>
  <p:clrMapOvr>
    <a:masterClrMapping/>
  </p:clrMapOvr>
  <p:transition spd="slow">
    <p:randomBar dir="vert"/>
    <p:sndAc>
      <p:stSnd>
        <p:snd r:embed="rId2" name="Old Door Creaking-SoundBible.com-1197162460.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par>
                                <p:cTn id="8" presetID="18" presetClass="entr" presetSubtype="1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strips(downLeft)">
                                      <p:cBhvr>
                                        <p:cTn id="10" dur="500"/>
                                        <p:tgtEl>
                                          <p:spTgt spid="5"/>
                                        </p:tgtEl>
                                      </p:cBhvr>
                                    </p:animEffect>
                                  </p:childTnLst>
                                </p:cTn>
                              </p:par>
                              <p:par>
                                <p:cTn id="11" presetID="18" presetClass="entr" presetSubtype="12"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strips(downLeft)">
                                      <p:cBhvr>
                                        <p:cTn id="13" dur="500"/>
                                        <p:tgtEl>
                                          <p:spTgt spid="6"/>
                                        </p:tgtEl>
                                      </p:cBhvr>
                                    </p:animEffect>
                                  </p:childTnLst>
                                </p:cTn>
                              </p:par>
                            </p:childTnLst>
                          </p:cTn>
                        </p:par>
                        <p:par>
                          <p:cTn id="14" fill="hold">
                            <p:stCondLst>
                              <p:cond delay="500"/>
                            </p:stCondLst>
                            <p:childTnLst>
                              <p:par>
                                <p:cTn id="15" presetID="1"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par>
                          <p:cTn id="17" fill="hold">
                            <p:stCondLst>
                              <p:cond delay="500"/>
                            </p:stCondLst>
                            <p:childTnLst>
                              <p:par>
                                <p:cTn id="18" presetID="1"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childTnLst>
                                </p:cTn>
                              </p:par>
                            </p:childTnLst>
                          </p:cTn>
                        </p:par>
                        <p:par>
                          <p:cTn id="20" fill="hold">
                            <p:stCondLst>
                              <p:cond delay="500"/>
                            </p:stCondLst>
                            <p:childTnLst>
                              <p:par>
                                <p:cTn id="21" presetID="1"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F46216B-77A9-411A-B9D3-5023FCB70208}"/>
    </a:ext>
  </a:extLst>
</a:theme>
</file>

<file path=docProps/app.xml><?xml version="1.0" encoding="utf-8"?>
<Properties xmlns="http://schemas.openxmlformats.org/officeDocument/2006/extended-properties" xmlns:vt="http://schemas.openxmlformats.org/officeDocument/2006/docPropsVTypes">
  <TotalTime>218</TotalTime>
  <Words>838</Words>
  <Application>Microsoft Office PowerPoint</Application>
  <PresentationFormat>Widescreen</PresentationFormat>
  <Paragraphs>57</Paragraphs>
  <Slides>19</Slides>
  <Notes>0</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Arial</vt:lpstr>
      <vt:lpstr>Calibri</vt:lpstr>
      <vt:lpstr>Calibri Light</vt:lpstr>
      <vt:lpstr>Showcard Gothic</vt:lpstr>
      <vt:lpstr>Times New Roman</vt:lpstr>
      <vt:lpstr>Office Theme</vt:lpstr>
      <vt:lpstr>PowerPoint Presentation</vt:lpstr>
      <vt:lpstr>PowerPoint Presentation</vt:lpstr>
      <vt:lpstr>PowerPoint Presentation</vt:lpstr>
      <vt:lpstr>PowerPoint Presentation</vt:lpstr>
      <vt:lpstr>ROOM OF BLACK WIDOWS</vt:lpstr>
      <vt:lpstr>PowerPoint Presentation</vt:lpstr>
      <vt:lpstr>PowerPoint Presentation</vt:lpstr>
      <vt:lpstr> Slime Slumber </vt:lpstr>
      <vt:lpstr>Ghastly Gallows</vt:lpstr>
      <vt:lpstr>PowerPoint Presentation</vt:lpstr>
      <vt:lpstr> Raven’s  Room</vt:lpstr>
      <vt:lpstr>Pit of Sorrows </vt:lpstr>
      <vt:lpstr>PowerPoint Presentation</vt:lpstr>
      <vt:lpstr>At Deaths Door        </vt:lpstr>
      <vt:lpstr>PowerPoint Presentation</vt:lpstr>
      <vt:lpstr>                    Door of Salvation</vt:lpstr>
      <vt:lpstr>YOU      ARE   DEAD</vt:lpstr>
      <vt:lpstr> Citation Page </vt:lpstr>
      <vt:lpstr>Citation Page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Dally, Jessica</dc:creator>
  <cp:lastModifiedBy>Aszman, Ian</cp:lastModifiedBy>
  <cp:revision>29</cp:revision>
  <dcterms:modified xsi:type="dcterms:W3CDTF">2018-05-01T20:39:06Z</dcterms:modified>
</cp:coreProperties>
</file>