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1" r:id="rId3"/>
    <p:sldId id="257" r:id="rId4"/>
    <p:sldId id="258" r:id="rId5"/>
    <p:sldId id="260" r:id="rId6"/>
    <p:sldId id="294" r:id="rId7"/>
    <p:sldId id="262" r:id="rId8"/>
    <p:sldId id="263" r:id="rId9"/>
    <p:sldId id="278" r:id="rId10"/>
    <p:sldId id="292" r:id="rId11"/>
    <p:sldId id="293" r:id="rId12"/>
    <p:sldId id="283" r:id="rId13"/>
    <p:sldId id="264" r:id="rId14"/>
    <p:sldId id="265" r:id="rId15"/>
    <p:sldId id="297" r:id="rId16"/>
    <p:sldId id="298" r:id="rId17"/>
    <p:sldId id="261" r:id="rId18"/>
    <p:sldId id="266" r:id="rId19"/>
    <p:sldId id="295" r:id="rId20"/>
    <p:sldId id="296" r:id="rId21"/>
    <p:sldId id="279" r:id="rId22"/>
    <p:sldId id="267" r:id="rId23"/>
    <p:sldId id="268" r:id="rId24"/>
    <p:sldId id="301" r:id="rId25"/>
    <p:sldId id="300" r:id="rId26"/>
    <p:sldId id="299" r:id="rId27"/>
    <p:sldId id="280" r:id="rId28"/>
    <p:sldId id="281" r:id="rId29"/>
    <p:sldId id="271" r:id="rId30"/>
    <p:sldId id="272" r:id="rId31"/>
    <p:sldId id="274" r:id="rId32"/>
    <p:sldId id="273" r:id="rId33"/>
    <p:sldId id="303" r:id="rId34"/>
    <p:sldId id="284" r:id="rId35"/>
    <p:sldId id="285" r:id="rId36"/>
    <p:sldId id="289" r:id="rId37"/>
    <p:sldId id="275" r:id="rId38"/>
    <p:sldId id="276" r:id="rId39"/>
    <p:sldId id="304" r:id="rId40"/>
    <p:sldId id="277" r:id="rId41"/>
    <p:sldId id="286" r:id="rId42"/>
    <p:sldId id="305" r:id="rId43"/>
    <p:sldId id="288" r:id="rId44"/>
    <p:sldId id="290" r:id="rId45"/>
    <p:sldId id="302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48EA"/>
    <a:srgbClr val="F64CEA"/>
    <a:srgbClr val="EE833A"/>
    <a:srgbClr val="D0F4FC"/>
    <a:srgbClr val="F9D2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14" autoAdjust="0"/>
    <p:restoredTop sz="94660"/>
  </p:normalViewPr>
  <p:slideViewPr>
    <p:cSldViewPr snapToGrid="0">
      <p:cViewPr varScale="1">
        <p:scale>
          <a:sx n="52" d="100"/>
          <a:sy n="52" d="100"/>
        </p:scale>
        <p:origin x="156" y="13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F5CC-F186-411B-8D6A-030E604A3734}" type="datetimeFigureOut">
              <a:rPr lang="en-US" smtClean="0"/>
              <a:t>4/11/2018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9A947-1DF1-4B76-9296-D7F581293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035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F5CC-F186-411B-8D6A-030E604A3734}" type="datetimeFigureOut">
              <a:rPr lang="en-US" smtClean="0"/>
              <a:t>4/11/2018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9A947-1DF1-4B76-9296-D7F581293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554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F5CC-F186-411B-8D6A-030E604A3734}" type="datetimeFigureOut">
              <a:rPr lang="en-US" smtClean="0"/>
              <a:t>4/11/2018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9A947-1DF1-4B76-9296-D7F581293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930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F5CC-F186-411B-8D6A-030E604A3734}" type="datetimeFigureOut">
              <a:rPr lang="en-US" smtClean="0"/>
              <a:t>4/11/2018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9A947-1DF1-4B76-9296-D7F581293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617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F5CC-F186-411B-8D6A-030E604A3734}" type="datetimeFigureOut">
              <a:rPr lang="en-US" smtClean="0"/>
              <a:t>4/11/2018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9A947-1DF1-4B76-9296-D7F581293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634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F5CC-F186-411B-8D6A-030E604A3734}" type="datetimeFigureOut">
              <a:rPr lang="en-US" smtClean="0"/>
              <a:t>4/11/2018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9A947-1DF1-4B76-9296-D7F581293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389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F5CC-F186-411B-8D6A-030E604A3734}" type="datetimeFigureOut">
              <a:rPr lang="en-US" smtClean="0"/>
              <a:t>4/11/2018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9A947-1DF1-4B76-9296-D7F581293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643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F5CC-F186-411B-8D6A-030E604A3734}" type="datetimeFigureOut">
              <a:rPr lang="en-US" smtClean="0"/>
              <a:t>4/11/2018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9A947-1DF1-4B76-9296-D7F581293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493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F5CC-F186-411B-8D6A-030E604A3734}" type="datetimeFigureOut">
              <a:rPr lang="en-US" smtClean="0"/>
              <a:t>4/11/2018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9A947-1DF1-4B76-9296-D7F581293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508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F5CC-F186-411B-8D6A-030E604A3734}" type="datetimeFigureOut">
              <a:rPr lang="en-US" smtClean="0"/>
              <a:t>4/11/2018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9A947-1DF1-4B76-9296-D7F581293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231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F5CC-F186-411B-8D6A-030E604A3734}" type="datetimeFigureOut">
              <a:rPr lang="en-US" smtClean="0"/>
              <a:t>4/11/2018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9A947-1DF1-4B76-9296-D7F581293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039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6BF5CC-F186-411B-8D6A-030E604A3734}" type="datetimeFigureOut">
              <a:rPr lang="en-US" smtClean="0"/>
              <a:t>4/11/2018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9A947-1DF1-4B76-9296-D7F581293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499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2.jpeg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1.png"/><Relationship Id="rId5" Type="http://schemas.openxmlformats.org/officeDocument/2006/relationships/image" Target="../media/image30.png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0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q1xNuU7gaAQ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z1KDRTKpPZw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RNeQIwyUNw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" Target="slide14.xml"/><Relationship Id="rId7" Type="http://schemas.openxmlformats.org/officeDocument/2006/relationships/slide" Target="slide4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7.xml"/><Relationship Id="rId5" Type="http://schemas.openxmlformats.org/officeDocument/2006/relationships/slide" Target="slide30.xml"/><Relationship Id="rId4" Type="http://schemas.openxmlformats.org/officeDocument/2006/relationships/slide" Target="slide2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q=puppies&amp;rlz=1C1GCEG_enUS792US792&amp;tbm=isch&amp;source=lnt&amp;tbs=sur:fm&amp;sa=X&amp;ved=0ahUKEwi2lYC-37DaAhWoneAKHWRECN0QpwUIHg&amp;biw=1280&amp;bih=918&amp;dpr=1#imgrc=eBLyDDxhKNufpM" TargetMode="External"/><Relationship Id="rId7" Type="http://schemas.openxmlformats.org/officeDocument/2006/relationships/slide" Target="slide4.xml"/><Relationship Id="rId2" Type="http://schemas.openxmlformats.org/officeDocument/2006/relationships/hyperlink" Target="https://www.google.com/search?tbs=sur:fm&amp;tbm=isch&amp;q=brain&amp;chips=q:brain,g_1:cartoon&amp;sa=X&amp;ved=0ahUKEwjNvKOs17DaAhXoYN8KHQcrDF4Q4lYIJigA&amp;biw=1280&amp;bih=918&amp;dpr=1#imgrc=uzTmx_faWUzyZ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com/search?biw=1280&amp;bih=869&amp;tbs=sur:fm&amp;tbm=isch&amp;sa=1&amp;ei=l0vNWqacINC-ggfR46KADw&amp;q=sad+face&amp;oq=sad+face&amp;gs_l=psy-" TargetMode="External"/><Relationship Id="rId5" Type="http://schemas.openxmlformats.org/officeDocument/2006/relationships/hyperlink" Target="https://www.google.com/search?q=puppies&amp;rlz=1C1GCEG_enUS792US792&amp;tbm=isch&amp;source=lnt&amp;tbs=sur:fm&amp;sa=X&amp;ved=0ahUKEwi2lYC-37DaAhWoneAKHWRECN0QpwUIHg&amp;biw=1280&amp;bih=918&amp;dpr=1#imgrc=Y3jELvJb-ASsCM" TargetMode="External"/><Relationship Id="rId4" Type="http://schemas.openxmlformats.org/officeDocument/2006/relationships/hyperlink" Target="https://www.google.com/search?q=puppies&amp;rlz=1C1GCEG_enUS792US792&amp;tbm=isch&amp;source=lnt&amp;tbs=sur:fm&amp;sa=X&amp;ved=0ahUKEwi2lYC-37DaAhWoneAKHWRECN0QpwUIHg&amp;biw=1280&amp;bih=918&amp;dpr=1#imgrc=5rWg1Q-OXN4UMM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RNeQIwyUNw" TargetMode="External"/><Relationship Id="rId2" Type="http://schemas.openxmlformats.org/officeDocument/2006/relationships/hyperlink" Target="https://www.youtube.com/watch?v=z1KDRTKpPZw" TargetMode="External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hyperlink" Target="https://www.youtube.com/watch?v=q1xNuU7gaAQ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1000">
              <a:schemeClr val="accent6"/>
            </a:gs>
            <a:gs pos="10000">
              <a:srgbClr val="00B0F0"/>
            </a:gs>
            <a:gs pos="74000">
              <a:schemeClr val="accent4">
                <a:lumMod val="60000"/>
                <a:lumOff val="40000"/>
              </a:schemeClr>
            </a:gs>
            <a:gs pos="53000">
              <a:srgbClr val="FF0000"/>
            </a:gs>
            <a:gs pos="90000">
              <a:srgbClr val="7030A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sz="8800" dirty="0">
                <a:solidFill>
                  <a:schemeClr val="bg1"/>
                </a:solidFill>
                <a:latin typeface="Gill Sans Ultra Bold" panose="020B0A02020104020203" pitchFamily="34" charset="0"/>
              </a:rPr>
              <a:t>MULTIMEDIA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By Jessica Dally </a:t>
            </a:r>
          </a:p>
        </p:txBody>
      </p:sp>
      <p:pic>
        <p:nvPicPr>
          <p:cNvPr id="3076" name="Picture 4" descr="Image result for cartoon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2301" y="3300902"/>
            <a:ext cx="3671397" cy="3671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43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Bitmaps are pictures that are made up of tiny dots called pixels!</a:t>
            </a:r>
          </a:p>
        </p:txBody>
      </p:sp>
      <p:pic>
        <p:nvPicPr>
          <p:cNvPr id="4" name="Picture 2" descr="Image result for carto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0543" y="4768194"/>
            <a:ext cx="4110671" cy="411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Image result for do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1676" y="3212205"/>
            <a:ext cx="837228" cy="837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1890296" y="2679700"/>
            <a:ext cx="2643604" cy="2424525"/>
          </a:xfrm>
          <a:prstGeom prst="wedgeEllipseCallo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Gill Sans Ultra Bold" panose="020B0A02020104020203" pitchFamily="34" charset="0"/>
              </a:rPr>
              <a:t>Look here!</a:t>
            </a:r>
          </a:p>
        </p:txBody>
      </p:sp>
      <p:pic>
        <p:nvPicPr>
          <p:cNvPr id="6148" name="Picture 4" descr="Image result for do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012" y="2935251"/>
            <a:ext cx="528854" cy="528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Image result for do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238" y="2890581"/>
            <a:ext cx="528854" cy="528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Image result for do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684" y="3017483"/>
            <a:ext cx="528854" cy="528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Image result for do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496" y="3554611"/>
            <a:ext cx="528854" cy="528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Image result for do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069" y="4057707"/>
            <a:ext cx="528854" cy="528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Image result for do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013" y="4100331"/>
            <a:ext cx="528854" cy="528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Image result for do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876" y="3765937"/>
            <a:ext cx="528854" cy="528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2642" y="4250591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118" y="4010722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3073" y="3220542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232" y="2635750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369" y="2613389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796" y="3449620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668" y="2980673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923" y="4370239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244" y="3240791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481" y="2802172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226" y="2462825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9286" y="3178936"/>
            <a:ext cx="1024753" cy="1024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415" y="2510782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578" y="2522859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434" y="3704514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864" y="4087497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532" y="4591388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941" y="4602567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217" y="4581300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975" y="4601540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921" y="4338127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985" y="3978404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277" y="3573184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344" y="2459087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0987" y="2472601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497" y="2866920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Image result for black and white im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1486" y="1568930"/>
            <a:ext cx="3931277" cy="434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ight Arrow 5"/>
          <p:cNvSpPr/>
          <p:nvPr/>
        </p:nvSpPr>
        <p:spPr>
          <a:xfrm>
            <a:off x="7921265" y="3290701"/>
            <a:ext cx="1107914" cy="113342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57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425" y="2831398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790" y="4184252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883" y="3380197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208" y="3716293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665" y="3259483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070" y="3167791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4853" y="3139983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027" y="4585170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889" y="3635653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278" y="4584351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185" y="3256580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009" y="4537003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6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492" y="4567235"/>
            <a:ext cx="479738" cy="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239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0365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Vectors are directions on how to make a picture!</a:t>
            </a:r>
          </a:p>
        </p:txBody>
      </p:sp>
      <p:pic>
        <p:nvPicPr>
          <p:cNvPr id="4" name="Picture 2" descr="Image result for carto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2957" y="4338682"/>
            <a:ext cx="5430157" cy="543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 rot="330257">
            <a:off x="2096494" y="2061184"/>
            <a:ext cx="3398520" cy="3200400"/>
          </a:xfrm>
          <a:prstGeom prst="wedgeEllipseCallo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Gill Sans Ultra Bold" panose="020B0A02020104020203" pitchFamily="34" charset="0"/>
              </a:rPr>
              <a:t>Look here!</a:t>
            </a:r>
          </a:p>
        </p:txBody>
      </p:sp>
      <p:sp>
        <p:nvSpPr>
          <p:cNvPr id="6" name="Vertical Scroll 5"/>
          <p:cNvSpPr/>
          <p:nvPr/>
        </p:nvSpPr>
        <p:spPr>
          <a:xfrm>
            <a:off x="5500254" y="2208622"/>
            <a:ext cx="2563091" cy="3408218"/>
          </a:xfrm>
          <a:prstGeom prst="verticalScroll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Gill Sans Ultra Bold" panose="020B0A02020104020203" pitchFamily="34" charset="0"/>
              </a:rPr>
              <a:t>How to make a picture of a shark  </a:t>
            </a:r>
          </a:p>
        </p:txBody>
      </p:sp>
      <p:sp>
        <p:nvSpPr>
          <p:cNvPr id="7" name="Right Arrow 6"/>
          <p:cNvSpPr/>
          <p:nvPr/>
        </p:nvSpPr>
        <p:spPr>
          <a:xfrm>
            <a:off x="7816617" y="3283527"/>
            <a:ext cx="1373471" cy="110050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218" name="Picture 2" descr="Image result for vector pictur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0088" y="2512268"/>
            <a:ext cx="2934167" cy="2579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62793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938" y="133018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Software needed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7146" y="145858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You can draw your own pictures using Paint!</a:t>
            </a:r>
          </a:p>
        </p:txBody>
      </p:sp>
      <p:pic>
        <p:nvPicPr>
          <p:cNvPr id="12290" name="Picture 2" descr="Image result for paint softwa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855" y="2059220"/>
            <a:ext cx="7557366" cy="4551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mage result for carto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0448" y="4142921"/>
            <a:ext cx="5430157" cy="543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Callout 3"/>
          <p:cNvSpPr/>
          <p:nvPr/>
        </p:nvSpPr>
        <p:spPr>
          <a:xfrm>
            <a:off x="1492683" y="2059220"/>
            <a:ext cx="2331172" cy="2083701"/>
          </a:xfrm>
          <a:prstGeom prst="wedgeEllipseCallo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Gill Sans Ultra Bold" panose="020B0A02020104020203" pitchFamily="34" charset="0"/>
              </a:rPr>
              <a:t>Like this!</a:t>
            </a:r>
          </a:p>
        </p:txBody>
      </p:sp>
    </p:spTree>
    <p:extLst>
      <p:ext uri="{BB962C8B-B14F-4D97-AF65-F5344CB8AC3E}">
        <p14:creationId xmlns:p14="http://schemas.microsoft.com/office/powerpoint/2010/main" val="29028692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7329" y="152854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Review!!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23068"/>
            <a:ext cx="10515600" cy="4351338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Gill Sans Ultra Bold" panose="020B0A02020104020203" pitchFamily="34" charset="0"/>
              </a:rPr>
              <a:t>You can take pictures of anything you want!</a:t>
            </a:r>
          </a:p>
          <a:p>
            <a:endParaRPr lang="en-US" sz="3200" dirty="0">
              <a:solidFill>
                <a:schemeClr val="bg1"/>
              </a:solidFill>
              <a:latin typeface="Gill Sans Ultra Bold" panose="020B0A02020104020203" pitchFamily="34" charset="0"/>
            </a:endParaRPr>
          </a:p>
          <a:p>
            <a:r>
              <a:rPr lang="en-US" sz="3200" dirty="0">
                <a:solidFill>
                  <a:schemeClr val="bg1"/>
                </a:solidFill>
                <a:latin typeface="Gill Sans Ultra Bold" panose="020B0A02020104020203" pitchFamily="34" charset="0"/>
              </a:rPr>
              <a:t>Bitmaps are made up of </a:t>
            </a:r>
          </a:p>
          <a:p>
            <a:endParaRPr lang="en-US" sz="3200" dirty="0">
              <a:solidFill>
                <a:schemeClr val="bg1"/>
              </a:solidFill>
              <a:latin typeface="Gill Sans Ultra Bold" panose="020B0A02020104020203" pitchFamily="34" charset="0"/>
            </a:endParaRPr>
          </a:p>
          <a:p>
            <a:r>
              <a:rPr lang="en-US" sz="3200" dirty="0">
                <a:solidFill>
                  <a:schemeClr val="bg1"/>
                </a:solidFill>
                <a:latin typeface="Gill Sans Ultra Bold" panose="020B0A02020104020203" pitchFamily="34" charset="0"/>
              </a:rPr>
              <a:t>Vectors are directions</a:t>
            </a:r>
          </a:p>
          <a:p>
            <a:endParaRPr lang="en-US" sz="3200" dirty="0">
              <a:solidFill>
                <a:schemeClr val="bg1"/>
              </a:solidFill>
              <a:latin typeface="Gill Sans Ultra Bold" panose="020B0A02020104020203" pitchFamily="34" charset="0"/>
            </a:endParaRPr>
          </a:p>
          <a:p>
            <a:r>
              <a:rPr lang="en-US" sz="3200" dirty="0">
                <a:solidFill>
                  <a:schemeClr val="bg1"/>
                </a:solidFill>
                <a:latin typeface="Gill Sans Ultra Bold" panose="020B0A02020104020203" pitchFamily="34" charset="0"/>
              </a:rPr>
              <a:t>You can use paint to draw pictures </a:t>
            </a:r>
          </a:p>
        </p:txBody>
      </p:sp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8327572" y="5674406"/>
            <a:ext cx="3810000" cy="1033236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Gill Sans Ultra Bold" panose="020B0A02020104020203" pitchFamily="34" charset="0"/>
              </a:rPr>
              <a:t>Back To Table of Contents </a:t>
            </a:r>
          </a:p>
        </p:txBody>
      </p:sp>
      <p:pic>
        <p:nvPicPr>
          <p:cNvPr id="5" name="Picture 4" descr="Image result for cheeseburg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958" y="1861456"/>
            <a:ext cx="1542488" cy="102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mage result for pupp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554" y="1814180"/>
            <a:ext cx="1387575" cy="107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248" y="2696878"/>
            <a:ext cx="839673" cy="839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064" y="2696877"/>
            <a:ext cx="839673" cy="839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Image result for d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3880" y="2711162"/>
            <a:ext cx="839673" cy="839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Image result for vector picture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749" y="3576408"/>
            <a:ext cx="1723909" cy="1515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paint brush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9093" y="4146715"/>
            <a:ext cx="1665607" cy="1527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5602854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Gill Sans Ultra Bold" panose="020B0A02020104020203" pitchFamily="34" charset="0"/>
              </a:rPr>
              <a:t>Text</a:t>
            </a:r>
            <a:r>
              <a:rPr lang="en-US" sz="5400" dirty="0">
                <a:latin typeface="Gill Sans Ultra Bold" panose="020B0A02020104020203" pitchFamily="34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785" y="2101623"/>
            <a:ext cx="11484429" cy="475637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Gill Sans Ultra Bold" panose="020B0A02020104020203" pitchFamily="34" charset="0"/>
              </a:rPr>
              <a:t>You can use it to talk to your mom and dad, your brother and sister, your friends, or your teacher!</a:t>
            </a:r>
          </a:p>
        </p:txBody>
      </p:sp>
      <p:pic>
        <p:nvPicPr>
          <p:cNvPr id="4" name="Picture 2" descr="Image result for carto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4114" y="4142921"/>
            <a:ext cx="5430157" cy="543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2867931" y="669472"/>
            <a:ext cx="5832022" cy="4471080"/>
          </a:xfrm>
          <a:prstGeom prst="wedgeEllipseCallo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Gill Sans Ultra Bold" panose="020B0A02020104020203" pitchFamily="34" charset="0"/>
              </a:rPr>
              <a:t>Hey I am talking to you right now using text!</a:t>
            </a:r>
          </a:p>
        </p:txBody>
      </p:sp>
    </p:spTree>
    <p:extLst>
      <p:ext uri="{BB962C8B-B14F-4D97-AF65-F5344CB8AC3E}">
        <p14:creationId xmlns:p14="http://schemas.microsoft.com/office/powerpoint/2010/main" val="163834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You can explain where to go using text!</a:t>
            </a:r>
          </a:p>
        </p:txBody>
      </p:sp>
      <p:pic>
        <p:nvPicPr>
          <p:cNvPr id="4" name="Picture 2" descr="Image result for carto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081564"/>
            <a:ext cx="5430157" cy="543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81944" y="2726871"/>
            <a:ext cx="4604657" cy="306977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Gill Sans Ultra Bold" panose="020B0A02020104020203" pitchFamily="34" charset="0"/>
              </a:rPr>
              <a:t>Click here to look at pictures of puppies </a:t>
            </a:r>
          </a:p>
        </p:txBody>
      </p:sp>
    </p:spTree>
    <p:extLst>
      <p:ext uri="{BB962C8B-B14F-4D97-AF65-F5344CB8AC3E}">
        <p14:creationId xmlns:p14="http://schemas.microsoft.com/office/powerpoint/2010/main" val="13614513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mage result for puppi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39" y="203721"/>
            <a:ext cx="4605446" cy="3145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Image result for puppi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814" y="301856"/>
            <a:ext cx="4898571" cy="2949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Image result for puppi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39" y="3478296"/>
            <a:ext cx="4605446" cy="3071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Image result for puppi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792" y="3478296"/>
            <a:ext cx="4739593" cy="3159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4407028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carto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1071" y="4142921"/>
            <a:ext cx="5430157" cy="543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2645229" y="130629"/>
            <a:ext cx="8115300" cy="5551714"/>
          </a:xfrm>
          <a:prstGeom prst="wedgeEllipseCallo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Gill Sans Ultra Bold" panose="020B0A02020104020203" pitchFamily="34" charset="0"/>
              </a:rPr>
              <a:t>Your Computer has a brain like me and you do! It  thinks of text as either ASCII or Unicode </a:t>
            </a:r>
          </a:p>
        </p:txBody>
      </p:sp>
      <p:pic>
        <p:nvPicPr>
          <p:cNvPr id="4098" name="Picture 2" descr="Image result for brai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6195">
            <a:off x="543631" y="2415362"/>
            <a:ext cx="2375556" cy="2026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result for lightbul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168" y="559054"/>
            <a:ext cx="1174475" cy="167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44538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Text- ASCII Code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3529" y="1910443"/>
            <a:ext cx="67600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Gill Sans Ultra Bold" panose="020B0A02020104020203" pitchFamily="34" charset="0"/>
              </a:rPr>
              <a:t>This is made up of a lot of numbers and letters!</a:t>
            </a:r>
          </a:p>
        </p:txBody>
      </p:sp>
      <p:sp>
        <p:nvSpPr>
          <p:cNvPr id="6" name="Rectangle 5"/>
          <p:cNvSpPr/>
          <p:nvPr/>
        </p:nvSpPr>
        <p:spPr>
          <a:xfrm>
            <a:off x="146957" y="4306660"/>
            <a:ext cx="1551214" cy="1355272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latin typeface="Gill Sans Ultra Bold" panose="020B0A02020104020203" pitchFamily="34" charset="0"/>
              </a:rPr>
              <a:t>J</a:t>
            </a:r>
          </a:p>
        </p:txBody>
      </p:sp>
      <p:sp>
        <p:nvSpPr>
          <p:cNvPr id="7" name="Rectangle 6"/>
          <p:cNvSpPr/>
          <p:nvPr/>
        </p:nvSpPr>
        <p:spPr>
          <a:xfrm>
            <a:off x="1930851" y="4306660"/>
            <a:ext cx="1551214" cy="1355272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latin typeface="Gill Sans Ultra Bold" panose="020B0A02020104020203" pitchFamily="34" charset="0"/>
              </a:rPr>
              <a:t>4</a:t>
            </a:r>
          </a:p>
        </p:txBody>
      </p:sp>
      <p:sp>
        <p:nvSpPr>
          <p:cNvPr id="8" name="Rectangle 7"/>
          <p:cNvSpPr/>
          <p:nvPr/>
        </p:nvSpPr>
        <p:spPr>
          <a:xfrm>
            <a:off x="3671211" y="4294414"/>
            <a:ext cx="1551214" cy="1355272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latin typeface="Gill Sans Ultra Bold" panose="020B0A02020104020203" pitchFamily="34" charset="0"/>
              </a:rPr>
              <a:t>L</a:t>
            </a:r>
          </a:p>
        </p:txBody>
      </p:sp>
      <p:sp>
        <p:nvSpPr>
          <p:cNvPr id="9" name="Right Arrow 8"/>
          <p:cNvSpPr/>
          <p:nvPr/>
        </p:nvSpPr>
        <p:spPr>
          <a:xfrm>
            <a:off x="5513612" y="4306660"/>
            <a:ext cx="1260027" cy="1269547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78404" y="4294414"/>
            <a:ext cx="1551214" cy="1355272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latin typeface="Gill Sans Ultra Bold" panose="020B0A02020104020203" pitchFamily="34" charset="0"/>
              </a:rPr>
              <a:t>H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728298" y="4306660"/>
            <a:ext cx="1551214" cy="1355272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latin typeface="Gill Sans Ultra Bold" panose="020B0A02020104020203" pitchFamily="34" charset="0"/>
              </a:rPr>
              <a:t>A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578192" y="4306660"/>
            <a:ext cx="1551214" cy="1355272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latin typeface="Gill Sans Ultra Bold" panose="020B0A02020104020203" pitchFamily="34" charset="0"/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2769498872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Text- Unicode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Gill Sans Ultra Bold" panose="020B0A02020104020203" pitchFamily="34" charset="0"/>
              </a:rPr>
              <a:t>This kind of text is made up of fun symbols!</a:t>
            </a:r>
          </a:p>
        </p:txBody>
      </p:sp>
      <p:pic>
        <p:nvPicPr>
          <p:cNvPr id="4" name="Picture 2" descr="Image result for carto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1071" y="4142921"/>
            <a:ext cx="5430157" cy="543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3004458" y="2726871"/>
            <a:ext cx="2612571" cy="2171700"/>
          </a:xfrm>
          <a:prstGeom prst="wedgeEllipseCallo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Gill Sans Ultra Bold" panose="020B0A02020104020203" pitchFamily="34" charset="0"/>
              </a:rPr>
              <a:t>Like this!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0" y="2955471"/>
            <a:ext cx="501559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>
                <a:solidFill>
                  <a:schemeClr val="bg1"/>
                </a:solidFill>
                <a:latin typeface="Gill Sans Ultra Bold" panose="020B0A02020104020203" pitchFamily="34" charset="0"/>
              </a:rPr>
              <a:t>❤☀☂❄♫☎★✓</a:t>
            </a:r>
          </a:p>
        </p:txBody>
      </p:sp>
    </p:spTree>
    <p:extLst>
      <p:ext uri="{BB962C8B-B14F-4D97-AF65-F5344CB8AC3E}">
        <p14:creationId xmlns:p14="http://schemas.microsoft.com/office/powerpoint/2010/main" val="27073380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age result for carto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5557" y="598260"/>
            <a:ext cx="6259739" cy="6259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 rot="4662788">
            <a:off x="4847760" y="633301"/>
            <a:ext cx="6482443" cy="5257800"/>
          </a:xfrm>
          <a:prstGeom prst="wedgeEllipseCallout">
            <a:avLst/>
          </a:prstGeom>
          <a:solidFill>
            <a:srgbClr val="EE83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latin typeface="Gill Sans Ultra Bold" panose="020B0A020201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84182" y="1554041"/>
            <a:ext cx="440959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Gill Sans Ultra Bold" panose="020B0A02020104020203" pitchFamily="34" charset="0"/>
              </a:rPr>
              <a:t>Hi guys my name is Po the Panda! Follow me to learn about Multimedia! </a:t>
            </a:r>
          </a:p>
        </p:txBody>
      </p:sp>
    </p:spTree>
    <p:extLst>
      <p:ext uri="{BB962C8B-B14F-4D97-AF65-F5344CB8AC3E}">
        <p14:creationId xmlns:p14="http://schemas.microsoft.com/office/powerpoint/2010/main" val="167180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Text-Fonts!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957" y="161789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There are super silly fonts!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ill Sans Ultra Bold" panose="020B0A02020104020203" pitchFamily="34" charset="0"/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ill Sans Ultra Bold" panose="020B0A02020104020203" pitchFamily="34" charset="0"/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ill Sans Ultra Bold" panose="020B0A02020104020203" pitchFamily="34" charset="0"/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ill Sans Ultra Bold" panose="020B0A02020104020203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There are super serious fonts!</a:t>
            </a:r>
          </a:p>
        </p:txBody>
      </p:sp>
      <p:pic>
        <p:nvPicPr>
          <p:cNvPr id="4" name="Picture 2" descr="Image result for cartoon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183496" y="1298803"/>
            <a:ext cx="3632428" cy="363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mage result for cartoon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183497" y="3793558"/>
            <a:ext cx="3874013" cy="3874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Callout 8"/>
          <p:cNvSpPr/>
          <p:nvPr/>
        </p:nvSpPr>
        <p:spPr>
          <a:xfrm rot="5400000">
            <a:off x="4455726" y="3247868"/>
            <a:ext cx="1327084" cy="5338919"/>
          </a:xfrm>
          <a:prstGeom prst="wedgeEllipseCallout">
            <a:avLst>
              <a:gd name="adj1" fmla="val -19203"/>
              <a:gd name="adj2" fmla="val 62581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Callout 9"/>
          <p:cNvSpPr/>
          <p:nvPr/>
        </p:nvSpPr>
        <p:spPr>
          <a:xfrm rot="5400000">
            <a:off x="4491105" y="124120"/>
            <a:ext cx="1327084" cy="6084592"/>
          </a:xfrm>
          <a:prstGeom prst="wedgeEllipseCallout">
            <a:avLst>
              <a:gd name="adj1" fmla="val -19203"/>
              <a:gd name="adj2" fmla="val 62581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988129" y="2808694"/>
            <a:ext cx="56496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Gigi" panose="04040504061007020D02" pitchFamily="82" charset="0"/>
              </a:rPr>
              <a:t>Hey guys I’m silly!!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08514" y="5594161"/>
            <a:ext cx="5388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Hey guys I’m serious.</a:t>
            </a:r>
          </a:p>
        </p:txBody>
      </p:sp>
    </p:spTree>
    <p:extLst>
      <p:ext uri="{BB962C8B-B14F-4D97-AF65-F5344CB8AC3E}">
        <p14:creationId xmlns:p14="http://schemas.microsoft.com/office/powerpoint/2010/main" val="16159748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You can type on a computer or a phone!</a:t>
            </a:r>
          </a:p>
        </p:txBody>
      </p:sp>
      <p:pic>
        <p:nvPicPr>
          <p:cNvPr id="10242" name="Picture 2" descr="Image result for comp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317" y="2122713"/>
            <a:ext cx="4076701" cy="407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Image result for pho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968" y="2122712"/>
            <a:ext cx="4110672" cy="407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0865188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Review!!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372" y="1468778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You use text to communicate with everyone on your computer or your phone!</a:t>
            </a:r>
          </a:p>
          <a:p>
            <a:endParaRPr lang="en-US" dirty="0">
              <a:solidFill>
                <a:schemeClr val="bg1"/>
              </a:solidFill>
              <a:latin typeface="Gill Sans Ultra Bold" panose="020B0A02020104020203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ASCII is a secret code (J4L= Hat)</a:t>
            </a:r>
          </a:p>
          <a:p>
            <a:endParaRPr lang="en-US" dirty="0">
              <a:solidFill>
                <a:schemeClr val="bg1"/>
              </a:solidFill>
              <a:latin typeface="Gill Sans Ultra Bold" panose="020B0A02020104020203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Unicode is ❤☀☂❄</a:t>
            </a:r>
          </a:p>
          <a:p>
            <a:endParaRPr lang="en-US" dirty="0">
              <a:solidFill>
                <a:schemeClr val="bg1"/>
              </a:solidFill>
              <a:latin typeface="Gill Sans Ultra Bold" panose="020B0A02020104020203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Bauhaus 93" panose="04030905020B02020C02" pitchFamily="82" charset="0"/>
              </a:rPr>
              <a:t>are</a:t>
            </a:r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Broadway" panose="04040905080B02020502" pitchFamily="82" charset="0"/>
              </a:rPr>
              <a:t>so</a:t>
            </a:r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Cooper Black" panose="0208090404030B020404" pitchFamily="18" charset="0"/>
              </a:rPr>
              <a:t>many </a:t>
            </a:r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different</a:t>
            </a: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 fonts </a:t>
            </a:r>
            <a:r>
              <a:rPr lang="en-US" dirty="0">
                <a:solidFill>
                  <a:schemeClr val="bg1"/>
                </a:solidFill>
                <a:latin typeface="OCR B MT" panose="020B0509000102020203" pitchFamily="49" charset="0"/>
              </a:rPr>
              <a:t>to</a:t>
            </a:r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Swis721 BlkEx BT" panose="020B0907040502030204" pitchFamily="34" charset="0"/>
              </a:rPr>
              <a:t>choose</a:t>
            </a:r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Gigi" panose="04040504061007020D02" pitchFamily="82" charset="0"/>
              </a:rPr>
              <a:t>from!</a:t>
            </a:r>
          </a:p>
        </p:txBody>
      </p:sp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8409213" y="5519057"/>
            <a:ext cx="3559629" cy="1188585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Gill Sans Ultra Bold" panose="020B0A02020104020203" pitchFamily="34" charset="0"/>
              </a:rPr>
              <a:t>Back To Table of Contents </a:t>
            </a:r>
          </a:p>
        </p:txBody>
      </p:sp>
    </p:spTree>
    <p:extLst>
      <p:ext uri="{BB962C8B-B14F-4D97-AF65-F5344CB8AC3E}">
        <p14:creationId xmlns:p14="http://schemas.microsoft.com/office/powerpoint/2010/main" val="3265613635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Sound</a:t>
            </a:r>
          </a:p>
        </p:txBody>
      </p:sp>
      <p:pic>
        <p:nvPicPr>
          <p:cNvPr id="11266" name="Picture 2" descr="Image result for musi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6551"/>
            <a:ext cx="12192000" cy="541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1" y="1889351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6600" dirty="0">
                <a:latin typeface="Gill Sans Ultra Bold" panose="020B0A02020104020203" pitchFamily="34" charset="0"/>
              </a:rPr>
              <a:t>Music is sound!</a:t>
            </a:r>
          </a:p>
        </p:txBody>
      </p:sp>
      <p:pic>
        <p:nvPicPr>
          <p:cNvPr id="5" name="ES_Childrens Corner 3 - Magnus Ringbl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77501" y="5507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16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1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7814" y="66629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6000" dirty="0">
                <a:solidFill>
                  <a:schemeClr val="bg1"/>
                </a:solidFill>
                <a:latin typeface="Gill Sans Ultra Bold" panose="020B0A02020104020203" pitchFamily="34" charset="0"/>
              </a:rPr>
              <a:t>Sound is made up of sound waves </a:t>
            </a:r>
          </a:p>
        </p:txBody>
      </p:sp>
      <p:pic>
        <p:nvPicPr>
          <p:cNvPr id="4" name="Picture 2" descr="Image result for cartoon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4195" y="4563098"/>
            <a:ext cx="3632428" cy="363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Image result for sound wav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242" y="2498271"/>
            <a:ext cx="7027968" cy="3755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1811792" y="2498271"/>
            <a:ext cx="2563585" cy="2175669"/>
          </a:xfrm>
          <a:prstGeom prst="wedgeEllipseCallo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Gill Sans Ultra Bold" panose="020B0A02020104020203" pitchFamily="34" charset="0"/>
              </a:rPr>
              <a:t>They look like this!</a:t>
            </a:r>
          </a:p>
        </p:txBody>
      </p:sp>
    </p:spTree>
    <p:extLst>
      <p:ext uri="{BB962C8B-B14F-4D97-AF65-F5344CB8AC3E}">
        <p14:creationId xmlns:p14="http://schemas.microsoft.com/office/powerpoint/2010/main" val="14508638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Sounds can make think of the beach</a:t>
            </a:r>
          </a:p>
        </p:txBody>
      </p:sp>
      <p:pic>
        <p:nvPicPr>
          <p:cNvPr id="4" name="flock-of-seagulls_daniel-simi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44200" y="1385888"/>
            <a:ext cx="609600" cy="609600"/>
          </a:xfrm>
          <a:prstGeom prst="rect">
            <a:avLst/>
          </a:prstGeom>
        </p:spPr>
      </p:pic>
      <p:pic>
        <p:nvPicPr>
          <p:cNvPr id="14340" name="Picture 4" descr="Image result for beac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962" y="1690688"/>
            <a:ext cx="7356476" cy="489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2385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6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Sounds can make you feel sad</a:t>
            </a:r>
          </a:p>
        </p:txBody>
      </p:sp>
      <p:pic>
        <p:nvPicPr>
          <p:cNvPr id="15362" name="Picture 2" descr="Image result for sad fac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570" y="1300842"/>
            <a:ext cx="5377543" cy="5377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Baby Crying-SoundBible.com-114355202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7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53800" y="201385"/>
            <a:ext cx="609600" cy="609600"/>
          </a:xfrm>
          <a:prstGeom prst="rect">
            <a:avLst/>
          </a:prstGeom>
        </p:spPr>
      </p:pic>
      <p:pic>
        <p:nvPicPr>
          <p:cNvPr id="7" name="Picture 2" descr="Image result for cartoon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04932">
            <a:off x="-1521193" y="1627218"/>
            <a:ext cx="3632428" cy="358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Callout 5"/>
          <p:cNvSpPr/>
          <p:nvPr/>
        </p:nvSpPr>
        <p:spPr>
          <a:xfrm>
            <a:off x="1821473" y="1300842"/>
            <a:ext cx="2302329" cy="2179183"/>
          </a:xfrm>
          <a:prstGeom prst="wedgeEllipseCallo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Gill Sans Ultra Bold" panose="020B0A02020104020203" pitchFamily="34" charset="0"/>
              </a:rPr>
              <a:t>This makes me sad</a:t>
            </a:r>
          </a:p>
        </p:txBody>
      </p:sp>
    </p:spTree>
    <p:extLst>
      <p:ext uri="{BB962C8B-B14F-4D97-AF65-F5344CB8AC3E}">
        <p14:creationId xmlns:p14="http://schemas.microsoft.com/office/powerpoint/2010/main" val="39402618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Hardware needed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Gill Sans Ultra Bold" panose="020B0A02020104020203" pitchFamily="34" charset="0"/>
              </a:rPr>
              <a:t>You can listen to it with headphones or a speaker!</a:t>
            </a:r>
          </a:p>
        </p:txBody>
      </p:sp>
      <p:pic>
        <p:nvPicPr>
          <p:cNvPr id="13314" name="Picture 2" descr="Image result for headphon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513" y="3078442"/>
            <a:ext cx="3330349" cy="3659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Image result for speak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430" y="3461657"/>
            <a:ext cx="5694630" cy="299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nton_Khoryukov_-_01_-_A_Morning_for_You_Li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75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049000" y="3980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8338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8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7571" y="503010"/>
            <a:ext cx="10515600" cy="4351338"/>
          </a:xfrm>
        </p:spPr>
        <p:txBody>
          <a:bodyPr>
            <a:norm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Gill Sans Ultra Bold" panose="020B0A02020104020203" pitchFamily="34" charset="0"/>
              </a:rPr>
              <a:t>You can record your own music or sounds using the speakers on your computer or on a phone</a:t>
            </a:r>
          </a:p>
        </p:txBody>
      </p:sp>
      <p:pic>
        <p:nvPicPr>
          <p:cNvPr id="17410" name="Picture 2" descr="Image result for comp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086" y="3400879"/>
            <a:ext cx="3170917" cy="3170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Image result for pho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889" y="3524693"/>
            <a:ext cx="3072494" cy="3047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866761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Review!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3657" y="1650546"/>
            <a:ext cx="10515600" cy="4913539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Music is sound!</a:t>
            </a:r>
          </a:p>
          <a:p>
            <a:endParaRPr lang="en-US" dirty="0">
              <a:solidFill>
                <a:schemeClr val="bg1"/>
              </a:solidFill>
              <a:latin typeface="Gill Sans Ultra Bold" panose="020B0A02020104020203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Sound is made up of sound waves </a:t>
            </a:r>
          </a:p>
          <a:p>
            <a:endParaRPr lang="en-US" dirty="0">
              <a:solidFill>
                <a:schemeClr val="bg1"/>
              </a:solidFill>
              <a:latin typeface="Gill Sans Ultra Bold" panose="020B0A02020104020203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Sound can make you think of things like the beach</a:t>
            </a:r>
          </a:p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Sound can make you feel things</a:t>
            </a:r>
          </a:p>
          <a:p>
            <a:endParaRPr lang="en-US" dirty="0">
              <a:solidFill>
                <a:schemeClr val="bg1"/>
              </a:solidFill>
              <a:latin typeface="Gill Sans Ultra Bold" panose="020B0A02020104020203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You hear sound with headphones or a speaker!</a:t>
            </a:r>
          </a:p>
          <a:p>
            <a:endParaRPr lang="en-US" dirty="0">
              <a:solidFill>
                <a:schemeClr val="bg1"/>
              </a:solidFill>
              <a:latin typeface="Gill Sans Ultra Bold" panose="020B0A02020104020203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You can record your own sound!</a:t>
            </a:r>
          </a:p>
        </p:txBody>
      </p:sp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9013371" y="5662150"/>
            <a:ext cx="2955472" cy="1045492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Gill Sans Ultra Bold" panose="020B0A02020104020203" pitchFamily="34" charset="0"/>
              </a:rPr>
              <a:t>Back To Table of Contents </a:t>
            </a:r>
          </a:p>
        </p:txBody>
      </p:sp>
      <p:pic>
        <p:nvPicPr>
          <p:cNvPr id="16386" name="Picture 2" descr="Image result for music not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535" y="794919"/>
            <a:ext cx="1293594" cy="1424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mage result for sound wav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863" y="1739227"/>
            <a:ext cx="2658404" cy="142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Image result for beach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766" y="3070681"/>
            <a:ext cx="1892981" cy="1260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Image result for sad fac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2158" y="3837662"/>
            <a:ext cx="1213756" cy="1213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mage result for headphone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3809" y="4801717"/>
            <a:ext cx="652462" cy="716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Image result for speaker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0983" y="4960454"/>
            <a:ext cx="1061017" cy="558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54064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9300" y="1422400"/>
            <a:ext cx="10515600" cy="31623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000" dirty="0">
                <a:solidFill>
                  <a:srgbClr val="00B0F0"/>
                </a:solidFill>
                <a:latin typeface="Gill Sans Ultra Bold" panose="020B0A02020104020203" pitchFamily="34" charset="0"/>
              </a:rPr>
              <a:t>M</a:t>
            </a:r>
            <a:r>
              <a:rPr lang="en-US" sz="6000" dirty="0">
                <a:solidFill>
                  <a:srgbClr val="00B050"/>
                </a:solidFill>
                <a:latin typeface="Gill Sans Ultra Bold" panose="020B0A02020104020203" pitchFamily="34" charset="0"/>
              </a:rPr>
              <a:t>u</a:t>
            </a:r>
            <a:r>
              <a:rPr lang="en-US" sz="6000" dirty="0">
                <a:solidFill>
                  <a:srgbClr val="FF0000"/>
                </a:solidFill>
                <a:latin typeface="Gill Sans Ultra Bold" panose="020B0A02020104020203" pitchFamily="34" charset="0"/>
              </a:rPr>
              <a:t>l</a:t>
            </a:r>
            <a:r>
              <a:rPr lang="en-US" sz="6000" dirty="0">
                <a:solidFill>
                  <a:schemeClr val="accent4">
                    <a:lumMod val="60000"/>
                    <a:lumOff val="40000"/>
                  </a:schemeClr>
                </a:solidFill>
                <a:latin typeface="Gill Sans Ultra Bold" panose="020B0A02020104020203" pitchFamily="34" charset="0"/>
              </a:rPr>
              <a:t>t</a:t>
            </a:r>
            <a:r>
              <a:rPr lang="en-US" sz="6000" dirty="0">
                <a:solidFill>
                  <a:srgbClr val="7030A0"/>
                </a:solidFill>
                <a:latin typeface="Gill Sans Ultra Bold" panose="020B0A02020104020203" pitchFamily="34" charset="0"/>
              </a:rPr>
              <a:t>i</a:t>
            </a:r>
            <a:r>
              <a:rPr lang="en-US" sz="6000" dirty="0">
                <a:solidFill>
                  <a:srgbClr val="00B0F0"/>
                </a:solidFill>
                <a:latin typeface="Gill Sans Ultra Bold" panose="020B0A02020104020203" pitchFamily="34" charset="0"/>
              </a:rPr>
              <a:t>m</a:t>
            </a:r>
            <a:r>
              <a:rPr lang="en-US" sz="6000" dirty="0">
                <a:solidFill>
                  <a:srgbClr val="00B050"/>
                </a:solidFill>
                <a:latin typeface="Gill Sans Ultra Bold" panose="020B0A02020104020203" pitchFamily="34" charset="0"/>
              </a:rPr>
              <a:t>e</a:t>
            </a:r>
            <a:r>
              <a:rPr lang="en-US" sz="6000" dirty="0">
                <a:solidFill>
                  <a:srgbClr val="FF0000"/>
                </a:solidFill>
                <a:latin typeface="Gill Sans Ultra Bold" panose="020B0A02020104020203" pitchFamily="34" charset="0"/>
              </a:rPr>
              <a:t>d</a:t>
            </a:r>
            <a:r>
              <a:rPr lang="en-US" sz="6000" dirty="0">
                <a:solidFill>
                  <a:schemeClr val="accent4">
                    <a:lumMod val="60000"/>
                    <a:lumOff val="40000"/>
                  </a:schemeClr>
                </a:solidFill>
                <a:latin typeface="Gill Sans Ultra Bold" panose="020B0A02020104020203" pitchFamily="34" charset="0"/>
              </a:rPr>
              <a:t>i</a:t>
            </a:r>
            <a:r>
              <a:rPr lang="en-US" sz="6000" dirty="0">
                <a:solidFill>
                  <a:srgbClr val="7030A0"/>
                </a:solidFill>
                <a:latin typeface="Gill Sans Ultra Bold" panose="020B0A02020104020203" pitchFamily="34" charset="0"/>
              </a:rPr>
              <a:t>a</a:t>
            </a:r>
            <a:r>
              <a:rPr lang="en-US" sz="6000" dirty="0">
                <a:latin typeface="Gill Sans Ultra Bold" panose="020B0A02020104020203" pitchFamily="34" charset="0"/>
              </a:rPr>
              <a:t> is made up of </a:t>
            </a:r>
            <a:r>
              <a:rPr lang="en-US" sz="6000" dirty="0">
                <a:solidFill>
                  <a:srgbClr val="00B0F0"/>
                </a:solidFill>
                <a:latin typeface="Gill Sans Ultra Bold" panose="020B0A02020104020203" pitchFamily="34" charset="0"/>
              </a:rPr>
              <a:t>Pictures</a:t>
            </a:r>
            <a:r>
              <a:rPr lang="en-US" sz="6000" dirty="0">
                <a:latin typeface="Gill Sans Ultra Bold" panose="020B0A02020104020203" pitchFamily="34" charset="0"/>
              </a:rPr>
              <a:t>, </a:t>
            </a:r>
            <a:r>
              <a:rPr lang="en-US" sz="6000" dirty="0">
                <a:solidFill>
                  <a:srgbClr val="00B050"/>
                </a:solidFill>
                <a:latin typeface="Gill Sans Ultra Bold" panose="020B0A02020104020203" pitchFamily="34" charset="0"/>
              </a:rPr>
              <a:t>Text</a:t>
            </a:r>
            <a:r>
              <a:rPr lang="en-US" sz="6000" dirty="0">
                <a:latin typeface="Gill Sans Ultra Bold" panose="020B0A02020104020203" pitchFamily="34" charset="0"/>
              </a:rPr>
              <a:t>, </a:t>
            </a:r>
            <a:r>
              <a:rPr lang="en-US" sz="6000" dirty="0">
                <a:solidFill>
                  <a:srgbClr val="FF0000"/>
                </a:solidFill>
                <a:latin typeface="Gill Sans Ultra Bold" panose="020B0A02020104020203" pitchFamily="34" charset="0"/>
              </a:rPr>
              <a:t>Sound</a:t>
            </a:r>
            <a:r>
              <a:rPr lang="en-US" sz="6000" dirty="0">
                <a:latin typeface="Gill Sans Ultra Bold" panose="020B0A02020104020203" pitchFamily="34" charset="0"/>
              </a:rPr>
              <a:t>, </a:t>
            </a:r>
            <a:r>
              <a:rPr lang="en-US" sz="6000" dirty="0">
                <a:solidFill>
                  <a:schemeClr val="accent4">
                    <a:lumMod val="60000"/>
                    <a:lumOff val="40000"/>
                  </a:schemeClr>
                </a:solidFill>
                <a:latin typeface="Gill Sans Ultra Bold" panose="020B0A02020104020203" pitchFamily="34" charset="0"/>
              </a:rPr>
              <a:t>Videos</a:t>
            </a:r>
            <a:r>
              <a:rPr lang="en-US" sz="6000" dirty="0">
                <a:latin typeface="Gill Sans Ultra Bold" panose="020B0A02020104020203" pitchFamily="34" charset="0"/>
              </a:rPr>
              <a:t>, </a:t>
            </a:r>
            <a:r>
              <a:rPr lang="en-US" sz="6000" dirty="0">
                <a:solidFill>
                  <a:srgbClr val="7030A0"/>
                </a:solidFill>
                <a:latin typeface="Gill Sans Ultra Bold" panose="020B0A02020104020203" pitchFamily="34" charset="0"/>
              </a:rPr>
              <a:t>Animation</a:t>
            </a:r>
            <a:r>
              <a:rPr lang="en-US" sz="6000" dirty="0">
                <a:latin typeface="Gill Sans Ultra Bold" panose="020B0A02020104020203" pitchFamily="34" charset="0"/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2" descr="Image result for cartoon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6400" y="3003550"/>
            <a:ext cx="3879169" cy="387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529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ill Sans Ultra Bold" panose="020B0A02020104020203" pitchFamily="34" charset="0"/>
              </a:rPr>
              <a:t>Video </a:t>
            </a:r>
          </a:p>
        </p:txBody>
      </p:sp>
      <p:pic>
        <p:nvPicPr>
          <p:cNvPr id="5" name="Picture 2" descr="Image result for carto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71" y="2598622"/>
            <a:ext cx="4169585" cy="4169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Callout 5"/>
          <p:cNvSpPr/>
          <p:nvPr/>
        </p:nvSpPr>
        <p:spPr>
          <a:xfrm rot="3005149">
            <a:off x="5272702" y="305472"/>
            <a:ext cx="6531428" cy="5928033"/>
          </a:xfrm>
          <a:prstGeom prst="wedgeEllipseCallo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383044" y="1607928"/>
            <a:ext cx="431074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Gill Sans Ultra Bold" panose="020B0A02020104020203" pitchFamily="34" charset="0"/>
              </a:rPr>
              <a:t>Videos can be of anything you want them to be!</a:t>
            </a:r>
          </a:p>
        </p:txBody>
      </p:sp>
    </p:spTree>
    <p:extLst>
      <p:ext uri="{BB962C8B-B14F-4D97-AF65-F5344CB8AC3E}">
        <p14:creationId xmlns:p14="http://schemas.microsoft.com/office/powerpoint/2010/main" val="256244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2885" y="952954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US" sz="7200" dirty="0">
                <a:latin typeface="Gill Sans Ultra Bold" panose="020B0A02020104020203" pitchFamily="34" charset="0"/>
              </a:rPr>
              <a:t>You can learn new things from watching videos </a:t>
            </a:r>
          </a:p>
        </p:txBody>
      </p:sp>
      <p:pic>
        <p:nvPicPr>
          <p:cNvPr id="18434" name="Picture 2" descr="Image result for learn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297" y="3207054"/>
            <a:ext cx="5184775" cy="3505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45818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ill Sans Ultra Bold" panose="020B0A02020104020203" pitchFamily="34" charset="0"/>
              </a:rPr>
              <a:t>Lets watch a video!</a:t>
            </a:r>
          </a:p>
        </p:txBody>
      </p:sp>
      <p:sp>
        <p:nvSpPr>
          <p:cNvPr id="5" name="Rectangle 4"/>
          <p:cNvSpPr/>
          <p:nvPr/>
        </p:nvSpPr>
        <p:spPr>
          <a:xfrm>
            <a:off x="154859" y="2848019"/>
            <a:ext cx="1203714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hlinkClick r:id="rId2"/>
              </a:rPr>
              <a:t>https://www.youtube.com/watch?v=q1xNuU7gaAQ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97637220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6172" y="163286"/>
            <a:ext cx="10515600" cy="521924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>
                <a:latin typeface="Gill Sans Ultra Bold" panose="020B0A02020104020203" pitchFamily="34" charset="0"/>
              </a:rPr>
              <a:t>Some videos can be Fuzzy and some can be Clear!</a:t>
            </a:r>
            <a:br>
              <a:rPr lang="en-US" dirty="0">
                <a:latin typeface="Gill Sans Ultra Bold" panose="020B0A02020104020203" pitchFamily="34" charset="0"/>
              </a:rPr>
            </a:br>
            <a:br>
              <a:rPr lang="en-US" dirty="0">
                <a:latin typeface="Gill Sans Ultra Bold" panose="020B0A02020104020203" pitchFamily="34" charset="0"/>
              </a:rPr>
            </a:br>
            <a:br>
              <a:rPr lang="en-US" dirty="0">
                <a:latin typeface="Gill Sans Ultra Bold" panose="020B0A02020104020203" pitchFamily="34" charset="0"/>
              </a:rPr>
            </a:br>
            <a:br>
              <a:rPr lang="en-US" dirty="0">
                <a:latin typeface="Gill Sans Ultra Bold" panose="020B0A02020104020203" pitchFamily="34" charset="0"/>
              </a:rPr>
            </a:br>
            <a:br>
              <a:rPr lang="en-US" dirty="0">
                <a:latin typeface="Gill Sans Ultra Bold" panose="020B0A02020104020203" pitchFamily="34" charset="0"/>
              </a:rPr>
            </a:br>
            <a:endParaRPr lang="en-US" dirty="0">
              <a:latin typeface="Gill Sans Ultra Bold" panose="020B0A02020104020203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43504" y="2418966"/>
            <a:ext cx="81009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latin typeface="Gill Sans Ultra Bold" panose="020B0A02020104020203" pitchFamily="34" charset="0"/>
                <a:hlinkClick r:id="rId2"/>
              </a:rPr>
              <a:t>https://www.youtube.com/watch?v=z1KDRTKpPZw</a:t>
            </a:r>
            <a:endParaRPr lang="en-US" sz="2000" dirty="0">
              <a:latin typeface="Gill Sans Ultra Bold" panose="020B0A02020104020203" pitchFamily="34" charset="0"/>
            </a:endParaRPr>
          </a:p>
          <a:p>
            <a:endParaRPr lang="en-US" sz="2000" dirty="0">
              <a:latin typeface="Gill Sans Ultra Bold" panose="020B0A02020104020203" pitchFamily="34" charset="0"/>
            </a:endParaRPr>
          </a:p>
        </p:txBody>
      </p:sp>
      <p:pic>
        <p:nvPicPr>
          <p:cNvPr id="5" name="Picture 2" descr="Image result for carto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8215" y="4656022"/>
            <a:ext cx="4169585" cy="4169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Callout 5"/>
          <p:cNvSpPr/>
          <p:nvPr/>
        </p:nvSpPr>
        <p:spPr>
          <a:xfrm>
            <a:off x="2596601" y="2877454"/>
            <a:ext cx="3641271" cy="2754477"/>
          </a:xfrm>
          <a:prstGeom prst="wedgeEllipseCallo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Gill Sans Ultra Bold" panose="020B0A02020104020203" pitchFamily="34" charset="0"/>
              </a:rPr>
              <a:t>Watch this video to see how videos can be clear and fuzzy!</a:t>
            </a:r>
          </a:p>
        </p:txBody>
      </p:sp>
    </p:spTree>
    <p:extLst>
      <p:ext uri="{BB962C8B-B14F-4D97-AF65-F5344CB8AC3E}">
        <p14:creationId xmlns:p14="http://schemas.microsoft.com/office/powerpoint/2010/main" val="1480941360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71600" y="604157"/>
            <a:ext cx="90460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Gill Sans Ultra Bold" panose="020B0A02020104020203" pitchFamily="34" charset="0"/>
              </a:rPr>
              <a:t>Videos are recorded on a video camera or a phone.</a:t>
            </a:r>
          </a:p>
        </p:txBody>
      </p:sp>
      <p:pic>
        <p:nvPicPr>
          <p:cNvPr id="19464" name="Picture 8" descr="Image result for video came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389" y="3211864"/>
            <a:ext cx="5102225" cy="31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Image result for pho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345" y="2997622"/>
            <a:ext cx="3627211" cy="3597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026897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88029" y="228600"/>
            <a:ext cx="769075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Gill Sans Ultra Bold" panose="020B0A02020104020203" pitchFamily="34" charset="0"/>
              </a:rPr>
              <a:t>You can ask your parents or a teacher to show you some videos on youtube.com</a:t>
            </a:r>
          </a:p>
        </p:txBody>
      </p:sp>
      <p:pic>
        <p:nvPicPr>
          <p:cNvPr id="20482" name="Picture 2" descr="Image result for youtub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956" y="4438795"/>
            <a:ext cx="9179832" cy="2047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3443765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ill Sans Ultra Bold" panose="020B0A02020104020203" pitchFamily="34" charset="0"/>
              </a:rPr>
              <a:t>Review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68778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latin typeface="Gill Sans Ultra Bold" panose="020B0A02020104020203" pitchFamily="34" charset="0"/>
              </a:rPr>
              <a:t>Videos can be taken of anything you want!</a:t>
            </a:r>
          </a:p>
          <a:p>
            <a:endParaRPr lang="en-US" dirty="0">
              <a:latin typeface="Gill Sans Ultra Bold" panose="020B0A02020104020203" pitchFamily="34" charset="0"/>
            </a:endParaRPr>
          </a:p>
          <a:p>
            <a:r>
              <a:rPr lang="en-US" dirty="0">
                <a:latin typeface="Gill Sans Ultra Bold" panose="020B0A02020104020203" pitchFamily="34" charset="0"/>
              </a:rPr>
              <a:t>You can learn from videos!</a:t>
            </a:r>
          </a:p>
          <a:p>
            <a:endParaRPr lang="en-US" dirty="0">
              <a:latin typeface="Gill Sans Ultra Bold" panose="020B0A02020104020203" pitchFamily="34" charset="0"/>
            </a:endParaRPr>
          </a:p>
          <a:p>
            <a:r>
              <a:rPr lang="en-US" dirty="0">
                <a:latin typeface="Gill Sans Ultra Bold" panose="020B0A02020104020203" pitchFamily="34" charset="0"/>
              </a:rPr>
              <a:t>Some videos can be clear and some can be fuzzy</a:t>
            </a:r>
          </a:p>
          <a:p>
            <a:endParaRPr lang="en-US" dirty="0">
              <a:latin typeface="Gill Sans Ultra Bold" panose="020B0A02020104020203" pitchFamily="34" charset="0"/>
            </a:endParaRPr>
          </a:p>
          <a:p>
            <a:r>
              <a:rPr lang="en-US" dirty="0">
                <a:latin typeface="Gill Sans Ultra Bold" panose="020B0A02020104020203" pitchFamily="34" charset="0"/>
              </a:rPr>
              <a:t>You can take your own videos using a video recorder or your phone</a:t>
            </a:r>
          </a:p>
          <a:p>
            <a:endParaRPr lang="en-US" dirty="0">
              <a:latin typeface="Gill Sans Ultra Bold" panose="020B0A02020104020203" pitchFamily="34" charset="0"/>
            </a:endParaRPr>
          </a:p>
          <a:p>
            <a:r>
              <a:rPr lang="en-US" dirty="0">
                <a:latin typeface="Gill Sans Ultra Bold" panose="020B0A02020104020203" pitchFamily="34" charset="0"/>
              </a:rPr>
              <a:t>You can watch more videos on youtube.com</a:t>
            </a:r>
          </a:p>
        </p:txBody>
      </p:sp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9127672" y="5682343"/>
            <a:ext cx="3020785" cy="1175657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Gill Sans Ultra Bold" panose="020B0A02020104020203" pitchFamily="34" charset="0"/>
              </a:rPr>
              <a:t>Back To Table of Contents </a:t>
            </a:r>
          </a:p>
        </p:txBody>
      </p:sp>
      <p:pic>
        <p:nvPicPr>
          <p:cNvPr id="5" name="Picture 2" descr="Image result for youtub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0811" y="5110843"/>
            <a:ext cx="1794378" cy="40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Image result for video camer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8983" y="4053922"/>
            <a:ext cx="1344386" cy="834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Image result for phon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8738" y="3846436"/>
            <a:ext cx="1092901" cy="1083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7780162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Animation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>
                <a:solidFill>
                  <a:schemeClr val="bg1"/>
                </a:solidFill>
                <a:latin typeface="Gill Sans Ultra Bold" panose="020B0A02020104020203" pitchFamily="34" charset="0"/>
              </a:rPr>
              <a:t>Animation is cartoons!!</a:t>
            </a:r>
          </a:p>
        </p:txBody>
      </p:sp>
      <p:pic>
        <p:nvPicPr>
          <p:cNvPr id="21510" name="Picture 6" descr="Image result for mini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586" y="2907891"/>
            <a:ext cx="3194957" cy="3432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Image result for buzzlightye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626" y="2606024"/>
            <a:ext cx="3214788" cy="381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6" name="Picture 12" descr="Image result for cartoon character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085" y="2583763"/>
            <a:ext cx="4080392" cy="4080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246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Animation</a:t>
            </a:r>
            <a:r>
              <a:rPr lang="en-US" dirty="0"/>
              <a:t> </a:t>
            </a:r>
          </a:p>
        </p:txBody>
      </p:sp>
      <p:pic>
        <p:nvPicPr>
          <p:cNvPr id="5" name="Picture 2" descr="Image result for carto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4141657"/>
            <a:ext cx="4169585" cy="4169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Callout 5"/>
          <p:cNvSpPr/>
          <p:nvPr/>
        </p:nvSpPr>
        <p:spPr>
          <a:xfrm>
            <a:off x="1856192" y="1364958"/>
            <a:ext cx="4865915" cy="3102429"/>
          </a:xfrm>
          <a:prstGeom prst="wedgeEllipseCallo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Gill Sans Ultra Bold" panose="020B0A02020104020203" pitchFamily="34" charset="0"/>
              </a:rPr>
              <a:t>Lets watch my favorite animation!</a:t>
            </a:r>
          </a:p>
        </p:txBody>
      </p:sp>
      <p:sp>
        <p:nvSpPr>
          <p:cNvPr id="7" name="Rectangle 6"/>
          <p:cNvSpPr/>
          <p:nvPr/>
        </p:nvSpPr>
        <p:spPr>
          <a:xfrm>
            <a:off x="2545448" y="5650651"/>
            <a:ext cx="964655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Gill Sans Ultra Bold" panose="020B0A02020104020203" pitchFamily="34" charset="0"/>
                <a:hlinkClick r:id="rId3"/>
              </a:rPr>
              <a:t>https://www.youtube.com/watch?v=YRNeQIwyUNw</a:t>
            </a:r>
            <a:endParaRPr lang="en-US" sz="2400" dirty="0">
              <a:solidFill>
                <a:schemeClr val="bg1"/>
              </a:solidFill>
              <a:latin typeface="Gill Sans Ultra Bold" panose="020B0A02020104020203" pitchFamily="34" charset="0"/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7368724" y="3282042"/>
            <a:ext cx="1796143" cy="2041072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2164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These Objects are moving! This is animation!</a:t>
            </a:r>
          </a:p>
        </p:txBody>
      </p:sp>
      <p:sp>
        <p:nvSpPr>
          <p:cNvPr id="4" name="Heart 3"/>
          <p:cNvSpPr/>
          <p:nvPr/>
        </p:nvSpPr>
        <p:spPr>
          <a:xfrm>
            <a:off x="315685" y="2463282"/>
            <a:ext cx="3565849" cy="3247053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5-Point Star 4"/>
          <p:cNvSpPr/>
          <p:nvPr/>
        </p:nvSpPr>
        <p:spPr>
          <a:xfrm>
            <a:off x="4239208" y="2146041"/>
            <a:ext cx="3713583" cy="3433665"/>
          </a:xfrm>
          <a:prstGeom prst="star5">
            <a:avLst/>
          </a:prstGeom>
          <a:solidFill>
            <a:srgbClr val="F648EA"/>
          </a:solidFill>
          <a:ln>
            <a:solidFill>
              <a:srgbClr val="F64C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miley Face 5"/>
          <p:cNvSpPr/>
          <p:nvPr/>
        </p:nvSpPr>
        <p:spPr>
          <a:xfrm>
            <a:off x="8310465" y="2239346"/>
            <a:ext cx="3247053" cy="3247053"/>
          </a:xfrm>
          <a:prstGeom prst="smileyFac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24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431800" y="1943100"/>
            <a:ext cx="3194050" cy="20320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Gill Sans Ultra Bold" panose="020B0A02020104020203" pitchFamily="34" charset="0"/>
              </a:rPr>
              <a:t>Pictures </a:t>
            </a:r>
          </a:p>
        </p:txBody>
      </p:sp>
      <p:sp>
        <p:nvSpPr>
          <p:cNvPr id="12" name="Rounded Rectangle 11">
            <a:hlinkClick r:id="rId3" action="ppaction://hlinksldjump"/>
          </p:cNvPr>
          <p:cNvSpPr/>
          <p:nvPr/>
        </p:nvSpPr>
        <p:spPr>
          <a:xfrm>
            <a:off x="4432300" y="1943100"/>
            <a:ext cx="3194050" cy="20320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Gill Sans Ultra Bold" panose="020B0A02020104020203" pitchFamily="34" charset="0"/>
              </a:rPr>
              <a:t>Text </a:t>
            </a:r>
          </a:p>
        </p:txBody>
      </p:sp>
      <p:sp>
        <p:nvSpPr>
          <p:cNvPr id="13" name="Rounded Rectangle 12">
            <a:hlinkClick r:id="rId4" action="ppaction://hlinksldjump"/>
          </p:cNvPr>
          <p:cNvSpPr/>
          <p:nvPr/>
        </p:nvSpPr>
        <p:spPr>
          <a:xfrm>
            <a:off x="8432800" y="1943100"/>
            <a:ext cx="3194050" cy="20320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Gill Sans Ultra Bold" panose="020B0A02020104020203" pitchFamily="34" charset="0"/>
              </a:rPr>
              <a:t>Sound </a:t>
            </a:r>
          </a:p>
        </p:txBody>
      </p:sp>
      <p:sp>
        <p:nvSpPr>
          <p:cNvPr id="14" name="Rounded Rectangle 13">
            <a:hlinkClick r:id="rId5" action="ppaction://hlinksldjump"/>
          </p:cNvPr>
          <p:cNvSpPr/>
          <p:nvPr/>
        </p:nvSpPr>
        <p:spPr>
          <a:xfrm>
            <a:off x="431800" y="4483100"/>
            <a:ext cx="3194050" cy="2032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Gill Sans Ultra Bold" panose="020B0A02020104020203" pitchFamily="34" charset="0"/>
              </a:rPr>
              <a:t>Videos  </a:t>
            </a:r>
          </a:p>
        </p:txBody>
      </p:sp>
      <p:sp>
        <p:nvSpPr>
          <p:cNvPr id="15" name="Rounded Rectangle 14">
            <a:hlinkClick r:id="rId6" action="ppaction://hlinksldjump"/>
          </p:cNvPr>
          <p:cNvSpPr/>
          <p:nvPr/>
        </p:nvSpPr>
        <p:spPr>
          <a:xfrm>
            <a:off x="4584700" y="4483100"/>
            <a:ext cx="3194050" cy="20320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300" dirty="0">
                <a:solidFill>
                  <a:schemeClr val="bg1"/>
                </a:solidFill>
                <a:latin typeface="Gill Sans Ultra Bold" panose="020B0A02020104020203" pitchFamily="34" charset="0"/>
              </a:rPr>
              <a:t>Animation  </a:t>
            </a:r>
          </a:p>
        </p:txBody>
      </p:sp>
      <p:sp>
        <p:nvSpPr>
          <p:cNvPr id="16" name="Rounded Rectangle 15">
            <a:hlinkClick r:id="rId7" action="ppaction://hlinksldjump"/>
          </p:cNvPr>
          <p:cNvSpPr/>
          <p:nvPr/>
        </p:nvSpPr>
        <p:spPr>
          <a:xfrm>
            <a:off x="8534400" y="4483100"/>
            <a:ext cx="3194050" cy="2032000"/>
          </a:xfrm>
          <a:prstGeom prst="roundRect">
            <a:avLst/>
          </a:prstGeom>
          <a:solidFill>
            <a:schemeClr val="bg2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Gill Sans Ultra Bold" panose="020B0A02020104020203" pitchFamily="34" charset="0"/>
              </a:rPr>
              <a:t>Credits 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87400" y="137004"/>
            <a:ext cx="11195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Gill Sans Ultra Bold" panose="020B0A02020104020203" pitchFamily="34" charset="0"/>
              </a:rPr>
              <a:t>Click on one below to learn!</a:t>
            </a:r>
          </a:p>
        </p:txBody>
      </p:sp>
      <p:pic>
        <p:nvPicPr>
          <p:cNvPr id="18" name="Picture 2" descr="Image result for cartoon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544473" y="366816"/>
            <a:ext cx="1952545" cy="194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217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Animation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>
                <a:solidFill>
                  <a:schemeClr val="bg1"/>
                </a:solidFill>
                <a:latin typeface="Gill Sans Ultra Bold" panose="020B0A02020104020203" pitchFamily="34" charset="0"/>
              </a:rPr>
              <a:t>Animations can tell you thing!</a:t>
            </a:r>
          </a:p>
        </p:txBody>
      </p:sp>
      <p:sp>
        <p:nvSpPr>
          <p:cNvPr id="5" name="Oval 4"/>
          <p:cNvSpPr/>
          <p:nvPr/>
        </p:nvSpPr>
        <p:spPr>
          <a:xfrm>
            <a:off x="6659303" y="2345110"/>
            <a:ext cx="4627983" cy="430141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Image result for carto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4139" y="4561728"/>
            <a:ext cx="4169585" cy="4169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 Callout 6"/>
          <p:cNvSpPr/>
          <p:nvPr/>
        </p:nvSpPr>
        <p:spPr>
          <a:xfrm>
            <a:off x="1952500" y="2345110"/>
            <a:ext cx="3303036" cy="2939144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Gill Sans Ultra Bold" panose="020B0A02020104020203" pitchFamily="34" charset="0"/>
              </a:rPr>
              <a:t>This shows that something is loading!</a:t>
            </a:r>
          </a:p>
        </p:txBody>
      </p:sp>
    </p:spTree>
    <p:extLst>
      <p:ext uri="{BB962C8B-B14F-4D97-AF65-F5344CB8AC3E}">
        <p14:creationId xmlns:p14="http://schemas.microsoft.com/office/powerpoint/2010/main" val="25484034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5522" y="370050"/>
            <a:ext cx="10515600" cy="4351338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Gill Sans Ultra Bold" panose="020B0A02020104020203" pitchFamily="34" charset="0"/>
              </a:rPr>
              <a:t>You can watch cartoons on your TV, Phone, and Computer!</a:t>
            </a:r>
          </a:p>
        </p:txBody>
      </p:sp>
      <p:pic>
        <p:nvPicPr>
          <p:cNvPr id="4" name="Picture 3" descr="Image result for pho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243" y="2736365"/>
            <a:ext cx="3627211" cy="3597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mage result for comp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2524" y="2794125"/>
            <a:ext cx="3539476" cy="353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Image result for t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4" y="3189878"/>
            <a:ext cx="4594529" cy="3063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7588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Review!!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057" y="1690688"/>
            <a:ext cx="10515600" cy="4351338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Animations are cartoons!</a:t>
            </a:r>
          </a:p>
          <a:p>
            <a:endParaRPr lang="en-US" dirty="0">
              <a:solidFill>
                <a:schemeClr val="bg1"/>
              </a:solidFill>
              <a:latin typeface="Gill Sans Ultra Bold" panose="020B0A02020104020203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Animations are moving objects or characters! </a:t>
            </a:r>
          </a:p>
          <a:p>
            <a:endParaRPr lang="en-US" dirty="0">
              <a:solidFill>
                <a:schemeClr val="bg1"/>
              </a:solidFill>
              <a:latin typeface="Gill Sans Ultra Bold" panose="020B0A02020104020203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They can tell us things!</a:t>
            </a:r>
          </a:p>
          <a:p>
            <a:endParaRPr lang="en-US" dirty="0">
              <a:solidFill>
                <a:schemeClr val="bg1"/>
              </a:solidFill>
              <a:latin typeface="Gill Sans Ultra Bold" panose="020B0A02020104020203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We can watch them on our </a:t>
            </a:r>
            <a:r>
              <a:rPr lang="en-US" dirty="0" err="1">
                <a:solidFill>
                  <a:schemeClr val="bg1"/>
                </a:solidFill>
                <a:latin typeface="Gill Sans Ultra Bold" panose="020B0A02020104020203" pitchFamily="34" charset="0"/>
              </a:rPr>
              <a:t>Tv’s</a:t>
            </a:r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, Phones and computers.</a:t>
            </a:r>
          </a:p>
        </p:txBody>
      </p:sp>
      <p:pic>
        <p:nvPicPr>
          <p:cNvPr id="4" name="Picture 6" descr="Image result for mini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525" y="365125"/>
            <a:ext cx="1906422" cy="204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Heart 4"/>
          <p:cNvSpPr/>
          <p:nvPr/>
        </p:nvSpPr>
        <p:spPr>
          <a:xfrm>
            <a:off x="8563948" y="1884784"/>
            <a:ext cx="1642187" cy="1623527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934270" y="3247052"/>
            <a:ext cx="1976536" cy="175728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 descr="Image result for t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153" y="5627440"/>
            <a:ext cx="1872847" cy="1248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Image result for phon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727" y="5547839"/>
            <a:ext cx="1321079" cy="131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mage result for comput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9882" y="5601610"/>
            <a:ext cx="1160257" cy="1160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7370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15" y="59189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Gill Sans Ultra Bold" panose="020B0A02020104020203" pitchFamily="34" charset="0"/>
              </a:rPr>
              <a:t>Credits </a:t>
            </a:r>
          </a:p>
        </p:txBody>
      </p:sp>
      <p:sp>
        <p:nvSpPr>
          <p:cNvPr id="4" name="AutoShape 2" descr="Image result for puppy"/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446315" y="1107661"/>
            <a:ext cx="10515600" cy="5473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Professor Caruso’s Presentations </a:t>
            </a:r>
          </a:p>
          <a:p>
            <a:r>
              <a:rPr lang="en-US" sz="1200" dirty="0">
                <a:solidFill>
                  <a:schemeClr val="bg1"/>
                </a:solidFill>
              </a:rPr>
              <a:t>https://www.google.com/</a:t>
            </a:r>
            <a:r>
              <a:rPr lang="en-US" sz="1200" dirty="0" err="1">
                <a:solidFill>
                  <a:schemeClr val="bg1"/>
                </a:solidFill>
              </a:rPr>
              <a:t>search?rlz</a:t>
            </a:r>
            <a:r>
              <a:rPr lang="en-US" sz="1200" dirty="0">
                <a:solidFill>
                  <a:schemeClr val="bg1"/>
                </a:solidFill>
              </a:rPr>
              <a:t>=1C1CHBF_enUS792US792&amp;biw=1280&amp;bih=918&amp;tbs=sur%3Afmc&amp;tbm=</a:t>
            </a:r>
            <a:r>
              <a:rPr lang="en-US" sz="1200" dirty="0" err="1">
                <a:solidFill>
                  <a:schemeClr val="bg1"/>
                </a:solidFill>
              </a:rPr>
              <a:t>isch&amp;sa</a:t>
            </a:r>
            <a:r>
              <a:rPr lang="en-US" sz="1200" dirty="0">
                <a:solidFill>
                  <a:schemeClr val="bg1"/>
                </a:solidFill>
              </a:rPr>
              <a:t>=1&amp;ei=cgbNWpL-CeqKjwTB0abYBA&amp;q=</a:t>
            </a:r>
            <a:r>
              <a:rPr lang="en-US" sz="1200" dirty="0" err="1">
                <a:solidFill>
                  <a:schemeClr val="bg1"/>
                </a:solidFill>
              </a:rPr>
              <a:t>puppy&amp;oq</a:t>
            </a:r>
            <a:r>
              <a:rPr lang="en-US" sz="1200" dirty="0">
                <a:solidFill>
                  <a:schemeClr val="bg1"/>
                </a:solidFill>
              </a:rPr>
              <a:t>=</a:t>
            </a:r>
            <a:r>
              <a:rPr lang="en-US" sz="1200" dirty="0" err="1">
                <a:solidFill>
                  <a:schemeClr val="bg1"/>
                </a:solidFill>
              </a:rPr>
              <a:t>puppy&amp;gs_l</a:t>
            </a:r>
            <a:r>
              <a:rPr lang="en-US" sz="1200" dirty="0">
                <a:solidFill>
                  <a:schemeClr val="bg1"/>
                </a:solidFill>
              </a:rPr>
              <a:t>=psy-ab.3..0l10.7050.10222.0.10361.9.7.2.0.0.0.62.356.7.7.0....0...1c.1.64.psy-ab..0.9.373...0i67k1.0.FK-Vtbk2nW4#imgrc=01udo62KqRZLZM:</a:t>
            </a:r>
          </a:p>
          <a:p>
            <a:r>
              <a:rPr lang="en-US" sz="1200" dirty="0">
                <a:solidFill>
                  <a:schemeClr val="bg1"/>
                </a:solidFill>
              </a:rPr>
              <a:t>https://www.google.com/</a:t>
            </a:r>
            <a:r>
              <a:rPr lang="en-US" sz="1200" dirty="0" err="1">
                <a:solidFill>
                  <a:schemeClr val="bg1"/>
                </a:solidFill>
              </a:rPr>
              <a:t>search?biw</a:t>
            </a:r>
            <a:r>
              <a:rPr lang="en-US" sz="1200" dirty="0">
                <a:solidFill>
                  <a:schemeClr val="bg1"/>
                </a:solidFill>
              </a:rPr>
              <a:t>=1280&amp;bih=918&amp;tbm=</a:t>
            </a:r>
            <a:r>
              <a:rPr lang="en-US" sz="1200" dirty="0" err="1">
                <a:solidFill>
                  <a:schemeClr val="bg1"/>
                </a:solidFill>
              </a:rPr>
              <a:t>isch&amp;sa</a:t>
            </a:r>
            <a:r>
              <a:rPr lang="en-US" sz="1200" dirty="0">
                <a:solidFill>
                  <a:schemeClr val="bg1"/>
                </a:solidFill>
              </a:rPr>
              <a:t>=1&amp;ei=Dg7NWqyvM623ggejsaVI&amp;q=</a:t>
            </a:r>
            <a:r>
              <a:rPr lang="en-US" sz="1200" dirty="0" err="1">
                <a:solidFill>
                  <a:schemeClr val="bg1"/>
                </a:solidFill>
              </a:rPr>
              <a:t>hamster&amp;oq</a:t>
            </a:r>
            <a:r>
              <a:rPr lang="en-US" sz="1200" dirty="0">
                <a:solidFill>
                  <a:schemeClr val="bg1"/>
                </a:solidFill>
              </a:rPr>
              <a:t>=</a:t>
            </a:r>
            <a:r>
              <a:rPr lang="en-US" sz="1200" dirty="0" err="1">
                <a:solidFill>
                  <a:schemeClr val="bg1"/>
                </a:solidFill>
              </a:rPr>
              <a:t>hamster&amp;gs_l</a:t>
            </a:r>
            <a:r>
              <a:rPr lang="en-US" sz="1200" dirty="0">
                <a:solidFill>
                  <a:schemeClr val="bg1"/>
                </a:solidFill>
              </a:rPr>
              <a:t>=psy-ab.3..0i67k1j0j0i67k1l2j0l2j0i67k1l2j0l2.43980.44981.0.45091.7.6.0.1.1.0.72.339.6.6.0....0...1c.1.64.psy-ab..0.7.343....0.scIHJFUELz8#imgrc=54fgzKrMQbvtPM:</a:t>
            </a:r>
          </a:p>
          <a:p>
            <a:r>
              <a:rPr lang="en-US" sz="1200" dirty="0">
                <a:solidFill>
                  <a:schemeClr val="bg1"/>
                </a:solidFill>
              </a:rPr>
              <a:t>https://www.google.com/</a:t>
            </a:r>
            <a:r>
              <a:rPr lang="en-US" sz="1200" dirty="0" err="1">
                <a:solidFill>
                  <a:schemeClr val="bg1"/>
                </a:solidFill>
              </a:rPr>
              <a:t>search?biw</a:t>
            </a:r>
            <a:r>
              <a:rPr lang="en-US" sz="1200" dirty="0">
                <a:solidFill>
                  <a:schemeClr val="bg1"/>
                </a:solidFill>
              </a:rPr>
              <a:t>=1280&amp;bih=918&amp;tbs=sur%3Afm&amp;tbm=</a:t>
            </a:r>
            <a:r>
              <a:rPr lang="en-US" sz="1200" dirty="0" err="1">
                <a:solidFill>
                  <a:schemeClr val="bg1"/>
                </a:solidFill>
              </a:rPr>
              <a:t>isch&amp;sa</a:t>
            </a:r>
            <a:r>
              <a:rPr lang="en-US" sz="1200" dirty="0">
                <a:solidFill>
                  <a:schemeClr val="bg1"/>
                </a:solidFill>
              </a:rPr>
              <a:t>=1&amp;ei=-hDNWv-EFOK1gge5hK7YDg&amp;q=</a:t>
            </a:r>
            <a:r>
              <a:rPr lang="en-US" sz="1200" dirty="0" err="1">
                <a:solidFill>
                  <a:schemeClr val="bg1"/>
                </a:solidFill>
              </a:rPr>
              <a:t>french+fries&amp;oq</a:t>
            </a:r>
            <a:r>
              <a:rPr lang="en-US" sz="1200" dirty="0">
                <a:solidFill>
                  <a:schemeClr val="bg1"/>
                </a:solidFill>
              </a:rPr>
              <a:t>=</a:t>
            </a:r>
            <a:r>
              <a:rPr lang="en-US" sz="1200" dirty="0" err="1">
                <a:solidFill>
                  <a:schemeClr val="bg1"/>
                </a:solidFill>
              </a:rPr>
              <a:t>french+fries&amp;gs_l</a:t>
            </a:r>
            <a:r>
              <a:rPr lang="en-US" sz="1200" dirty="0">
                <a:solidFill>
                  <a:schemeClr val="bg1"/>
                </a:solidFill>
              </a:rPr>
              <a:t>=psy-ab.3..0j0i67k1j0l5j0i67k1j0l2.10026.11708.0.11814.12.8.0.4.4.0.76.443.8.8.0....0...1c.1.64.psy-ab..0.12.482....0.zcVXegMGmfw#imgrc=bZSopN-eylnR9M:</a:t>
            </a:r>
          </a:p>
          <a:p>
            <a:r>
              <a:rPr lang="en-US" sz="1200" dirty="0">
                <a:solidFill>
                  <a:schemeClr val="bg1"/>
                </a:solidFill>
              </a:rPr>
              <a:t>https://www.google.com/</a:t>
            </a:r>
            <a:r>
              <a:rPr lang="en-US" sz="1200" dirty="0" err="1">
                <a:solidFill>
                  <a:schemeClr val="bg1"/>
                </a:solidFill>
              </a:rPr>
              <a:t>search?biw</a:t>
            </a:r>
            <a:r>
              <a:rPr lang="en-US" sz="1200" dirty="0">
                <a:solidFill>
                  <a:schemeClr val="bg1"/>
                </a:solidFill>
              </a:rPr>
              <a:t>=1280&amp;bih=918&amp;tbs=sur%3Afm&amp;tbm=</a:t>
            </a:r>
            <a:r>
              <a:rPr lang="en-US" sz="1200" dirty="0" err="1">
                <a:solidFill>
                  <a:schemeClr val="bg1"/>
                </a:solidFill>
              </a:rPr>
              <a:t>isch&amp;sa</a:t>
            </a:r>
            <a:r>
              <a:rPr lang="en-US" sz="1200" dirty="0">
                <a:solidFill>
                  <a:schemeClr val="bg1"/>
                </a:solidFill>
              </a:rPr>
              <a:t>=1&amp;ei=lRHNWq28GYvp_Qax7q2oCQ&amp;q=</a:t>
            </a:r>
            <a:r>
              <a:rPr lang="en-US" sz="1200" dirty="0" err="1">
                <a:solidFill>
                  <a:schemeClr val="bg1"/>
                </a:solidFill>
              </a:rPr>
              <a:t>cartoons&amp;oq</a:t>
            </a:r>
            <a:r>
              <a:rPr lang="en-US" sz="1200" dirty="0">
                <a:solidFill>
                  <a:schemeClr val="bg1"/>
                </a:solidFill>
              </a:rPr>
              <a:t>=</a:t>
            </a:r>
            <a:r>
              <a:rPr lang="en-US" sz="1200" dirty="0" err="1">
                <a:solidFill>
                  <a:schemeClr val="bg1"/>
                </a:solidFill>
              </a:rPr>
              <a:t>cartoons&amp;gs_l</a:t>
            </a:r>
            <a:r>
              <a:rPr lang="en-US" sz="1200" dirty="0">
                <a:solidFill>
                  <a:schemeClr val="bg1"/>
                </a:solidFill>
              </a:rPr>
              <a:t>=psy-ab.3..0l10.5855.6882.0.6997.8.5.0.3.3.0.83.305.5.5.0....0...1c.1.64.psy-ab..0.8.332...0i67k1.0.WhbhZEbJxfE#imgrc=zz0oldk5wTD-oM:</a:t>
            </a:r>
          </a:p>
          <a:p>
            <a:r>
              <a:rPr lang="en-US" sz="1200" dirty="0">
                <a:solidFill>
                  <a:schemeClr val="bg1"/>
                </a:solidFill>
              </a:rPr>
              <a:t>https://www.google.com/</a:t>
            </a:r>
            <a:r>
              <a:rPr lang="en-US" sz="1200" dirty="0" err="1">
                <a:solidFill>
                  <a:schemeClr val="bg1"/>
                </a:solidFill>
              </a:rPr>
              <a:t>search?rlz</a:t>
            </a:r>
            <a:r>
              <a:rPr lang="en-US" sz="1200" dirty="0">
                <a:solidFill>
                  <a:schemeClr val="bg1"/>
                </a:solidFill>
              </a:rPr>
              <a:t>=1C1CHBF_enUS792US792&amp;biw=1280&amp;bih=918&amp;tbs=sur%3Afm&amp;tbm=</a:t>
            </a:r>
            <a:r>
              <a:rPr lang="en-US" sz="1200" dirty="0" err="1">
                <a:solidFill>
                  <a:schemeClr val="bg1"/>
                </a:solidFill>
              </a:rPr>
              <a:t>isch&amp;sa</a:t>
            </a:r>
            <a:r>
              <a:rPr lang="en-US" sz="1200" dirty="0">
                <a:solidFill>
                  <a:schemeClr val="bg1"/>
                </a:solidFill>
              </a:rPr>
              <a:t>=1&amp;ei=_hLNWtPdCpP2_wT7qo_gCQ&amp;q=</a:t>
            </a:r>
            <a:r>
              <a:rPr lang="en-US" sz="1200" dirty="0" err="1">
                <a:solidFill>
                  <a:schemeClr val="bg1"/>
                </a:solidFill>
              </a:rPr>
              <a:t>cheeseburger&amp;oq</a:t>
            </a:r>
            <a:r>
              <a:rPr lang="en-US" sz="1200" dirty="0">
                <a:solidFill>
                  <a:schemeClr val="bg1"/>
                </a:solidFill>
              </a:rPr>
              <a:t>=</a:t>
            </a:r>
            <a:r>
              <a:rPr lang="en-US" sz="1200" dirty="0" err="1">
                <a:solidFill>
                  <a:schemeClr val="bg1"/>
                </a:solidFill>
              </a:rPr>
              <a:t>cheeseburger&amp;gs_l</a:t>
            </a:r>
            <a:r>
              <a:rPr lang="en-US" sz="1200" dirty="0">
                <a:solidFill>
                  <a:schemeClr val="bg1"/>
                </a:solidFill>
              </a:rPr>
              <a:t>=psy-ab.3..0l10.8735.10974.0.11236.14.9.1.4.5.0.100.775.6j2.8.0....0...1c.1.64.psy-ab..1.13.811...0i67k1.0.GbqYXUTDEI8#imgrc=te89VKzY-M_drM:</a:t>
            </a:r>
          </a:p>
          <a:p>
            <a:r>
              <a:rPr lang="en-US" sz="1200" dirty="0">
                <a:solidFill>
                  <a:schemeClr val="bg1"/>
                </a:solidFill>
              </a:rPr>
              <a:t>https://www.google.com/</a:t>
            </a:r>
            <a:r>
              <a:rPr lang="en-US" sz="1200" dirty="0" err="1">
                <a:solidFill>
                  <a:schemeClr val="bg1"/>
                </a:solidFill>
              </a:rPr>
              <a:t>search?biw</a:t>
            </a:r>
            <a:r>
              <a:rPr lang="en-US" sz="1200" dirty="0">
                <a:solidFill>
                  <a:schemeClr val="bg1"/>
                </a:solidFill>
              </a:rPr>
              <a:t>=1280&amp;bih=918&amp;tbs=sur%3Afm&amp;tbm=</a:t>
            </a:r>
            <a:r>
              <a:rPr lang="en-US" sz="1200" dirty="0" err="1">
                <a:solidFill>
                  <a:schemeClr val="bg1"/>
                </a:solidFill>
              </a:rPr>
              <a:t>isch&amp;sa</a:t>
            </a:r>
            <a:r>
              <a:rPr lang="en-US" sz="1200" dirty="0">
                <a:solidFill>
                  <a:schemeClr val="bg1"/>
                </a:solidFill>
              </a:rPr>
              <a:t>=1&amp;ei=nxPNWvb2JMvm0gK-zargCA&amp;q=</a:t>
            </a:r>
            <a:r>
              <a:rPr lang="en-US" sz="1200" dirty="0" err="1">
                <a:solidFill>
                  <a:schemeClr val="bg1"/>
                </a:solidFill>
              </a:rPr>
              <a:t>mac+and+cheese&amp;oq</a:t>
            </a:r>
            <a:r>
              <a:rPr lang="en-US" sz="1200" dirty="0">
                <a:solidFill>
                  <a:schemeClr val="bg1"/>
                </a:solidFill>
              </a:rPr>
              <a:t>=</a:t>
            </a:r>
            <a:r>
              <a:rPr lang="en-US" sz="1200" dirty="0" err="1">
                <a:solidFill>
                  <a:schemeClr val="bg1"/>
                </a:solidFill>
              </a:rPr>
              <a:t>mac+and+cheese&amp;gs_l</a:t>
            </a:r>
            <a:r>
              <a:rPr lang="en-US" sz="1200" dirty="0">
                <a:solidFill>
                  <a:schemeClr val="bg1"/>
                </a:solidFill>
              </a:rPr>
              <a:t>=psy-ab.3..0i67k1l2j0l8.3844.5472.0.5571.14.10.0.3.3.0.168.1382.1j9.10.0....0...1c.1.64.psy-ab..2.12.1239....0.m-zTOZ4j9nA#imgdii=dqXSlAyCVDv9iM:&amp;</a:t>
            </a:r>
            <a:r>
              <a:rPr lang="en-US" sz="1200" dirty="0" err="1">
                <a:solidFill>
                  <a:schemeClr val="bg1"/>
                </a:solidFill>
              </a:rPr>
              <a:t>imgrc</a:t>
            </a:r>
            <a:r>
              <a:rPr lang="en-US" sz="1200" dirty="0">
                <a:solidFill>
                  <a:schemeClr val="bg1"/>
                </a:solidFill>
              </a:rPr>
              <a:t>=gee9W_A_Wi-XrM:</a:t>
            </a:r>
          </a:p>
          <a:p>
            <a:r>
              <a:rPr lang="en-US" sz="1200" dirty="0">
                <a:solidFill>
                  <a:schemeClr val="bg1"/>
                </a:solidFill>
              </a:rPr>
              <a:t>https://www.google.com/</a:t>
            </a:r>
            <a:r>
              <a:rPr lang="en-US" sz="1200" dirty="0" err="1">
                <a:solidFill>
                  <a:schemeClr val="bg1"/>
                </a:solidFill>
              </a:rPr>
              <a:t>search?biw</a:t>
            </a:r>
            <a:r>
              <a:rPr lang="en-US" sz="1200" dirty="0">
                <a:solidFill>
                  <a:schemeClr val="bg1"/>
                </a:solidFill>
              </a:rPr>
              <a:t>=1280&amp;bih=918&amp;tbs=sur%3Afm&amp;tbm=</a:t>
            </a:r>
            <a:r>
              <a:rPr lang="en-US" sz="1200" dirty="0" err="1">
                <a:solidFill>
                  <a:schemeClr val="bg1"/>
                </a:solidFill>
              </a:rPr>
              <a:t>isch&amp;sa</a:t>
            </a:r>
            <a:r>
              <a:rPr lang="en-US" sz="1200" dirty="0">
                <a:solidFill>
                  <a:schemeClr val="bg1"/>
                </a:solidFill>
              </a:rPr>
              <a:t>=1&amp;ei=bxfNWvK5KdHn_Qb9_7SYDA&amp;q=</a:t>
            </a:r>
            <a:r>
              <a:rPr lang="en-US" sz="1200" dirty="0" err="1">
                <a:solidFill>
                  <a:schemeClr val="bg1"/>
                </a:solidFill>
              </a:rPr>
              <a:t>dot&amp;oq</a:t>
            </a:r>
            <a:r>
              <a:rPr lang="en-US" sz="1200" dirty="0">
                <a:solidFill>
                  <a:schemeClr val="bg1"/>
                </a:solidFill>
              </a:rPr>
              <a:t>=</a:t>
            </a:r>
            <a:r>
              <a:rPr lang="en-US" sz="1200" dirty="0" err="1">
                <a:solidFill>
                  <a:schemeClr val="bg1"/>
                </a:solidFill>
              </a:rPr>
              <a:t>dot&amp;gs_l</a:t>
            </a:r>
            <a:r>
              <a:rPr lang="en-US" sz="1200" dirty="0">
                <a:solidFill>
                  <a:schemeClr val="bg1"/>
                </a:solidFill>
              </a:rPr>
              <a:t>=psy-ab.3..0i67k1l2j0j0i67k1j0l5j0i67k1.4271.5833.0.5998.5.4.1.0.0.0.75.249.4.4.0....0...1c.1.64.psy-ab..0.5.256....0.HS4PV1v0Nug#imgrc=MSUjI2USrqzYuM:</a:t>
            </a:r>
          </a:p>
          <a:p>
            <a:r>
              <a:rPr lang="en-US" sz="1200" dirty="0">
                <a:solidFill>
                  <a:schemeClr val="bg1"/>
                </a:solidFill>
              </a:rPr>
              <a:t>https://www.google.com/</a:t>
            </a:r>
            <a:r>
              <a:rPr lang="en-US" sz="1200" dirty="0" err="1">
                <a:solidFill>
                  <a:schemeClr val="bg1"/>
                </a:solidFill>
              </a:rPr>
              <a:t>search?biw</a:t>
            </a:r>
            <a:r>
              <a:rPr lang="en-US" sz="1200" dirty="0">
                <a:solidFill>
                  <a:schemeClr val="bg1"/>
                </a:solidFill>
              </a:rPr>
              <a:t>=1280&amp;bih=918&amp;tbs=sur%3Afm&amp;tbm=</a:t>
            </a:r>
            <a:r>
              <a:rPr lang="en-US" sz="1200" dirty="0" err="1">
                <a:solidFill>
                  <a:schemeClr val="bg1"/>
                </a:solidFill>
              </a:rPr>
              <a:t>isch&amp;sa</a:t>
            </a:r>
            <a:r>
              <a:rPr lang="en-US" sz="1200" dirty="0">
                <a:solidFill>
                  <a:schemeClr val="bg1"/>
                </a:solidFill>
              </a:rPr>
              <a:t>=1&amp;ei=dxnNWp-rOY7i_AbpyLjwCg&amp;q=</a:t>
            </a:r>
            <a:r>
              <a:rPr lang="en-US" sz="1200" dirty="0" err="1">
                <a:solidFill>
                  <a:schemeClr val="bg1"/>
                </a:solidFill>
              </a:rPr>
              <a:t>black+and+white+image&amp;oq</a:t>
            </a:r>
            <a:r>
              <a:rPr lang="en-US" sz="1200" dirty="0">
                <a:solidFill>
                  <a:schemeClr val="bg1"/>
                </a:solidFill>
              </a:rPr>
              <a:t>=</a:t>
            </a:r>
            <a:r>
              <a:rPr lang="en-US" sz="1200" dirty="0" err="1">
                <a:solidFill>
                  <a:schemeClr val="bg1"/>
                </a:solidFill>
              </a:rPr>
              <a:t>black+and+white+image&amp;gs_l</a:t>
            </a:r>
            <a:r>
              <a:rPr lang="en-US" sz="1200" dirty="0">
                <a:solidFill>
                  <a:schemeClr val="bg1"/>
                </a:solidFill>
              </a:rPr>
              <a:t>=psy-ab.3..0l10.24834.26902.0.26969.21.11.0.9.9.0.128.792.10j1.11.0....0...1c.1.64.psy-ab..1.20.867...0i67k1.0.WBJ9iGwqHdw#imgrc=hxaNlObf26Y2-M:</a:t>
            </a:r>
          </a:p>
          <a:p>
            <a:r>
              <a:rPr lang="en-US" sz="1200" dirty="0">
                <a:solidFill>
                  <a:schemeClr val="bg1"/>
                </a:solidFill>
              </a:rPr>
              <a:t>https://www.google.com/</a:t>
            </a:r>
            <a:r>
              <a:rPr lang="en-US" sz="1200" dirty="0" err="1">
                <a:solidFill>
                  <a:schemeClr val="bg1"/>
                </a:solidFill>
              </a:rPr>
              <a:t>search?biw</a:t>
            </a:r>
            <a:r>
              <a:rPr lang="en-US" sz="1200" dirty="0">
                <a:solidFill>
                  <a:schemeClr val="bg1"/>
                </a:solidFill>
              </a:rPr>
              <a:t>=1280&amp;bih=918&amp;tbs=sur%3Afm&amp;tbm=</a:t>
            </a:r>
            <a:r>
              <a:rPr lang="en-US" sz="1200" dirty="0" err="1">
                <a:solidFill>
                  <a:schemeClr val="bg1"/>
                </a:solidFill>
              </a:rPr>
              <a:t>isch&amp;sa</a:t>
            </a:r>
            <a:r>
              <a:rPr lang="en-US" sz="1200" dirty="0">
                <a:solidFill>
                  <a:schemeClr val="bg1"/>
                </a:solidFill>
              </a:rPr>
              <a:t>=1&amp;ei=5yDNWqfBO-WJggfK3r_gAg&amp;q=</a:t>
            </a:r>
            <a:r>
              <a:rPr lang="en-US" sz="1200" dirty="0" err="1">
                <a:solidFill>
                  <a:schemeClr val="bg1"/>
                </a:solidFill>
              </a:rPr>
              <a:t>vector+pictures&amp;oq</a:t>
            </a:r>
            <a:r>
              <a:rPr lang="en-US" sz="1200" dirty="0">
                <a:solidFill>
                  <a:schemeClr val="bg1"/>
                </a:solidFill>
              </a:rPr>
              <a:t>=</a:t>
            </a:r>
            <a:r>
              <a:rPr lang="en-US" sz="1200" dirty="0" err="1">
                <a:solidFill>
                  <a:schemeClr val="bg1"/>
                </a:solidFill>
              </a:rPr>
              <a:t>vector+pictures&amp;gs_l</a:t>
            </a:r>
            <a:r>
              <a:rPr lang="en-US" sz="1200" dirty="0">
                <a:solidFill>
                  <a:schemeClr val="bg1"/>
                </a:solidFill>
              </a:rPr>
              <a:t>=psy-ab.3..0l3j0i8i30k1l7.2566.207549.0.207692.26.16.5.5.5.0.143.857.15j1.16.0....0...1c.1.64.psy-ab..0.26.882...0i67k1.0.Q9hO-gApj80#imgrc=Um-7Y5ssk5HgsM:</a:t>
            </a:r>
          </a:p>
          <a:p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" name="Rounded Rectangle 4">
            <a:hlinkClick r:id="rId2" action="ppaction://hlinksldjump"/>
          </p:cNvPr>
          <p:cNvSpPr/>
          <p:nvPr/>
        </p:nvSpPr>
        <p:spPr>
          <a:xfrm>
            <a:off x="9405257" y="5355001"/>
            <a:ext cx="2570195" cy="1225907"/>
          </a:xfrm>
          <a:prstGeom prst="roundRect">
            <a:avLst/>
          </a:prstGeom>
          <a:solidFill>
            <a:srgbClr val="EE83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Gill Sans Ultra Bold" panose="020B0A02020104020203" pitchFamily="34" charset="0"/>
              </a:rPr>
              <a:t>Back To Table of Contents </a:t>
            </a:r>
          </a:p>
        </p:txBody>
      </p:sp>
    </p:spTree>
    <p:extLst>
      <p:ext uri="{BB962C8B-B14F-4D97-AF65-F5344CB8AC3E}">
        <p14:creationId xmlns:p14="http://schemas.microsoft.com/office/powerpoint/2010/main" val="10811109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Credits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343" y="1450068"/>
            <a:ext cx="10515600" cy="4351338"/>
          </a:xfrm>
        </p:spPr>
        <p:txBody>
          <a:bodyPr>
            <a:norm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https://www.google.com/</a:t>
            </a:r>
            <a:r>
              <a:rPr lang="en-US" sz="1200" dirty="0" err="1">
                <a:solidFill>
                  <a:schemeClr val="bg1"/>
                </a:solidFill>
              </a:rPr>
              <a:t>search?biw</a:t>
            </a:r>
            <a:r>
              <a:rPr lang="en-US" sz="1200" dirty="0">
                <a:solidFill>
                  <a:schemeClr val="bg1"/>
                </a:solidFill>
              </a:rPr>
              <a:t>=1280&amp;bih=918&amp;tbs=sur%3Afm&amp;tbm=</a:t>
            </a:r>
            <a:r>
              <a:rPr lang="en-US" sz="1200" dirty="0" err="1">
                <a:solidFill>
                  <a:schemeClr val="bg1"/>
                </a:solidFill>
              </a:rPr>
              <a:t>isch&amp;sa</a:t>
            </a:r>
            <a:r>
              <a:rPr lang="en-US" sz="1200" dirty="0">
                <a:solidFill>
                  <a:schemeClr val="bg1"/>
                </a:solidFill>
              </a:rPr>
              <a:t>=1&amp;ei=</a:t>
            </a:r>
            <a:r>
              <a:rPr lang="en-US" sz="1200" dirty="0" err="1">
                <a:solidFill>
                  <a:schemeClr val="bg1"/>
                </a:solidFill>
              </a:rPr>
              <a:t>uCHNWrrWH-iJggeVzJDQDQ&amp;q</a:t>
            </a:r>
            <a:r>
              <a:rPr lang="en-US" sz="1200" dirty="0">
                <a:solidFill>
                  <a:schemeClr val="bg1"/>
                </a:solidFill>
              </a:rPr>
              <a:t>=</a:t>
            </a:r>
            <a:r>
              <a:rPr lang="en-US" sz="1200" dirty="0" err="1">
                <a:solidFill>
                  <a:schemeClr val="bg1"/>
                </a:solidFill>
              </a:rPr>
              <a:t>paint+software&amp;oq</a:t>
            </a:r>
            <a:r>
              <a:rPr lang="en-US" sz="1200" dirty="0">
                <a:solidFill>
                  <a:schemeClr val="bg1"/>
                </a:solidFill>
              </a:rPr>
              <a:t>=</a:t>
            </a:r>
            <a:r>
              <a:rPr lang="en-US" sz="1200" dirty="0" err="1">
                <a:solidFill>
                  <a:schemeClr val="bg1"/>
                </a:solidFill>
              </a:rPr>
              <a:t>paint+software&amp;gs_l</a:t>
            </a:r>
            <a:r>
              <a:rPr lang="en-US" sz="1200" dirty="0">
                <a:solidFill>
                  <a:schemeClr val="bg1"/>
                </a:solidFill>
              </a:rPr>
              <a:t>=psy-ab.3..0l8j0i30k1j0i5i30k1.221679.223478.0.223590.14.13.0.1.1.0.98.701.13.13.0....0...1c.1.64.psy-ab..0.14.702...0i67k1.0.tzHEktNQsZw#imgrc=HZJS72E-oZ6O3M:</a:t>
            </a:r>
          </a:p>
          <a:p>
            <a:r>
              <a:rPr lang="en-US" sz="1200" dirty="0">
                <a:solidFill>
                  <a:schemeClr val="bg1"/>
                </a:solidFill>
                <a:hlinkClick r:id="rId2"/>
              </a:rPr>
              <a:t>https://www.google.com/search?tbs=sur:fm&amp;tbm=isch&amp;q=brain&amp;chips=q:brain,g_1:cartoon&amp;sa=X&amp;ved=0ahUKEwjNvKOs17DaAhXoYN8KHQcrDF4Q4lYIJigA&amp;biw=1280&amp;bih=918&amp;dpr=1#imgrc=uzTmx_faWUzyZM</a:t>
            </a:r>
            <a:r>
              <a:rPr lang="en-US" sz="1200" dirty="0">
                <a:solidFill>
                  <a:schemeClr val="bg1"/>
                </a:solidFill>
              </a:rPr>
              <a:t>:</a:t>
            </a:r>
          </a:p>
          <a:p>
            <a:r>
              <a:rPr lang="en-US" sz="1200" dirty="0">
                <a:solidFill>
                  <a:schemeClr val="bg1"/>
                </a:solidFill>
                <a:hlinkClick r:id="rId3"/>
              </a:rPr>
              <a:t>https://www.google.com/search?q=puppies&amp;rlz=1C1GCEG_enUS792US792&amp;tbm=isch&amp;source=lnt&amp;tbs=sur:fm&amp;sa=X&amp;ved=0ahUKEwi2lYC-37DaAhWoneAKHWRECN0QpwUIHg&amp;biw=1280&amp;bih=918&amp;dpr=1#imgrc=eBLyDDxhKNufpM</a:t>
            </a:r>
            <a:r>
              <a:rPr lang="en-US" sz="1200" dirty="0">
                <a:solidFill>
                  <a:schemeClr val="bg1"/>
                </a:solidFill>
              </a:rPr>
              <a:t>:</a:t>
            </a:r>
          </a:p>
          <a:p>
            <a:r>
              <a:rPr lang="en-US" sz="1200" dirty="0">
                <a:solidFill>
                  <a:schemeClr val="bg1"/>
                </a:solidFill>
                <a:hlinkClick r:id="rId4"/>
              </a:rPr>
              <a:t>https://www.google.com/search?q=puppies&amp;rlz=1C1GCEG_enUS792US792&amp;tbm=isch&amp;source=lnt&amp;tbs=sur:fm&amp;sa=X&amp;ved=0ahUKEwi2lYC-37DaAhWoneAKHWRECN0QpwUIHg&amp;biw=1280&amp;bih=918&amp;dpr=1#imgrc=5rWg1Q-OXN4UMM</a:t>
            </a:r>
            <a:r>
              <a:rPr lang="en-US" sz="1200" dirty="0">
                <a:solidFill>
                  <a:schemeClr val="bg1"/>
                </a:solidFill>
              </a:rPr>
              <a:t>:</a:t>
            </a:r>
          </a:p>
          <a:p>
            <a:r>
              <a:rPr lang="en-US" sz="1200" dirty="0">
                <a:solidFill>
                  <a:schemeClr val="bg1"/>
                </a:solidFill>
                <a:hlinkClick r:id="rId5"/>
              </a:rPr>
              <a:t>https://www.google.com/search?q=puppies&amp;rlz=1C1GCEG_enUS792US792&amp;tbm=isch&amp;source=lnt&amp;tbs=sur:fm&amp;sa=X&amp;ved=0ahUKEwi2lYC-37DaAhWoneAKHWRECN0QpwUIHg&amp;biw=1280&amp;bih=918&amp;dpr=1#imgrc=Y3jELvJb-ASsCM</a:t>
            </a:r>
            <a:r>
              <a:rPr lang="en-US" sz="1200" dirty="0">
                <a:solidFill>
                  <a:schemeClr val="bg1"/>
                </a:solidFill>
              </a:rPr>
              <a:t>:</a:t>
            </a:r>
          </a:p>
          <a:p>
            <a:endParaRPr lang="en-US" sz="1200" dirty="0">
              <a:solidFill>
                <a:schemeClr val="bg1"/>
              </a:solidFill>
            </a:endParaRPr>
          </a:p>
          <a:p>
            <a:r>
              <a:rPr lang="en-US" sz="1200" dirty="0">
                <a:solidFill>
                  <a:schemeClr val="bg1"/>
                </a:solidFill>
              </a:rPr>
              <a:t>https://www.google.com/</a:t>
            </a:r>
            <a:r>
              <a:rPr lang="en-US" sz="1200" dirty="0" err="1">
                <a:solidFill>
                  <a:schemeClr val="bg1"/>
                </a:solidFill>
              </a:rPr>
              <a:t>search?biw</a:t>
            </a:r>
            <a:r>
              <a:rPr lang="en-US" sz="1200" dirty="0">
                <a:solidFill>
                  <a:schemeClr val="bg1"/>
                </a:solidFill>
              </a:rPr>
              <a:t>=1280&amp;bih=918&amp;tbs=sur%3Afm&amp;tbm=</a:t>
            </a:r>
            <a:r>
              <a:rPr lang="en-US" sz="1200" dirty="0" err="1">
                <a:solidFill>
                  <a:schemeClr val="bg1"/>
                </a:solidFill>
              </a:rPr>
              <a:t>isch&amp;sa</a:t>
            </a:r>
            <a:r>
              <a:rPr lang="en-US" sz="1200" dirty="0">
                <a:solidFill>
                  <a:schemeClr val="bg1"/>
                </a:solidFill>
              </a:rPr>
              <a:t>=1&amp;ei=i0XNWsuQL4fH_Qa30Z7gDw&amp;q=</a:t>
            </a:r>
            <a:r>
              <a:rPr lang="en-US" sz="1200" dirty="0" err="1">
                <a:solidFill>
                  <a:schemeClr val="bg1"/>
                </a:solidFill>
              </a:rPr>
              <a:t>speaker&amp;oq</a:t>
            </a:r>
            <a:r>
              <a:rPr lang="en-US" sz="1200" dirty="0">
                <a:solidFill>
                  <a:schemeClr val="bg1"/>
                </a:solidFill>
              </a:rPr>
              <a:t>=</a:t>
            </a:r>
            <a:r>
              <a:rPr lang="en-US" sz="1200" dirty="0" err="1">
                <a:solidFill>
                  <a:schemeClr val="bg1"/>
                </a:solidFill>
              </a:rPr>
              <a:t>speaker&amp;gs_l</a:t>
            </a:r>
            <a:r>
              <a:rPr lang="en-US" sz="1200" dirty="0">
                <a:solidFill>
                  <a:schemeClr val="bg1"/>
                </a:solidFill>
              </a:rPr>
              <a:t>=psy-ab.3..0i67k1l2j0l5j0i67k1j0l2.46573.47304.0.47363.7.6.0.0.0.0.94.437.6.6.0....0...1c.1.64.psy-ab..1.6.436....0.Upd7Gp92p4o#imgrc=Che6y8ZSZfoSdM:</a:t>
            </a:r>
          </a:p>
          <a:p>
            <a:r>
              <a:rPr lang="en-US" sz="1200" dirty="0">
                <a:solidFill>
                  <a:schemeClr val="bg1"/>
                </a:solidFill>
              </a:rPr>
              <a:t>https://www.google.com/</a:t>
            </a:r>
            <a:r>
              <a:rPr lang="en-US" sz="1200" dirty="0" err="1">
                <a:solidFill>
                  <a:schemeClr val="bg1"/>
                </a:solidFill>
              </a:rPr>
              <a:t>search?biw</a:t>
            </a:r>
            <a:r>
              <a:rPr lang="en-US" sz="1200" dirty="0">
                <a:solidFill>
                  <a:schemeClr val="bg1"/>
                </a:solidFill>
              </a:rPr>
              <a:t>=1280&amp;bih=918&amp;tbs=sur%3Afm&amp;tbm=</a:t>
            </a:r>
            <a:r>
              <a:rPr lang="en-US" sz="1200" dirty="0" err="1">
                <a:solidFill>
                  <a:schemeClr val="bg1"/>
                </a:solidFill>
              </a:rPr>
              <a:t>isch&amp;sa</a:t>
            </a:r>
            <a:r>
              <a:rPr lang="en-US" sz="1200" dirty="0">
                <a:solidFill>
                  <a:schemeClr val="bg1"/>
                </a:solidFill>
              </a:rPr>
              <a:t>=1&amp;ei=ZETNWrypG8Gc_Qa1wp3YCg&amp;q=</a:t>
            </a:r>
            <a:r>
              <a:rPr lang="en-US" sz="1200" dirty="0" err="1">
                <a:solidFill>
                  <a:schemeClr val="bg1"/>
                </a:solidFill>
              </a:rPr>
              <a:t>headphones&amp;oq</a:t>
            </a:r>
            <a:r>
              <a:rPr lang="en-US" sz="1200" dirty="0">
                <a:solidFill>
                  <a:schemeClr val="bg1"/>
                </a:solidFill>
              </a:rPr>
              <a:t>=</a:t>
            </a:r>
            <a:r>
              <a:rPr lang="en-US" sz="1200" dirty="0" err="1">
                <a:solidFill>
                  <a:schemeClr val="bg1"/>
                </a:solidFill>
              </a:rPr>
              <a:t>headphones&amp;gs_l</a:t>
            </a:r>
            <a:r>
              <a:rPr lang="en-US" sz="1200" dirty="0">
                <a:solidFill>
                  <a:schemeClr val="bg1"/>
                </a:solidFill>
              </a:rPr>
              <a:t>=psy-ab.3..0j0i67k1l9.292966.294330.0.294389.10.6.0.4.4.0.110.387.5j1.6.0....0...1c.1.64.psy-ab..0.10.413....0.C1WDo34kPl8#imgrc=_E37UhrLfPJgJM:</a:t>
            </a:r>
          </a:p>
          <a:p>
            <a:r>
              <a:rPr lang="en-US" sz="1200" dirty="0">
                <a:solidFill>
                  <a:schemeClr val="bg1"/>
                </a:solidFill>
                <a:hlinkClick r:id="rId6"/>
              </a:rPr>
              <a:t>https://www.google.com/search?biw=1280&amp;bih=869&amp;tbs=sur%3Afm&amp;tbm=isch&amp;sa=1&amp;ei=l0vNWqacINC-ggfR46KADw&amp;q=sad+face&amp;oq=sad+face&amp;gs_l=psy-</a:t>
            </a:r>
            <a:endParaRPr lang="en-US" sz="1200" dirty="0">
              <a:solidFill>
                <a:schemeClr val="bg1"/>
              </a:solidFill>
            </a:endParaRPr>
          </a:p>
          <a:p>
            <a:r>
              <a:rPr lang="en-US" sz="1200" dirty="0">
                <a:solidFill>
                  <a:schemeClr val="bg1"/>
                </a:solidFill>
              </a:rPr>
              <a:t>ab.3..0i67k1j0l4j0i67k1j0l4.12454.13954.0.14068.8.7.0.1.1.0.75.384.7.7.0....0...1c.1.64.psy-ab..0.8.390....0.JLpeuVFxCEg#imgrc=v2GTeYo5iiUtBM:</a:t>
            </a:r>
          </a:p>
          <a:p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" name="Rounded Rectangle 3">
            <a:hlinkClick r:id="rId7" action="ppaction://hlinksldjump"/>
          </p:cNvPr>
          <p:cNvSpPr/>
          <p:nvPr/>
        </p:nvSpPr>
        <p:spPr>
          <a:xfrm>
            <a:off x="8915400" y="5633357"/>
            <a:ext cx="3151414" cy="1041628"/>
          </a:xfrm>
          <a:prstGeom prst="roundRect">
            <a:avLst/>
          </a:prstGeom>
          <a:solidFill>
            <a:srgbClr val="EE83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Gill Sans Ultra Bold" panose="020B0A02020104020203" pitchFamily="34" charset="0"/>
              </a:rPr>
              <a:t>Back To Table of Contents </a:t>
            </a:r>
          </a:p>
        </p:txBody>
      </p:sp>
    </p:spTree>
    <p:extLst>
      <p:ext uri="{BB962C8B-B14F-4D97-AF65-F5344CB8AC3E}">
        <p14:creationId xmlns:p14="http://schemas.microsoft.com/office/powerpoint/2010/main" val="21612088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Credits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https://www.google.com/</a:t>
            </a:r>
            <a:r>
              <a:rPr lang="en-US" sz="1100" dirty="0" err="1">
                <a:solidFill>
                  <a:schemeClr val="bg1"/>
                </a:solidFill>
              </a:rPr>
              <a:t>search?biw</a:t>
            </a:r>
            <a:r>
              <a:rPr lang="en-US" sz="1100" dirty="0">
                <a:solidFill>
                  <a:schemeClr val="bg1"/>
                </a:solidFill>
              </a:rPr>
              <a:t>=1280&amp;bih=869&amp;tbs=sur%3Afm&amp;tbm=</a:t>
            </a:r>
            <a:r>
              <a:rPr lang="en-US" sz="1100" dirty="0" err="1">
                <a:solidFill>
                  <a:schemeClr val="bg1"/>
                </a:solidFill>
              </a:rPr>
              <a:t>isch&amp;sa</a:t>
            </a:r>
            <a:r>
              <a:rPr lang="en-US" sz="1100" dirty="0">
                <a:solidFill>
                  <a:schemeClr val="bg1"/>
                </a:solidFill>
              </a:rPr>
              <a:t>=1&amp;ei=40zNWvX6Aeym_Qavpp74BA&amp;q=</a:t>
            </a:r>
            <a:r>
              <a:rPr lang="en-US" sz="1100" dirty="0" err="1">
                <a:solidFill>
                  <a:schemeClr val="bg1"/>
                </a:solidFill>
              </a:rPr>
              <a:t>beach&amp;oq</a:t>
            </a:r>
            <a:r>
              <a:rPr lang="en-US" sz="1100" dirty="0">
                <a:solidFill>
                  <a:schemeClr val="bg1"/>
                </a:solidFill>
              </a:rPr>
              <a:t>=</a:t>
            </a:r>
            <a:r>
              <a:rPr lang="en-US" sz="1100" dirty="0" err="1">
                <a:solidFill>
                  <a:schemeClr val="bg1"/>
                </a:solidFill>
              </a:rPr>
              <a:t>beach&amp;gs_l</a:t>
            </a:r>
            <a:r>
              <a:rPr lang="en-US" sz="1100" dirty="0">
                <a:solidFill>
                  <a:schemeClr val="bg1"/>
                </a:solidFill>
              </a:rPr>
              <a:t>=psy-ab.3..0j0i67k1l2j0l6j0i67k1.4855.6475.0.6671.8.7.1.0.0.0.145.565.5j2.7.0....0...1c.1.64.psy-ab..0.8.572....0.7BCh5sjb-cI#imgrc=XMe0iMcf6O3GvM:</a:t>
            </a:r>
          </a:p>
          <a:p>
            <a:r>
              <a:rPr lang="en-US" sz="1100" dirty="0">
                <a:solidFill>
                  <a:schemeClr val="bg1"/>
                </a:solidFill>
              </a:rPr>
              <a:t>Youtube.com</a:t>
            </a:r>
          </a:p>
          <a:p>
            <a:r>
              <a:rPr lang="en-US" sz="1100" dirty="0">
                <a:latin typeface="Gill Sans Ultra Bold" panose="020B0A02020104020203" pitchFamily="34" charset="0"/>
                <a:hlinkClick r:id="rId2"/>
              </a:rPr>
              <a:t>https://www.youtube.com/watch?v=z1KDRTKpPZw</a:t>
            </a:r>
            <a:endParaRPr lang="en-US" sz="1100" dirty="0">
              <a:latin typeface="Gill Sans Ultra Bold" panose="020B0A02020104020203" pitchFamily="34" charset="0"/>
            </a:endParaRPr>
          </a:p>
          <a:p>
            <a:r>
              <a:rPr lang="en-US" sz="1100" dirty="0">
                <a:solidFill>
                  <a:schemeClr val="bg1"/>
                </a:solidFill>
                <a:latin typeface="Gill Sans Ultra Bold" panose="020B0A02020104020203" pitchFamily="34" charset="0"/>
                <a:hlinkClick r:id="rId3"/>
              </a:rPr>
              <a:t>https://www.youtube.com/watch?v=YRNeQIwyUNw</a:t>
            </a:r>
            <a:endParaRPr lang="en-US" sz="1100" dirty="0">
              <a:solidFill>
                <a:schemeClr val="bg1"/>
              </a:solidFill>
            </a:endParaRPr>
          </a:p>
          <a:p>
            <a:r>
              <a:rPr lang="en-US" sz="1100" dirty="0">
                <a:hlinkClick r:id="rId4"/>
              </a:rPr>
              <a:t>https://www.youtube.com/watch?v=q1xNuU7gaAQ</a:t>
            </a:r>
            <a:r>
              <a:rPr lang="en-US" sz="1100" dirty="0"/>
              <a:t> – </a:t>
            </a:r>
            <a:r>
              <a:rPr lang="en-US" sz="1800" dirty="0">
                <a:solidFill>
                  <a:schemeClr val="bg1"/>
                </a:solidFill>
              </a:rPr>
              <a:t>I'm arguing these two videos for use because they are educational and kid friendly videos that teaches the kids something while showing a video. Without them they wouldn’t  be able to understand what video is. </a:t>
            </a:r>
          </a:p>
          <a:p>
            <a:endParaRPr lang="en-US" sz="1100" dirty="0"/>
          </a:p>
          <a:p>
            <a:r>
              <a:rPr lang="en-US" sz="1100" dirty="0">
                <a:solidFill>
                  <a:schemeClr val="bg1"/>
                </a:solidFill>
              </a:rPr>
              <a:t>https://www.google.com/</a:t>
            </a:r>
            <a:r>
              <a:rPr lang="en-US" sz="1100" dirty="0" err="1">
                <a:solidFill>
                  <a:schemeClr val="bg1"/>
                </a:solidFill>
              </a:rPr>
              <a:t>search?biw</a:t>
            </a:r>
            <a:r>
              <a:rPr lang="en-US" sz="1100" dirty="0">
                <a:solidFill>
                  <a:schemeClr val="bg1"/>
                </a:solidFill>
              </a:rPr>
              <a:t>=1280&amp;bih=869&amp;tbs=sur%3Afm&amp;tbm=</a:t>
            </a:r>
            <a:r>
              <a:rPr lang="en-US" sz="1100" dirty="0" err="1">
                <a:solidFill>
                  <a:schemeClr val="bg1"/>
                </a:solidFill>
              </a:rPr>
              <a:t>isch&amp;sa</a:t>
            </a:r>
            <a:r>
              <a:rPr lang="en-US" sz="1100" dirty="0">
                <a:solidFill>
                  <a:schemeClr val="bg1"/>
                </a:solidFill>
              </a:rPr>
              <a:t>=1&amp;ei=pkvNWuHpHMXr_Qayz7eAAg&amp;q=</a:t>
            </a:r>
            <a:r>
              <a:rPr lang="en-US" sz="1100" dirty="0" err="1">
                <a:solidFill>
                  <a:schemeClr val="bg1"/>
                </a:solidFill>
              </a:rPr>
              <a:t>video+camera&amp;oq</a:t>
            </a:r>
            <a:r>
              <a:rPr lang="en-US" sz="1100" dirty="0">
                <a:solidFill>
                  <a:schemeClr val="bg1"/>
                </a:solidFill>
              </a:rPr>
              <a:t>=</a:t>
            </a:r>
            <a:r>
              <a:rPr lang="en-US" sz="1100" dirty="0" err="1">
                <a:solidFill>
                  <a:schemeClr val="bg1"/>
                </a:solidFill>
              </a:rPr>
              <a:t>video+camera&amp;gs_l</a:t>
            </a:r>
            <a:r>
              <a:rPr lang="en-US" sz="1100" dirty="0">
                <a:solidFill>
                  <a:schemeClr val="bg1"/>
                </a:solidFill>
              </a:rPr>
              <a:t>=psy-ab.3..0l10.1849169.1853151.0.1853245.35.22.8.2.2.0.140.1356.20j1.21.0....0...1c.1.64.psy-ab..6.26.1222...0i67k1j0i13k1j0i13i30k1.0.h5SGgH5h0vM#imgrc=IcBD8ZavKN3dQM:</a:t>
            </a:r>
          </a:p>
          <a:p>
            <a:r>
              <a:rPr lang="en-US" sz="1100" dirty="0">
                <a:solidFill>
                  <a:schemeClr val="bg1"/>
                </a:solidFill>
              </a:rPr>
              <a:t>https://www.google.com/</a:t>
            </a:r>
            <a:r>
              <a:rPr lang="en-US" sz="1100" dirty="0" err="1">
                <a:solidFill>
                  <a:schemeClr val="bg1"/>
                </a:solidFill>
              </a:rPr>
              <a:t>search?biw</a:t>
            </a:r>
            <a:r>
              <a:rPr lang="en-US" sz="1100" dirty="0">
                <a:solidFill>
                  <a:schemeClr val="bg1"/>
                </a:solidFill>
              </a:rPr>
              <a:t>=1280&amp;bih=869&amp;tbs=sur%3Afm&amp;tbm=</a:t>
            </a:r>
            <a:r>
              <a:rPr lang="en-US" sz="1100" dirty="0" err="1">
                <a:solidFill>
                  <a:schemeClr val="bg1"/>
                </a:solidFill>
              </a:rPr>
              <a:t>isch&amp;sa</a:t>
            </a:r>
            <a:r>
              <a:rPr lang="en-US" sz="1100" dirty="0">
                <a:solidFill>
                  <a:schemeClr val="bg1"/>
                </a:solidFill>
              </a:rPr>
              <a:t>=1&amp;ei=5FLNWqKLNcWvggeHh7CgAQ&amp;q=</a:t>
            </a:r>
            <a:r>
              <a:rPr lang="en-US" sz="1100" dirty="0" err="1">
                <a:solidFill>
                  <a:schemeClr val="bg1"/>
                </a:solidFill>
              </a:rPr>
              <a:t>youtube&amp;oq</a:t>
            </a:r>
            <a:r>
              <a:rPr lang="en-US" sz="1100" dirty="0">
                <a:solidFill>
                  <a:schemeClr val="bg1"/>
                </a:solidFill>
              </a:rPr>
              <a:t>=</a:t>
            </a:r>
            <a:r>
              <a:rPr lang="en-US" sz="1100" dirty="0" err="1">
                <a:solidFill>
                  <a:schemeClr val="bg1"/>
                </a:solidFill>
              </a:rPr>
              <a:t>youtube&amp;gs_l</a:t>
            </a:r>
            <a:r>
              <a:rPr lang="en-US" sz="1100" dirty="0">
                <a:solidFill>
                  <a:schemeClr val="bg1"/>
                </a:solidFill>
              </a:rPr>
              <a:t>=psy-ab.3..0j0i67k1l6j0l2j0i67k1.128691.244096.0.244380.14.9.0.5.5.0.143.653.7j2.9.0....0...1c.1.64.psy-ab..0.14.688....0.Q0SMLWWU3_k#imgrc=rTCHSiwoPnw5LM:</a:t>
            </a:r>
          </a:p>
          <a:p>
            <a:endParaRPr lang="en-US" sz="1100" dirty="0">
              <a:solidFill>
                <a:schemeClr val="bg1"/>
              </a:solidFill>
            </a:endParaRPr>
          </a:p>
          <a:p>
            <a:r>
              <a:rPr lang="en-US" sz="1100" dirty="0">
                <a:solidFill>
                  <a:schemeClr val="bg1"/>
                </a:solidFill>
              </a:rPr>
              <a:t>https://www.google.com/</a:t>
            </a:r>
            <a:r>
              <a:rPr lang="en-US" sz="1100" dirty="0" err="1">
                <a:solidFill>
                  <a:schemeClr val="bg1"/>
                </a:solidFill>
              </a:rPr>
              <a:t>search?biw</a:t>
            </a:r>
            <a:r>
              <a:rPr lang="en-US" sz="1100" dirty="0">
                <a:solidFill>
                  <a:schemeClr val="bg1"/>
                </a:solidFill>
              </a:rPr>
              <a:t>=1280&amp;bih=869&amp;tbs=sur%3Afm&amp;tbm=</a:t>
            </a:r>
            <a:r>
              <a:rPr lang="en-US" sz="1100" dirty="0" err="1">
                <a:solidFill>
                  <a:schemeClr val="bg1"/>
                </a:solidFill>
              </a:rPr>
              <a:t>isch&amp;sa</a:t>
            </a:r>
            <a:r>
              <a:rPr lang="en-US" sz="1100" dirty="0">
                <a:solidFill>
                  <a:schemeClr val="bg1"/>
                </a:solidFill>
              </a:rPr>
              <a:t>=1&amp;ei=XFXNWs2ABsKxggfg7KGoBw&amp;q=</a:t>
            </a:r>
            <a:r>
              <a:rPr lang="en-US" sz="1100" dirty="0" err="1">
                <a:solidFill>
                  <a:schemeClr val="bg1"/>
                </a:solidFill>
              </a:rPr>
              <a:t>minions&amp;oq</a:t>
            </a:r>
            <a:r>
              <a:rPr lang="en-US" sz="1100" dirty="0">
                <a:solidFill>
                  <a:schemeClr val="bg1"/>
                </a:solidFill>
              </a:rPr>
              <a:t>=</a:t>
            </a:r>
            <a:r>
              <a:rPr lang="en-US" sz="1100" dirty="0" err="1">
                <a:solidFill>
                  <a:schemeClr val="bg1"/>
                </a:solidFill>
              </a:rPr>
              <a:t>minions&amp;gs_l</a:t>
            </a:r>
            <a:r>
              <a:rPr lang="en-US" sz="1100" dirty="0">
                <a:solidFill>
                  <a:schemeClr val="bg1"/>
                </a:solidFill>
              </a:rPr>
              <a:t>=psy-ab.3..0i67k1l3j0l3j0i67k1j0j0i67k1j0.9824.10693.0.10744.7.6.0.0.0.0.108.357.5j1.6.0....0...1c.1.64.psy-ab..1.6.355....0.atBAf5FRi2U#imgrc=vLPZDdj4rnQSMM:</a:t>
            </a:r>
          </a:p>
          <a:p>
            <a:r>
              <a:rPr lang="en-US" sz="1100" dirty="0">
                <a:solidFill>
                  <a:schemeClr val="bg1"/>
                </a:solidFill>
              </a:rPr>
              <a:t>https://www.google.com/</a:t>
            </a:r>
            <a:r>
              <a:rPr lang="en-US" sz="1100" dirty="0" err="1">
                <a:solidFill>
                  <a:schemeClr val="bg1"/>
                </a:solidFill>
              </a:rPr>
              <a:t>search?biw</a:t>
            </a:r>
            <a:r>
              <a:rPr lang="en-US" sz="1100" dirty="0">
                <a:solidFill>
                  <a:schemeClr val="bg1"/>
                </a:solidFill>
              </a:rPr>
              <a:t>=1280&amp;bih=869&amp;tbs=sur%3Afm&amp;tbm=</a:t>
            </a:r>
            <a:r>
              <a:rPr lang="en-US" sz="1100" dirty="0" err="1">
                <a:solidFill>
                  <a:schemeClr val="bg1"/>
                </a:solidFill>
              </a:rPr>
              <a:t>isch&amp;sa</a:t>
            </a:r>
            <a:r>
              <a:rPr lang="en-US" sz="1100" dirty="0">
                <a:solidFill>
                  <a:schemeClr val="bg1"/>
                </a:solidFill>
              </a:rPr>
              <a:t>=1&amp;ei=zVbNWsPtG4jk_Abx9rKYCQ&amp;q=</a:t>
            </a:r>
            <a:r>
              <a:rPr lang="en-US" sz="1100" dirty="0" err="1">
                <a:solidFill>
                  <a:schemeClr val="bg1"/>
                </a:solidFill>
              </a:rPr>
              <a:t>buzzlightyea&amp;oq</a:t>
            </a:r>
            <a:r>
              <a:rPr lang="en-US" sz="1100" dirty="0">
                <a:solidFill>
                  <a:schemeClr val="bg1"/>
                </a:solidFill>
              </a:rPr>
              <a:t>=</a:t>
            </a:r>
            <a:r>
              <a:rPr lang="en-US" sz="1100" dirty="0" err="1">
                <a:solidFill>
                  <a:schemeClr val="bg1"/>
                </a:solidFill>
              </a:rPr>
              <a:t>buzzlightyea&amp;gs_l</a:t>
            </a:r>
            <a:r>
              <a:rPr lang="en-US" sz="1100" dirty="0">
                <a:solidFill>
                  <a:schemeClr val="bg1"/>
                </a:solidFill>
              </a:rPr>
              <a:t>=psy-ab.3..0i10k1l10.7113.9021.0.9171.12.9.0.1.1.0.186.662.3j3.6.0....0...1c.1.64.psy-ab..5.7.668...0j0i67k1.0.qDjFhjmOYNk#imgrc=-sL3um7cbsEMZM:</a:t>
            </a:r>
          </a:p>
          <a:p>
            <a:r>
              <a:rPr lang="en-US" sz="1100" dirty="0">
                <a:solidFill>
                  <a:schemeClr val="bg1"/>
                </a:solidFill>
              </a:rPr>
              <a:t>https://www.google.com/</a:t>
            </a:r>
            <a:r>
              <a:rPr lang="en-US" sz="1100" dirty="0" err="1">
                <a:solidFill>
                  <a:schemeClr val="bg1"/>
                </a:solidFill>
              </a:rPr>
              <a:t>search?biw</a:t>
            </a:r>
            <a:r>
              <a:rPr lang="en-US" sz="1100" dirty="0">
                <a:solidFill>
                  <a:schemeClr val="bg1"/>
                </a:solidFill>
              </a:rPr>
              <a:t>=1280&amp;bih=869&amp;tbs=sur%3Afm&amp;tbm=</a:t>
            </a:r>
            <a:r>
              <a:rPr lang="en-US" sz="1100" dirty="0" err="1">
                <a:solidFill>
                  <a:schemeClr val="bg1"/>
                </a:solidFill>
              </a:rPr>
              <a:t>isch&amp;sa</a:t>
            </a:r>
            <a:r>
              <a:rPr lang="en-US" sz="1100" dirty="0">
                <a:solidFill>
                  <a:schemeClr val="bg1"/>
                </a:solidFill>
              </a:rPr>
              <a:t>=1&amp;ei=EFfNWqSkNaSzggeIr7SYBQ&amp;q=</a:t>
            </a:r>
            <a:r>
              <a:rPr lang="en-US" sz="1100" dirty="0" err="1">
                <a:solidFill>
                  <a:schemeClr val="bg1"/>
                </a:solidFill>
              </a:rPr>
              <a:t>tv&amp;oq</a:t>
            </a:r>
            <a:r>
              <a:rPr lang="en-US" sz="1100" dirty="0">
                <a:solidFill>
                  <a:schemeClr val="bg1"/>
                </a:solidFill>
              </a:rPr>
              <a:t>=</a:t>
            </a:r>
            <a:r>
              <a:rPr lang="en-US" sz="1100" dirty="0" err="1">
                <a:solidFill>
                  <a:schemeClr val="bg1"/>
                </a:solidFill>
              </a:rPr>
              <a:t>tv&amp;gs_l</a:t>
            </a:r>
            <a:r>
              <a:rPr lang="en-US" sz="1100" dirty="0">
                <a:solidFill>
                  <a:schemeClr val="bg1"/>
                </a:solidFill>
              </a:rPr>
              <a:t>=psy-ab.3..0i67k1l5j0j0i67k1j0l3.1093015.1093453.0.1093542.2.2.0.0.0.0.45.83.2.2.0....0...1c.1.64.psy-ab..0.2.83....0.1M60QxL0acw#imgrc=8oLm2op6hJwbvM:</a:t>
            </a:r>
          </a:p>
        </p:txBody>
      </p:sp>
      <p:sp>
        <p:nvSpPr>
          <p:cNvPr id="4" name="Rounded Rectangle 3">
            <a:hlinkClick r:id="rId5" action="ppaction://hlinksldjump"/>
          </p:cNvPr>
          <p:cNvSpPr/>
          <p:nvPr/>
        </p:nvSpPr>
        <p:spPr>
          <a:xfrm>
            <a:off x="9573208" y="5542384"/>
            <a:ext cx="2493606" cy="1132601"/>
          </a:xfrm>
          <a:prstGeom prst="roundRect">
            <a:avLst/>
          </a:prstGeom>
          <a:solidFill>
            <a:srgbClr val="EE83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Gill Sans Ultra Bold" panose="020B0A02020104020203" pitchFamily="34" charset="0"/>
              </a:rPr>
              <a:t>Back To Table of Contents </a:t>
            </a:r>
          </a:p>
        </p:txBody>
      </p:sp>
    </p:spTree>
    <p:extLst>
      <p:ext uri="{BB962C8B-B14F-4D97-AF65-F5344CB8AC3E}">
        <p14:creationId xmlns:p14="http://schemas.microsoft.com/office/powerpoint/2010/main" val="1701500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Pictures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4" name="Picture 2" descr="Image result for carto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1" y="2530703"/>
            <a:ext cx="4267653" cy="426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 rot="3005149">
            <a:off x="3966417" y="321799"/>
            <a:ext cx="6531428" cy="5928033"/>
          </a:xfrm>
          <a:prstGeom prst="wedgeEllipseCallo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258429" y="1591601"/>
            <a:ext cx="431074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Gill Sans Ultra Bold" panose="020B0A02020104020203" pitchFamily="34" charset="0"/>
              </a:rPr>
              <a:t>Pictures can be of anything you want them to be!</a:t>
            </a:r>
          </a:p>
        </p:txBody>
      </p:sp>
    </p:spTree>
    <p:extLst>
      <p:ext uri="{BB962C8B-B14F-4D97-AF65-F5344CB8AC3E}">
        <p14:creationId xmlns:p14="http://schemas.microsoft.com/office/powerpoint/2010/main" val="335260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kids came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457" y="1444030"/>
            <a:ext cx="7815943" cy="5169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7457" y="117693"/>
            <a:ext cx="3810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Gill Sans Ultra Bold" panose="020B0A02020104020203" pitchFamily="34" charset="0"/>
              </a:rPr>
              <a:t>You can use a camera and take pictures of your toys!</a:t>
            </a:r>
          </a:p>
        </p:txBody>
      </p:sp>
    </p:spTree>
    <p:extLst>
      <p:ext uri="{BB962C8B-B14F-4D97-AF65-F5344CB8AC3E}">
        <p14:creationId xmlns:p14="http://schemas.microsoft.com/office/powerpoint/2010/main" val="98262891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Pictures of your pets!</a:t>
            </a:r>
          </a:p>
        </p:txBody>
      </p:sp>
      <p:pic>
        <p:nvPicPr>
          <p:cNvPr id="1026" name="Picture 2" descr="Image result for pupp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328864"/>
            <a:ext cx="4791982" cy="3714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Image result for puppy"/>
          <p:cNvSpPr>
            <a:spLocks noChangeAspect="1" noChangeArrowheads="1"/>
          </p:cNvSpPr>
          <p:nvPr/>
        </p:nvSpPr>
        <p:spPr bwMode="auto">
          <a:xfrm>
            <a:off x="155575" y="-144463"/>
            <a:ext cx="3714296" cy="371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2" name="Picture 8" descr="Image result for ca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7858" y="1326888"/>
            <a:ext cx="4491263" cy="4251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hams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315" y="3677209"/>
            <a:ext cx="4608738" cy="3072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03368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Ultra Bold" panose="020B0A02020104020203" pitchFamily="34" charset="0"/>
              </a:rPr>
              <a:t>Pictures of your favorite food!</a:t>
            </a:r>
          </a:p>
        </p:txBody>
      </p:sp>
      <p:pic>
        <p:nvPicPr>
          <p:cNvPr id="5126" name="Picture 6" descr="Image result for french fri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44" y="1690688"/>
            <a:ext cx="4984569" cy="311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90688"/>
            <a:ext cx="5840913" cy="305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mage result for cheeseburg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802" y="3237825"/>
            <a:ext cx="5576659" cy="3717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mage result for cartoon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554" y="1478226"/>
            <a:ext cx="3269206" cy="3269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 rot="4991583">
            <a:off x="7371723" y="963476"/>
            <a:ext cx="4642756" cy="4569781"/>
          </a:xfrm>
          <a:prstGeom prst="wedgeEllipseCallo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418911" y="2512664"/>
            <a:ext cx="47730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Gill Sans Ultra Bold" panose="020B0A02020104020203" pitchFamily="34" charset="0"/>
              </a:rPr>
              <a:t>I love cheeseburgers!</a:t>
            </a:r>
          </a:p>
        </p:txBody>
      </p:sp>
    </p:spTree>
    <p:extLst>
      <p:ext uri="{BB962C8B-B14F-4D97-AF65-F5344CB8AC3E}">
        <p14:creationId xmlns:p14="http://schemas.microsoft.com/office/powerpoint/2010/main" val="39543971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carto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9557" y="1529442"/>
            <a:ext cx="5430157" cy="543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 rot="3868385">
            <a:off x="3984952" y="745756"/>
            <a:ext cx="6362308" cy="5057641"/>
          </a:xfrm>
          <a:prstGeom prst="wedgeEllipseCallo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988056" y="1751082"/>
            <a:ext cx="43561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Gill Sans Ultra Bold" panose="020B0A02020104020203" pitchFamily="34" charset="0"/>
              </a:rPr>
              <a:t>There are 2 different kinds of pictures! They are called Bitmaps and Vectors. </a:t>
            </a:r>
          </a:p>
        </p:txBody>
      </p:sp>
    </p:spTree>
    <p:extLst>
      <p:ext uri="{BB962C8B-B14F-4D97-AF65-F5344CB8AC3E}">
        <p14:creationId xmlns:p14="http://schemas.microsoft.com/office/powerpoint/2010/main" val="2080950915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</TotalTime>
  <Words>1064</Words>
  <Application>Microsoft Office PowerPoint</Application>
  <PresentationFormat>Widescreen</PresentationFormat>
  <Paragraphs>171</Paragraphs>
  <Slides>45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Office Theme</vt:lpstr>
      <vt:lpstr>MULTIMEDIA </vt:lpstr>
      <vt:lpstr>PowerPoint Presentation</vt:lpstr>
      <vt:lpstr>PowerPoint Presentation</vt:lpstr>
      <vt:lpstr>PowerPoint Presentation</vt:lpstr>
      <vt:lpstr>Pictures </vt:lpstr>
      <vt:lpstr>PowerPoint Presentation</vt:lpstr>
      <vt:lpstr>Pictures of your pets!</vt:lpstr>
      <vt:lpstr>Pictures of your favorite food!</vt:lpstr>
      <vt:lpstr>PowerPoint Presentation</vt:lpstr>
      <vt:lpstr>Bitmaps are pictures that are made up of tiny dots called pixels!</vt:lpstr>
      <vt:lpstr>Vectors are directions on how to make a picture!</vt:lpstr>
      <vt:lpstr>Software needed</vt:lpstr>
      <vt:lpstr>Review!!</vt:lpstr>
      <vt:lpstr>Text </vt:lpstr>
      <vt:lpstr>You can explain where to go using text!</vt:lpstr>
      <vt:lpstr>PowerPoint Presentation</vt:lpstr>
      <vt:lpstr>PowerPoint Presentation</vt:lpstr>
      <vt:lpstr>Text- ASCII Code </vt:lpstr>
      <vt:lpstr>Text- Unicode </vt:lpstr>
      <vt:lpstr>Text-Fonts!</vt:lpstr>
      <vt:lpstr>You can type on a computer or a phone!</vt:lpstr>
      <vt:lpstr>Review!!</vt:lpstr>
      <vt:lpstr>Sound</vt:lpstr>
      <vt:lpstr>PowerPoint Presentation</vt:lpstr>
      <vt:lpstr>Sounds can make think of the beach</vt:lpstr>
      <vt:lpstr>Sounds can make you feel sad</vt:lpstr>
      <vt:lpstr>Hardware needed </vt:lpstr>
      <vt:lpstr>PowerPoint Presentation</vt:lpstr>
      <vt:lpstr>Review!</vt:lpstr>
      <vt:lpstr>Video </vt:lpstr>
      <vt:lpstr>You can learn new things from watching videos </vt:lpstr>
      <vt:lpstr>Lets watch a video!</vt:lpstr>
      <vt:lpstr>Some videos can be Fuzzy and some can be Clear!     </vt:lpstr>
      <vt:lpstr>PowerPoint Presentation</vt:lpstr>
      <vt:lpstr>PowerPoint Presentation</vt:lpstr>
      <vt:lpstr>Review </vt:lpstr>
      <vt:lpstr>Animation </vt:lpstr>
      <vt:lpstr>Animation </vt:lpstr>
      <vt:lpstr>These Objects are moving! This is animation!</vt:lpstr>
      <vt:lpstr>Animation </vt:lpstr>
      <vt:lpstr>PowerPoint Presentation</vt:lpstr>
      <vt:lpstr>Review!!</vt:lpstr>
      <vt:lpstr>Credits </vt:lpstr>
      <vt:lpstr>Credits</vt:lpstr>
      <vt:lpstr>Credits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MULTIMEDIA</dc:title>
  <dc:creator>Jessica Dally</dc:creator>
  <cp:lastModifiedBy>Dally, Jessica</cp:lastModifiedBy>
  <cp:revision>48</cp:revision>
  <dcterms:created xsi:type="dcterms:W3CDTF">2018-04-10T17:18:35Z</dcterms:created>
  <dcterms:modified xsi:type="dcterms:W3CDTF">2018-04-11T02:42:34Z</dcterms:modified>
</cp:coreProperties>
</file>