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753C7-745C-44E8-856A-CC0BA5327FC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EE1C-CAE3-45EE-A52D-73227B6ED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71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753C7-745C-44E8-856A-CC0BA5327FC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EE1C-CAE3-45EE-A52D-73227B6ED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642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753C7-745C-44E8-856A-CC0BA5327FC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EE1C-CAE3-45EE-A52D-73227B6ED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956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753C7-745C-44E8-856A-CC0BA5327FC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EE1C-CAE3-45EE-A52D-73227B6ED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302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753C7-745C-44E8-856A-CC0BA5327FC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EE1C-CAE3-45EE-A52D-73227B6ED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562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753C7-745C-44E8-856A-CC0BA5327FC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EE1C-CAE3-45EE-A52D-73227B6ED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053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753C7-745C-44E8-856A-CC0BA5327FC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EE1C-CAE3-45EE-A52D-73227B6ED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497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753C7-745C-44E8-856A-CC0BA5327FC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EE1C-CAE3-45EE-A52D-73227B6ED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80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753C7-745C-44E8-856A-CC0BA5327FC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EE1C-CAE3-45EE-A52D-73227B6ED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299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753C7-745C-44E8-856A-CC0BA5327FC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EE1C-CAE3-45EE-A52D-73227B6ED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95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753C7-745C-44E8-856A-CC0BA5327FC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EE1C-CAE3-45EE-A52D-73227B6ED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093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6753C7-745C-44E8-856A-CC0BA5327FC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DEE1C-CAE3-45EE-A52D-73227B6ED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419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835922" y="24208"/>
            <a:ext cx="2549525" cy="4786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Opening Slide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483921" y="804171"/>
            <a:ext cx="1430734" cy="6318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What Is multimedia</a:t>
            </a:r>
            <a:endParaRPr lang="en-US" sz="1600" dirty="0"/>
          </a:p>
        </p:txBody>
      </p:sp>
      <p:cxnSp>
        <p:nvCxnSpPr>
          <p:cNvPr id="9" name="Straight Arrow Connector 8"/>
          <p:cNvCxnSpPr>
            <a:stCxn id="4" idx="2"/>
            <a:endCxn id="7" idx="0"/>
          </p:cNvCxnSpPr>
          <p:nvPr/>
        </p:nvCxnSpPr>
        <p:spPr>
          <a:xfrm>
            <a:off x="6110685" y="502839"/>
            <a:ext cx="88603" cy="3013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5477108" y="1603373"/>
            <a:ext cx="14986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 building blocks (just the names) 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23626" y="2443361"/>
            <a:ext cx="1180904" cy="6486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Text (5 slides)	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2420242" y="2469754"/>
            <a:ext cx="1508125" cy="7588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Images (5 slides)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5372499" y="2734177"/>
            <a:ext cx="1524000" cy="746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Audio (5 slides)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8016479" y="2969023"/>
            <a:ext cx="1475581" cy="7588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Animation (5 slides)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10242057" y="2531719"/>
            <a:ext cx="1289844" cy="7588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Video (5 slides)</a:t>
            </a:r>
            <a:endParaRPr lang="en-US" dirty="0"/>
          </a:p>
        </p:txBody>
      </p:sp>
      <p:cxnSp>
        <p:nvCxnSpPr>
          <p:cNvPr id="31" name="Straight Arrow Connector 30"/>
          <p:cNvCxnSpPr>
            <a:stCxn id="7" idx="2"/>
          </p:cNvCxnSpPr>
          <p:nvPr/>
        </p:nvCxnSpPr>
        <p:spPr>
          <a:xfrm>
            <a:off x="6199288" y="1435995"/>
            <a:ext cx="160933" cy="7810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655439" y="1804988"/>
            <a:ext cx="4931571" cy="6830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14" idx="1"/>
          </p:cNvCxnSpPr>
          <p:nvPr/>
        </p:nvCxnSpPr>
        <p:spPr>
          <a:xfrm flipH="1">
            <a:off x="3861246" y="2022473"/>
            <a:ext cx="1615862" cy="6100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6896499" y="2381053"/>
            <a:ext cx="1282701" cy="6659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endCxn id="24" idx="1"/>
          </p:cNvCxnSpPr>
          <p:nvPr/>
        </p:nvCxnSpPr>
        <p:spPr>
          <a:xfrm>
            <a:off x="6896499" y="2120504"/>
            <a:ext cx="3345558" cy="7906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347244" y="3265488"/>
            <a:ext cx="733668" cy="741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Hardware needed </a:t>
            </a:r>
            <a:endParaRPr lang="en-US" sz="1050" dirty="0"/>
          </a:p>
        </p:txBody>
      </p:sp>
      <p:sp>
        <p:nvSpPr>
          <p:cNvPr id="60" name="Rectangle 59"/>
          <p:cNvSpPr/>
          <p:nvPr/>
        </p:nvSpPr>
        <p:spPr>
          <a:xfrm>
            <a:off x="2665679" y="3412234"/>
            <a:ext cx="890336" cy="5193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Hardware needed </a:t>
            </a:r>
            <a:endParaRPr lang="en-US" sz="1000" dirty="0"/>
          </a:p>
        </p:txBody>
      </p:sp>
      <p:sp>
        <p:nvSpPr>
          <p:cNvPr id="61" name="Rectangle 60"/>
          <p:cNvSpPr/>
          <p:nvPr/>
        </p:nvSpPr>
        <p:spPr>
          <a:xfrm>
            <a:off x="5654152" y="3646871"/>
            <a:ext cx="815503" cy="673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Hardware needed </a:t>
            </a:r>
            <a:endParaRPr lang="en-US" sz="1050" dirty="0"/>
          </a:p>
        </p:txBody>
      </p:sp>
      <p:sp>
        <p:nvSpPr>
          <p:cNvPr id="62" name="Rectangle 61"/>
          <p:cNvSpPr/>
          <p:nvPr/>
        </p:nvSpPr>
        <p:spPr>
          <a:xfrm>
            <a:off x="8415474" y="3851444"/>
            <a:ext cx="728295" cy="7249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Hardware needed </a:t>
            </a:r>
            <a:endParaRPr lang="en-US" sz="1050" dirty="0"/>
          </a:p>
        </p:txBody>
      </p:sp>
      <p:sp>
        <p:nvSpPr>
          <p:cNvPr id="63" name="Rectangle 62"/>
          <p:cNvSpPr/>
          <p:nvPr/>
        </p:nvSpPr>
        <p:spPr>
          <a:xfrm>
            <a:off x="10223313" y="3458246"/>
            <a:ext cx="815571" cy="6569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Hardware needed </a:t>
            </a:r>
            <a:endParaRPr lang="en-US" sz="1050" dirty="0"/>
          </a:p>
        </p:txBody>
      </p:sp>
      <p:sp>
        <p:nvSpPr>
          <p:cNvPr id="64" name="Rectangle 63"/>
          <p:cNvSpPr/>
          <p:nvPr/>
        </p:nvSpPr>
        <p:spPr>
          <a:xfrm>
            <a:off x="359259" y="4229894"/>
            <a:ext cx="709639" cy="6238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Software  needed </a:t>
            </a:r>
            <a:endParaRPr lang="en-US" sz="1050" dirty="0"/>
          </a:p>
        </p:txBody>
      </p:sp>
      <p:sp>
        <p:nvSpPr>
          <p:cNvPr id="65" name="Rectangle 64"/>
          <p:cNvSpPr/>
          <p:nvPr/>
        </p:nvSpPr>
        <p:spPr>
          <a:xfrm>
            <a:off x="2679460" y="4115200"/>
            <a:ext cx="804837" cy="5572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Software  needed </a:t>
            </a:r>
            <a:endParaRPr lang="en-US" sz="1050" dirty="0"/>
          </a:p>
        </p:txBody>
      </p:sp>
      <p:sp>
        <p:nvSpPr>
          <p:cNvPr id="66" name="Rectangle 65"/>
          <p:cNvSpPr/>
          <p:nvPr/>
        </p:nvSpPr>
        <p:spPr>
          <a:xfrm>
            <a:off x="5700427" y="4509890"/>
            <a:ext cx="723782" cy="535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Software  needed </a:t>
            </a:r>
            <a:endParaRPr lang="en-US" sz="1050" dirty="0"/>
          </a:p>
        </p:txBody>
      </p:sp>
      <p:sp>
        <p:nvSpPr>
          <p:cNvPr id="67" name="Rectangle 66"/>
          <p:cNvSpPr/>
          <p:nvPr/>
        </p:nvSpPr>
        <p:spPr>
          <a:xfrm>
            <a:off x="8332058" y="4708617"/>
            <a:ext cx="844422" cy="5990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Software  needed </a:t>
            </a:r>
            <a:endParaRPr lang="en-US" sz="1050" dirty="0"/>
          </a:p>
        </p:txBody>
      </p:sp>
      <p:sp>
        <p:nvSpPr>
          <p:cNvPr id="69" name="Rectangle 68"/>
          <p:cNvSpPr/>
          <p:nvPr/>
        </p:nvSpPr>
        <p:spPr>
          <a:xfrm>
            <a:off x="10268805" y="4393807"/>
            <a:ext cx="786933" cy="6512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Software  needed </a:t>
            </a:r>
            <a:endParaRPr lang="en-US" sz="1050" dirty="0"/>
          </a:p>
        </p:txBody>
      </p:sp>
      <p:sp>
        <p:nvSpPr>
          <p:cNvPr id="70" name="Rectangle 69"/>
          <p:cNvSpPr/>
          <p:nvPr/>
        </p:nvSpPr>
        <p:spPr>
          <a:xfrm>
            <a:off x="323576" y="5076429"/>
            <a:ext cx="781004" cy="472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Copyrights </a:t>
            </a:r>
            <a:endParaRPr lang="en-US" sz="1050" dirty="0"/>
          </a:p>
        </p:txBody>
      </p:sp>
      <p:sp>
        <p:nvSpPr>
          <p:cNvPr id="72" name="Rectangle 71"/>
          <p:cNvSpPr/>
          <p:nvPr/>
        </p:nvSpPr>
        <p:spPr>
          <a:xfrm>
            <a:off x="2665679" y="4903591"/>
            <a:ext cx="8636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Copyrights </a:t>
            </a:r>
            <a:endParaRPr lang="en-US" sz="1200" dirty="0"/>
          </a:p>
        </p:txBody>
      </p:sp>
      <p:sp>
        <p:nvSpPr>
          <p:cNvPr id="73" name="Rectangle 72"/>
          <p:cNvSpPr/>
          <p:nvPr/>
        </p:nvSpPr>
        <p:spPr>
          <a:xfrm>
            <a:off x="5699186" y="5234813"/>
            <a:ext cx="785223" cy="7056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Copyrights </a:t>
            </a:r>
            <a:endParaRPr lang="en-US" sz="1000" dirty="0"/>
          </a:p>
        </p:txBody>
      </p:sp>
      <p:sp>
        <p:nvSpPr>
          <p:cNvPr id="74" name="Rectangle 73"/>
          <p:cNvSpPr/>
          <p:nvPr/>
        </p:nvSpPr>
        <p:spPr>
          <a:xfrm>
            <a:off x="8411505" y="5419629"/>
            <a:ext cx="863600" cy="6443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Copyrights </a:t>
            </a:r>
            <a:endParaRPr lang="en-US" sz="1050" dirty="0"/>
          </a:p>
        </p:txBody>
      </p:sp>
      <p:sp>
        <p:nvSpPr>
          <p:cNvPr id="75" name="Rectangle 74"/>
          <p:cNvSpPr/>
          <p:nvPr/>
        </p:nvSpPr>
        <p:spPr>
          <a:xfrm>
            <a:off x="10268805" y="5311367"/>
            <a:ext cx="815524" cy="6290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Copyrights </a:t>
            </a:r>
            <a:endParaRPr lang="en-US" sz="1050" dirty="0"/>
          </a:p>
        </p:txBody>
      </p:sp>
      <p:cxnSp>
        <p:nvCxnSpPr>
          <p:cNvPr id="83" name="Straight Arrow Connector 82"/>
          <p:cNvCxnSpPr>
            <a:stCxn id="14" idx="2"/>
            <a:endCxn id="22" idx="0"/>
          </p:cNvCxnSpPr>
          <p:nvPr/>
        </p:nvCxnSpPr>
        <p:spPr>
          <a:xfrm flipH="1">
            <a:off x="6134499" y="2441573"/>
            <a:ext cx="91909" cy="2926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>
            <a:off x="545537" y="3092054"/>
            <a:ext cx="74825" cy="3882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>
            <a:off x="572500" y="3968751"/>
            <a:ext cx="0" cy="425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>
            <a:stCxn id="64" idx="2"/>
            <a:endCxn id="70" idx="2"/>
          </p:cNvCxnSpPr>
          <p:nvPr/>
        </p:nvCxnSpPr>
        <p:spPr>
          <a:xfrm flipH="1">
            <a:off x="714078" y="4853783"/>
            <a:ext cx="1" cy="6949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>
            <a:stCxn id="21" idx="2"/>
            <a:endCxn id="60" idx="0"/>
          </p:cNvCxnSpPr>
          <p:nvPr/>
        </p:nvCxnSpPr>
        <p:spPr>
          <a:xfrm flipH="1">
            <a:off x="3110847" y="3228579"/>
            <a:ext cx="63458" cy="1836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>
            <a:off x="2820147" y="3959025"/>
            <a:ext cx="102217" cy="2039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>
            <a:endCxn id="72" idx="0"/>
          </p:cNvCxnSpPr>
          <p:nvPr/>
        </p:nvCxnSpPr>
        <p:spPr>
          <a:xfrm flipH="1">
            <a:off x="3097479" y="4708617"/>
            <a:ext cx="141326" cy="1949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>
            <a:stCxn id="22" idx="2"/>
            <a:endCxn id="61" idx="0"/>
          </p:cNvCxnSpPr>
          <p:nvPr/>
        </p:nvCxnSpPr>
        <p:spPr>
          <a:xfrm flipH="1">
            <a:off x="6061904" y="3480302"/>
            <a:ext cx="72595" cy="1665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>
            <a:endCxn id="66" idx="0"/>
          </p:cNvCxnSpPr>
          <p:nvPr/>
        </p:nvCxnSpPr>
        <p:spPr>
          <a:xfrm>
            <a:off x="5930900" y="4331736"/>
            <a:ext cx="131418" cy="1781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>
            <a:stCxn id="66" idx="2"/>
            <a:endCxn id="73" idx="0"/>
          </p:cNvCxnSpPr>
          <p:nvPr/>
        </p:nvCxnSpPr>
        <p:spPr>
          <a:xfrm>
            <a:off x="6062318" y="5045074"/>
            <a:ext cx="29480" cy="1897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>
            <a:stCxn id="20" idx="3"/>
            <a:endCxn id="21" idx="1"/>
          </p:cNvCxnSpPr>
          <p:nvPr/>
        </p:nvCxnSpPr>
        <p:spPr>
          <a:xfrm>
            <a:off x="1304530" y="2767708"/>
            <a:ext cx="1115712" cy="814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>
            <a:stCxn id="21" idx="3"/>
            <a:endCxn id="22" idx="1"/>
          </p:cNvCxnSpPr>
          <p:nvPr/>
        </p:nvCxnSpPr>
        <p:spPr>
          <a:xfrm>
            <a:off x="3928367" y="2849167"/>
            <a:ext cx="1444132" cy="2580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>
            <a:stCxn id="22" idx="3"/>
            <a:endCxn id="23" idx="1"/>
          </p:cNvCxnSpPr>
          <p:nvPr/>
        </p:nvCxnSpPr>
        <p:spPr>
          <a:xfrm>
            <a:off x="6896499" y="3107240"/>
            <a:ext cx="1119980" cy="2411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/>
          <p:nvPr/>
        </p:nvCxnSpPr>
        <p:spPr>
          <a:xfrm flipV="1">
            <a:off x="9492060" y="3130953"/>
            <a:ext cx="776745" cy="672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>
            <a:stCxn id="23" idx="2"/>
            <a:endCxn id="62" idx="0"/>
          </p:cNvCxnSpPr>
          <p:nvPr/>
        </p:nvCxnSpPr>
        <p:spPr>
          <a:xfrm>
            <a:off x="8754270" y="3727848"/>
            <a:ext cx="25352" cy="1235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>
            <a:endCxn id="67" idx="0"/>
          </p:cNvCxnSpPr>
          <p:nvPr/>
        </p:nvCxnSpPr>
        <p:spPr>
          <a:xfrm>
            <a:off x="8639510" y="4590852"/>
            <a:ext cx="114759" cy="1177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/>
          <p:cNvCxnSpPr/>
          <p:nvPr/>
        </p:nvCxnSpPr>
        <p:spPr>
          <a:xfrm>
            <a:off x="8640339" y="5322691"/>
            <a:ext cx="113930" cy="2205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/>
          <p:nvPr/>
        </p:nvCxnSpPr>
        <p:spPr>
          <a:xfrm flipH="1">
            <a:off x="10886979" y="3348435"/>
            <a:ext cx="315222" cy="2619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/>
          <p:cNvCxnSpPr/>
          <p:nvPr/>
        </p:nvCxnSpPr>
        <p:spPr>
          <a:xfrm>
            <a:off x="10795000" y="4123551"/>
            <a:ext cx="0" cy="3863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/>
          <p:nvPr/>
        </p:nvCxnSpPr>
        <p:spPr>
          <a:xfrm>
            <a:off x="10886979" y="5076429"/>
            <a:ext cx="0" cy="2462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Rectangle 123"/>
          <p:cNvSpPr/>
          <p:nvPr/>
        </p:nvSpPr>
        <p:spPr>
          <a:xfrm>
            <a:off x="170856" y="5991623"/>
            <a:ext cx="1133674" cy="6262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Credits and references </a:t>
            </a:r>
            <a:endParaRPr lang="en-US" sz="1200" dirty="0"/>
          </a:p>
        </p:txBody>
      </p:sp>
      <p:sp>
        <p:nvSpPr>
          <p:cNvPr id="125" name="Rectangle 124"/>
          <p:cNvSpPr/>
          <p:nvPr/>
        </p:nvSpPr>
        <p:spPr>
          <a:xfrm>
            <a:off x="2479021" y="6063953"/>
            <a:ext cx="1076994" cy="6341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Credits and references </a:t>
            </a:r>
            <a:endParaRPr lang="en-US" sz="1200" dirty="0"/>
          </a:p>
        </p:txBody>
      </p:sp>
      <p:sp>
        <p:nvSpPr>
          <p:cNvPr id="126" name="Rectangle 125"/>
          <p:cNvSpPr/>
          <p:nvPr/>
        </p:nvSpPr>
        <p:spPr>
          <a:xfrm>
            <a:off x="5535872" y="6120303"/>
            <a:ext cx="1068128" cy="65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Credits and references </a:t>
            </a:r>
            <a:endParaRPr lang="en-US" sz="1200" dirty="0"/>
          </a:p>
        </p:txBody>
      </p:sp>
      <p:sp>
        <p:nvSpPr>
          <p:cNvPr id="127" name="Rectangle 126"/>
          <p:cNvSpPr/>
          <p:nvPr/>
        </p:nvSpPr>
        <p:spPr>
          <a:xfrm>
            <a:off x="8268492" y="6187397"/>
            <a:ext cx="1223567" cy="5829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Credits and references </a:t>
            </a:r>
            <a:endParaRPr lang="en-US" sz="1200" dirty="0"/>
          </a:p>
        </p:txBody>
      </p:sp>
      <p:sp>
        <p:nvSpPr>
          <p:cNvPr id="128" name="Rectangle 127"/>
          <p:cNvSpPr/>
          <p:nvPr/>
        </p:nvSpPr>
        <p:spPr>
          <a:xfrm>
            <a:off x="10056286" y="6120303"/>
            <a:ext cx="1145915" cy="5777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Credits and references </a:t>
            </a:r>
            <a:endParaRPr lang="en-US" sz="1200" dirty="0"/>
          </a:p>
        </p:txBody>
      </p:sp>
      <p:cxnSp>
        <p:nvCxnSpPr>
          <p:cNvPr id="130" name="Straight Arrow Connector 129"/>
          <p:cNvCxnSpPr/>
          <p:nvPr/>
        </p:nvCxnSpPr>
        <p:spPr>
          <a:xfrm>
            <a:off x="545537" y="5543225"/>
            <a:ext cx="74825" cy="5207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/>
          <p:cNvCxnSpPr>
            <a:stCxn id="72" idx="2"/>
            <a:endCxn id="125" idx="0"/>
          </p:cNvCxnSpPr>
          <p:nvPr/>
        </p:nvCxnSpPr>
        <p:spPr>
          <a:xfrm flipH="1">
            <a:off x="3017518" y="5741791"/>
            <a:ext cx="79961" cy="3221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/>
          <p:cNvCxnSpPr/>
          <p:nvPr/>
        </p:nvCxnSpPr>
        <p:spPr>
          <a:xfrm>
            <a:off x="6199288" y="5991623"/>
            <a:ext cx="0" cy="1286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/>
          <p:cNvCxnSpPr>
            <a:endCxn id="127" idx="0"/>
          </p:cNvCxnSpPr>
          <p:nvPr/>
        </p:nvCxnSpPr>
        <p:spPr>
          <a:xfrm flipH="1">
            <a:off x="8880276" y="6063953"/>
            <a:ext cx="263493" cy="1234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/>
          <p:cNvCxnSpPr/>
          <p:nvPr/>
        </p:nvCxnSpPr>
        <p:spPr>
          <a:xfrm flipH="1">
            <a:off x="10795000" y="5991623"/>
            <a:ext cx="91979" cy="1957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4839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78</Words>
  <Application>Microsoft Office PowerPoint</Application>
  <PresentationFormat>Widescreen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Dally, Jessica</dc:creator>
  <cp:lastModifiedBy>Dally, Jessica</cp:lastModifiedBy>
  <cp:revision>4</cp:revision>
  <dcterms:created xsi:type="dcterms:W3CDTF">2018-03-29T20:02:30Z</dcterms:created>
  <dcterms:modified xsi:type="dcterms:W3CDTF">2018-03-29T20:30:48Z</dcterms:modified>
</cp:coreProperties>
</file>