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5" r:id="rId9"/>
    <p:sldId id="261" r:id="rId10"/>
    <p:sldId id="266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BA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63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0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02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3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4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43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20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7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676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59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1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62D89-DE05-4541-A276-218329530C4A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742F2-A069-4768-BF2E-E270F2A98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2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spongebob+squarepants&amp;rlz=1C1CHBF_enUS789&amp;tbm=isch&amp;source=lnt&amp;tbs=sur:fmc&amp;sa=X&amp;ved=0ahUKEwiywtzl4PvZAhXqSt8KHYnpCEoQpwUIHg&amp;biw=1280&amp;bih=918&amp;dpr=1#imgrc=GvolQriX24xdoM" TargetMode="External"/><Relationship Id="rId2" Type="http://schemas.openxmlformats.org/officeDocument/2006/relationships/hyperlink" Target="https://www.google.com/search?q=spongebob+squarepants&amp;rlz=1C1CHBF_enUS789&amp;tbm=isch&amp;source=lnt&amp;tbs=sur:fmc&amp;sa=X&amp;ved=0ahUKEwiywtzl4PvZAhXqSt8KHYnpCEoQpwUIHg&amp;biw=1280&amp;bih=918&amp;dpr=1#imgdii=AOP2Za57mtfDKM:&amp;imgrc=JGTUPzSaYzem9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928" y="420234"/>
            <a:ext cx="11772900" cy="23876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SpongeBob Jeopardy!!</a:t>
            </a:r>
            <a:endParaRPr lang="en-US" sz="96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pic>
        <p:nvPicPr>
          <p:cNvPr id="3074" name="Picture 2" descr="Image result for spongebob squarepant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471"/>
            <a:ext cx="4196443" cy="390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spongebob squarepant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529" y="2955470"/>
            <a:ext cx="4131128" cy="390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spongebob squarepant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058" y="2955471"/>
            <a:ext cx="4386942" cy="390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ccordion-SoundBible.com-7436257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100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6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THE CHUM BUCKET</a:t>
            </a:r>
            <a:endParaRPr lang="en-US" sz="96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8407400" y="4800600"/>
            <a:ext cx="3327400" cy="172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Back to the game board!</a:t>
            </a:r>
            <a:endParaRPr lang="en-US" sz="20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66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Picture Credits</a:t>
            </a:r>
            <a:endParaRPr lang="en-US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https://www.google.com/search?q=spongebob+squarepants&amp;rlz=1C1CHBF_enUS789&amp;tbm=isch&amp;source=lnt&amp;tbs=sur:fmc&amp;sa=X&amp;ved=0ahUKEwiywtzl4PvZAhXqSt8KHYnpCEoQpwUIHg&amp;biw=1280&amp;bih=918&amp;dpr=1#imgdii=AOP2Za57mtfDKM:&amp;imgrc=JGTUPzSaYzem9M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https://www.google.com/search?q=spongebob+squarepants&amp;rlz=1C1CHBF_enUS789&amp;tbm=isch&amp;source=lnt&amp;tbs=sur:fmc&amp;sa=X&amp;ved=0ahUKEwiywtzl4PvZAhXqSt8KHYnpCEoQpwUIHg&amp;biw=1280&amp;bih=918&amp;dpr=1#imgrc=GvolQriX24xdoM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91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" y="118830"/>
            <a:ext cx="11938000" cy="6578600"/>
          </a:xfrm>
          <a:prstGeom prst="rect">
            <a:avLst/>
          </a:prstGeom>
          <a:solidFill>
            <a:srgbClr val="00B0F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Related image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423" y="1638298"/>
            <a:ext cx="3527778" cy="19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lated image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596" y="4171949"/>
            <a:ext cx="3527778" cy="19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lated image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596" y="1638298"/>
            <a:ext cx="3527778" cy="19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Related image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423" y="4141785"/>
            <a:ext cx="3527778" cy="19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47596" y="23114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51BADF"/>
                </a:solidFill>
                <a:latin typeface="Britannic Bold" panose="020B0903060703020204" pitchFamily="34" charset="0"/>
              </a:rPr>
              <a:t>200</a:t>
            </a:r>
            <a:r>
              <a:rPr lang="en-US" sz="4800" dirty="0" smtClean="0">
                <a:latin typeface="Britannic Bold" panose="020B0903060703020204" pitchFamily="34" charset="0"/>
              </a:rPr>
              <a:t> </a:t>
            </a:r>
            <a:endParaRPr lang="en-US" sz="4800" dirty="0">
              <a:latin typeface="Britannic Bold" panose="020B09030607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62423" y="2214986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51BADF"/>
                </a:solidFill>
                <a:latin typeface="Britannic Bold" panose="020B0903060703020204" pitchFamily="34" charset="0"/>
              </a:rPr>
              <a:t>200</a:t>
            </a:r>
            <a:r>
              <a:rPr lang="en-US" sz="4800" dirty="0" smtClean="0">
                <a:latin typeface="Britannic Bold" panose="020B0903060703020204" pitchFamily="34" charset="0"/>
              </a:rPr>
              <a:t> </a:t>
            </a:r>
            <a:endParaRPr lang="en-US" sz="4800" dirty="0">
              <a:latin typeface="Britannic Bold" panose="020B0903060703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5846" y="4748637"/>
            <a:ext cx="1663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51BADF"/>
                </a:solidFill>
                <a:latin typeface="Britannic Bold" panose="020B0903060703020204" pitchFamily="34" charset="0"/>
              </a:rPr>
              <a:t>400</a:t>
            </a:r>
            <a:endParaRPr lang="en-US" sz="4800" dirty="0">
              <a:solidFill>
                <a:srgbClr val="51BADF"/>
              </a:solidFill>
              <a:latin typeface="Britannic Bold" panose="020B0903060703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62423" y="4718472"/>
            <a:ext cx="1663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51BADF"/>
                </a:solidFill>
                <a:latin typeface="Britannic Bold" panose="020B0903060703020204" pitchFamily="34" charset="0"/>
              </a:rPr>
              <a:t>400</a:t>
            </a:r>
            <a:endParaRPr lang="en-US" sz="4800" dirty="0">
              <a:solidFill>
                <a:srgbClr val="51BADF"/>
              </a:solidFill>
              <a:latin typeface="Britannic Bold" panose="020B09030607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7596" y="186415"/>
            <a:ext cx="432417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CHARACTERS</a:t>
            </a:r>
            <a:endParaRPr lang="en-US" sz="45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12000" y="172709"/>
            <a:ext cx="35433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PLACES</a:t>
            </a:r>
            <a:endParaRPr lang="en-US" sz="45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92166"/>
            <a:ext cx="12407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___________________________________________</a:t>
            </a:r>
            <a:endParaRPr lang="en-US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93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CHARACTERS 200</a:t>
            </a:r>
            <a:endParaRPr lang="en-US" sz="54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6814" y="1959429"/>
            <a:ext cx="107169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Who plays the clarinet and lives between SpongeBob and Patrick?</a:t>
            </a:r>
            <a:endParaRPr lang="en-US" sz="40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pic>
        <p:nvPicPr>
          <p:cNvPr id="6" name="Picture 2" descr="Image result for spongebob squarepant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829" y="3551609"/>
            <a:ext cx="3216728" cy="287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43289" y="3972860"/>
            <a:ext cx="3090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latin typeface="Britannic Bold" panose="020B0903060703020204" pitchFamily="34" charset="0"/>
              </a:rPr>
              <a:t>ANSWER</a:t>
            </a:r>
            <a:r>
              <a:rPr lang="en-US" sz="6000" dirty="0" smtClean="0">
                <a:latin typeface="Britannic Bold" panose="020B0903060703020204" pitchFamily="34" charset="0"/>
              </a:rPr>
              <a:t> </a:t>
            </a:r>
            <a:endParaRPr lang="en-US" sz="60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81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319439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SQUIDWARD</a:t>
            </a:r>
            <a:endParaRPr lang="en-US" sz="96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2" name="Rounded Rectangle 1">
            <a:hlinkClick r:id="rId2" action="ppaction://hlinksldjump"/>
          </p:cNvPr>
          <p:cNvSpPr/>
          <p:nvPr/>
        </p:nvSpPr>
        <p:spPr>
          <a:xfrm>
            <a:off x="8407400" y="4800600"/>
            <a:ext cx="3327400" cy="172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Back to the game board!</a:t>
            </a:r>
            <a:endParaRPr lang="en-US" sz="20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82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CHARACTERS 400</a:t>
            </a:r>
            <a:endParaRPr lang="en-US" sz="54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Who is SpongeBob's Drivers Ed teacher? </a:t>
            </a:r>
            <a:endParaRPr lang="en-US" sz="40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pic>
        <p:nvPicPr>
          <p:cNvPr id="4" name="Picture 2" descr="Image result for spongebob squarepant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458" y="3438071"/>
            <a:ext cx="3216728" cy="287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73918" y="3859322"/>
            <a:ext cx="3090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latin typeface="Britannic Bold" panose="020B0903060703020204" pitchFamily="34" charset="0"/>
              </a:rPr>
              <a:t>ANSWER</a:t>
            </a:r>
            <a:r>
              <a:rPr lang="en-US" sz="6000" dirty="0" smtClean="0">
                <a:latin typeface="Britannic Bold" panose="020B0903060703020204" pitchFamily="34" charset="0"/>
              </a:rPr>
              <a:t> </a:t>
            </a:r>
            <a:endParaRPr lang="en-US" sz="60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6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MRS PUFF</a:t>
            </a:r>
            <a:endParaRPr lang="en-US" sz="96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8407400" y="4800600"/>
            <a:ext cx="3327400" cy="172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Back to the game board!</a:t>
            </a:r>
            <a:endParaRPr lang="en-US" sz="20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32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PLACES 200</a:t>
            </a:r>
            <a:endParaRPr lang="en-US" sz="54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What restaurant does Mr. </a:t>
            </a:r>
            <a:r>
              <a:rPr lang="en-US" sz="4000" dirty="0" err="1" smtClean="0">
                <a:solidFill>
                  <a:srgbClr val="FFFF00"/>
                </a:solidFill>
                <a:latin typeface="Britannic Bold" panose="020B0903060703020204" pitchFamily="34" charset="0"/>
              </a:rPr>
              <a:t>Krabs</a:t>
            </a:r>
            <a:r>
              <a:rPr lang="en-US" sz="4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 own? </a:t>
            </a:r>
            <a:endParaRPr lang="en-US" sz="40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pic>
        <p:nvPicPr>
          <p:cNvPr id="4" name="Picture 2" descr="Image result for spongebob squarepant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29" y="3303134"/>
            <a:ext cx="3216728" cy="287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71889" y="3493462"/>
            <a:ext cx="3090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latin typeface="Britannic Bold" panose="020B0903060703020204" pitchFamily="34" charset="0"/>
              </a:rPr>
              <a:t>ANSWER</a:t>
            </a:r>
            <a:r>
              <a:rPr lang="en-US" sz="6000" dirty="0" smtClean="0">
                <a:latin typeface="Britannic Bold" panose="020B0903060703020204" pitchFamily="34" charset="0"/>
              </a:rPr>
              <a:t> </a:t>
            </a:r>
            <a:endParaRPr lang="en-US" sz="60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8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THE KRUSTY KRAB </a:t>
            </a:r>
            <a:endParaRPr lang="en-US" sz="96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8407400" y="4800600"/>
            <a:ext cx="3327400" cy="172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Back to the game board!</a:t>
            </a:r>
            <a:endParaRPr lang="en-US" sz="20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59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PLACES 400</a:t>
            </a:r>
            <a:endParaRPr lang="en-US" sz="54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What is the name of the restaurant </a:t>
            </a:r>
            <a:r>
              <a:rPr lang="en-US" sz="4000" dirty="0" err="1" smtClean="0">
                <a:solidFill>
                  <a:srgbClr val="FFFF00"/>
                </a:solidFill>
                <a:latin typeface="Britannic Bold" panose="020B0903060703020204" pitchFamily="34" charset="0"/>
              </a:rPr>
              <a:t>Mr</a:t>
            </a:r>
            <a:r>
              <a:rPr lang="en-US" sz="4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  <a:latin typeface="Britannic Bold" panose="020B0903060703020204" pitchFamily="34" charset="0"/>
              </a:rPr>
              <a:t>Krabs</a:t>
            </a:r>
            <a:r>
              <a:rPr lang="en-US" sz="4000" dirty="0" smtClean="0">
                <a:solidFill>
                  <a:srgbClr val="FFFF00"/>
                </a:solidFill>
                <a:latin typeface="Britannic Bold" panose="020B0903060703020204" pitchFamily="34" charset="0"/>
              </a:rPr>
              <a:t> arch nemesis owns? </a:t>
            </a:r>
            <a:endParaRPr lang="en-US" sz="4000" dirty="0">
              <a:solidFill>
                <a:srgbClr val="FFFF00"/>
              </a:solidFill>
              <a:latin typeface="Britannic Bold" panose="020B0903060703020204" pitchFamily="34" charset="0"/>
            </a:endParaRPr>
          </a:p>
        </p:txBody>
      </p:sp>
      <p:pic>
        <p:nvPicPr>
          <p:cNvPr id="4" name="Picture 2" descr="Image result for spongebob squarepant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744" y="3438071"/>
            <a:ext cx="3216728" cy="287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37204" y="3803079"/>
            <a:ext cx="3090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2060"/>
                </a:solidFill>
                <a:latin typeface="Britannic Bold" panose="020B0903060703020204" pitchFamily="34" charset="0"/>
              </a:rPr>
              <a:t>ANSWER</a:t>
            </a:r>
            <a:r>
              <a:rPr lang="en-US" sz="6000" dirty="0" smtClean="0">
                <a:latin typeface="Britannic Bold" panose="020B0903060703020204" pitchFamily="34" charset="0"/>
              </a:rPr>
              <a:t> </a:t>
            </a:r>
            <a:endParaRPr lang="en-US" sz="60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72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106</TotalTime>
  <Words>105</Words>
  <Application>Microsoft Office PowerPoint</Application>
  <PresentationFormat>Widescreen</PresentationFormat>
  <Paragraphs>32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Britannic Bold</vt:lpstr>
      <vt:lpstr>Calibri</vt:lpstr>
      <vt:lpstr>Calibri Light</vt:lpstr>
      <vt:lpstr>Office Theme</vt:lpstr>
      <vt:lpstr>SpongeBob Jeopardy!!</vt:lpstr>
      <vt:lpstr>PowerPoint Presentation</vt:lpstr>
      <vt:lpstr>CHARACTERS 200</vt:lpstr>
      <vt:lpstr>PowerPoint Presentation</vt:lpstr>
      <vt:lpstr>CHARACTERS 400</vt:lpstr>
      <vt:lpstr>PowerPoint Presentation</vt:lpstr>
      <vt:lpstr>PLACES 200</vt:lpstr>
      <vt:lpstr>PowerPoint Presentation</vt:lpstr>
      <vt:lpstr>PLACES 400</vt:lpstr>
      <vt:lpstr>PowerPoint Presentation</vt:lpstr>
      <vt:lpstr>Picture Credits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Power Point</dc:title>
  <dc:creator>Jessica Dally</dc:creator>
  <cp:lastModifiedBy>Dally, Jessica</cp:lastModifiedBy>
  <cp:revision>10</cp:revision>
  <dcterms:created xsi:type="dcterms:W3CDTF">2018-03-20T19:29:40Z</dcterms:created>
  <dcterms:modified xsi:type="dcterms:W3CDTF">2018-03-29T18:52:13Z</dcterms:modified>
</cp:coreProperties>
</file>