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57" r:id="rId3"/>
    <p:sldId id="258" r:id="rId4"/>
    <p:sldId id="272" r:id="rId5"/>
    <p:sldId id="259" r:id="rId6"/>
    <p:sldId id="261" r:id="rId7"/>
    <p:sldId id="262" r:id="rId8"/>
    <p:sldId id="266" r:id="rId9"/>
    <p:sldId id="260" r:id="rId10"/>
    <p:sldId id="268" r:id="rId11"/>
    <p:sldId id="263" r:id="rId12"/>
    <p:sldId id="264" r:id="rId13"/>
    <p:sldId id="265" r:id="rId14"/>
    <p:sldId id="267" r:id="rId15"/>
    <p:sldId id="271" r:id="rId16"/>
    <p:sldId id="269" r:id="rId17"/>
    <p:sldId id="270" r:id="rId18"/>
    <p:sldId id="27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rooks, Chaz" initials="CC" lastIdx="1" clrIdx="0">
    <p:extLst>
      <p:ext uri="{19B8F6BF-5375-455C-9EA6-DF929625EA0E}">
        <p15:presenceInfo xmlns:p15="http://schemas.microsoft.com/office/powerpoint/2012/main" userId="Crooks, Chaz"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2" autoAdjust="0"/>
    <p:restoredTop sz="94660"/>
  </p:normalViewPr>
  <p:slideViewPr>
    <p:cSldViewPr snapToGrid="0">
      <p:cViewPr varScale="1">
        <p:scale>
          <a:sx n="76" d="100"/>
          <a:sy n="76" d="100"/>
        </p:scale>
        <p:origin x="132" y="7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5D0A1-EB56-498B-AE23-9020A38E2D42}" type="datetimeFigureOut">
              <a:rPr lang="en-US" smtClean="0"/>
              <a:t>4/10/2018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58430F-65DC-4BBE-A531-2F448CE76BED}" type="slidenum">
              <a:rPr lang="en-US" smtClean="0"/>
              <a:t>‹#›</a:t>
            </a:fld>
            <a:endParaRPr lang="en-US"/>
          </a:p>
        </p:txBody>
      </p:sp>
    </p:spTree>
    <p:extLst>
      <p:ext uri="{BB962C8B-B14F-4D97-AF65-F5344CB8AC3E}">
        <p14:creationId xmlns:p14="http://schemas.microsoft.com/office/powerpoint/2010/main" val="26343024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4/10/2018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4/10/2018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4/10/2018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4/10/2018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8" Type="http://schemas.openxmlformats.org/officeDocument/2006/relationships/hyperlink" Target="https://www.pexels.com/photo/woman-girl-music-young-41542/" TargetMode="External"/><Relationship Id="rId3" Type="http://schemas.openxmlformats.org/officeDocument/2006/relationships/hyperlink" Target="https://commons.wikimedia.org/wiki/File:Big_Pencil_(9931727354).jpg" TargetMode="External"/><Relationship Id="rId7" Type="http://schemas.openxmlformats.org/officeDocument/2006/relationships/hyperlink" Target="https://www.pexels.com/photo/adult-artist-banjo-entertainment-164819/" TargetMode="External"/><Relationship Id="rId2" Type="http://schemas.openxmlformats.org/officeDocument/2006/relationships/hyperlink" Target="https://pixabay.com/en/one-number-1-digit-font-1181083/" TargetMode="External"/><Relationship Id="rId1" Type="http://schemas.openxmlformats.org/officeDocument/2006/relationships/slideLayout" Target="../slideLayouts/slideLayout7.xml"/><Relationship Id="rId6" Type="http://schemas.openxmlformats.org/officeDocument/2006/relationships/hyperlink" Target="https://pixabay.com/en/three-number-3-digit-font-1181081/" TargetMode="External"/><Relationship Id="rId11" Type="http://schemas.openxmlformats.org/officeDocument/2006/relationships/hyperlink" Target="https://commons.wikimedia.org/wiki/File:Adobe_Premiere_Pro_CS5_icon_(2).png" TargetMode="External"/><Relationship Id="rId5" Type="http://schemas.openxmlformats.org/officeDocument/2006/relationships/hyperlink" Target="https://pixabay.com/en/two-number-2-digit-font-1181082/" TargetMode="External"/><Relationship Id="rId10" Type="http://schemas.openxmlformats.org/officeDocument/2006/relationships/hyperlink" Target="https://pixabay.com/en/five-number-5-digit-font-1181079/" TargetMode="External"/><Relationship Id="rId4" Type="http://schemas.openxmlformats.org/officeDocument/2006/relationships/hyperlink" Target="https://commons.wikimedia.org/wiki/File:ASCII_Code_Chart.svg" TargetMode="External"/><Relationship Id="rId9" Type="http://schemas.openxmlformats.org/officeDocument/2006/relationships/hyperlink" Target="https://pixabay.com/en/four-number-4-digit-font-1181080/"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5544C891-A756-47FB-AC49-4240A5C1CBCB}"/>
              </a:ext>
            </a:extLst>
          </p:cNvPr>
          <p:cNvSpPr/>
          <p:nvPr/>
        </p:nvSpPr>
        <p:spPr>
          <a:xfrm>
            <a:off x="119270" y="-313899"/>
            <a:ext cx="11808873" cy="2533957"/>
          </a:xfrm>
          <a:prstGeom prst="ellipse">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EFD0C8F-7AD6-4613-8E8A-C447C8574F16}"/>
              </a:ext>
            </a:extLst>
          </p:cNvPr>
          <p:cNvSpPr>
            <a:spLocks noGrp="1"/>
          </p:cNvSpPr>
          <p:nvPr>
            <p:ph type="title"/>
          </p:nvPr>
        </p:nvSpPr>
        <p:spPr>
          <a:xfrm>
            <a:off x="449763" y="500062"/>
            <a:ext cx="11622967" cy="1325563"/>
          </a:xfrm>
        </p:spPr>
        <p:txBody>
          <a:bodyPr>
            <a:noAutofit/>
          </a:bodyPr>
          <a:lstStyle/>
          <a:p>
            <a:r>
              <a:rPr lang="en-US" sz="8800" b="1" dirty="0">
                <a:solidFill>
                  <a:srgbClr val="FF0000"/>
                </a:solidFill>
                <a:latin typeface="Comic Sans MS"/>
                <a:cs typeface="Calibri Light"/>
              </a:rPr>
              <a:t>What is Multimedia?</a:t>
            </a:r>
            <a:endParaRPr lang="en-US" sz="8800" b="1" dirty="0" err="1">
              <a:solidFill>
                <a:srgbClr val="FF0000"/>
              </a:solidFill>
              <a:latin typeface="Comic Sans MS"/>
              <a:cs typeface="Calibri Light"/>
            </a:endParaRPr>
          </a:p>
        </p:txBody>
      </p:sp>
      <p:pic>
        <p:nvPicPr>
          <p:cNvPr id="5" name="Content Placeholder 4">
            <a:extLst>
              <a:ext uri="{FF2B5EF4-FFF2-40B4-BE49-F238E27FC236}">
                <a16:creationId xmlns:a16="http://schemas.microsoft.com/office/drawing/2014/main" id="{CE5F56C6-284A-4434-A5CC-C60B9B62FBEE}"/>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backgroundRemoval t="5842" b="98641" l="6658" r="99049">
                        <a14:foregroundMark x1="89266" y1="22962" x2="95016" y2="28624"/>
                        <a14:foregroundMark x1="99118" y1="40625" x2="99457" y2="43614"/>
                        <a14:foregroundMark x1="99457" y1="43614" x2="95066" y2="62980"/>
                        <a14:foregroundMark x1="92089" y1="68239" x2="85870" y2="72011"/>
                        <a14:foregroundMark x1="96603" y1="56114" x2="99049" y2="44429"/>
                        <a14:foregroundMark x1="97553" y1="40108" x2="95380" y2="33832"/>
                        <a14:foregroundMark x1="99049" y1="44429" x2="97732" y2="40625"/>
                        <a14:foregroundMark x1="95380" y1="33832" x2="95380" y2="33832"/>
                        <a14:foregroundMark x1="98777" y1="40625" x2="99049" y2="48505"/>
                        <a14:foregroundMark x1="99049" y1="48505" x2="96875" y2="57473"/>
                        <a14:foregroundMark x1="42391" y1="10326" x2="61456" y2="7618"/>
                        <a14:foregroundMark x1="65667" y1="7193" x2="74049" y2="10598"/>
                        <a14:foregroundMark x1="37500" y1="32473" x2="40217" y2="43886"/>
                        <a14:foregroundMark x1="40217" y1="43886" x2="51495" y2="42935"/>
                        <a14:foregroundMark x1="51495" y1="42935" x2="51630" y2="31386"/>
                        <a14:foregroundMark x1="51630" y1="31386" x2="44158" y2="39946"/>
                        <a14:foregroundMark x1="44158" y1="39946" x2="37908" y2="32065"/>
                        <a14:foregroundMark x1="50408" y1="35054" x2="50679" y2="34918"/>
                        <a14:foregroundMark x1="49592" y1="39674" x2="50679" y2="36413"/>
                        <a14:foregroundMark x1="38995" y1="41440" x2="48234" y2="47418"/>
                        <a14:foregroundMark x1="48234" y1="47418" x2="41848" y2="43614"/>
                        <a14:foregroundMark x1="45652" y1="28533" x2="45652" y2="28533"/>
                        <a14:foregroundMark x1="41712" y1="33152" x2="41712" y2="33152"/>
                        <a14:foregroundMark x1="63995" y1="40761" x2="73777" y2="45788"/>
                        <a14:foregroundMark x1="73777" y1="45788" x2="77853" y2="35190"/>
                        <a14:foregroundMark x1="77853" y1="35190" x2="70516" y2="44158"/>
                        <a14:foregroundMark x1="70516" y1="44158" x2="65082" y2="41168"/>
                        <a14:foregroundMark x1="67935" y1="43207" x2="67120" y2="42527"/>
                        <a14:foregroundMark x1="66168" y1="41848" x2="66576" y2="42391"/>
                        <a14:foregroundMark x1="68207" y1="39266" x2="68207" y2="39266"/>
                        <a14:foregroundMark x1="69022" y1="38995" x2="69022" y2="38995"/>
                        <a14:foregroundMark x1="71603" y1="36413" x2="71603" y2="36413"/>
                        <a14:foregroundMark x1="48098" y1="66168" x2="50679" y2="79212"/>
                        <a14:foregroundMark x1="50679" y1="79212" x2="57880" y2="88315"/>
                        <a14:foregroundMark x1="57880" y1="88315" x2="66848" y2="81114"/>
                        <a14:foregroundMark x1="66848" y1="81114" x2="67120" y2="69293"/>
                        <a14:foregroundMark x1="67120" y1="69293" x2="56114" y2="72283"/>
                        <a14:foregroundMark x1="56114" y1="72283" x2="50136" y2="81522"/>
                        <a14:foregroundMark x1="50136" y1="81522" x2="57745" y2="90353"/>
                        <a14:foregroundMark x1="57745" y1="90353" x2="66848" y2="83832"/>
                        <a14:foregroundMark x1="66848" y1="83832" x2="67935" y2="74321"/>
                        <a14:foregroundMark x1="56522" y1="72554" x2="62092" y2="71060"/>
                        <a14:foregroundMark x1="60054" y1="71467" x2="56386" y2="82337"/>
                        <a14:foregroundMark x1="56386" y1="82337" x2="65489" y2="76223"/>
                        <a14:foregroundMark x1="65489" y1="76223" x2="60462" y2="71603"/>
                        <a14:foregroundMark x1="64402" y1="66576" x2="63723" y2="67935"/>
                        <a14:foregroundMark x1="66033" y1="66848" x2="65489" y2="70109"/>
                        <a14:foregroundMark x1="65489" y1="67527" x2="67255" y2="70109"/>
                        <a14:foregroundMark x1="67255" y1="67527" x2="68207" y2="64674"/>
                        <a14:foregroundMark x1="68207" y1="64674" x2="72147" y2="62636"/>
                        <a14:foregroundMark x1="48913" y1="67527" x2="42391" y2="64810"/>
                        <a14:foregroundMark x1="24457" y1="71060" x2="25679" y2="82337"/>
                        <a14:foregroundMark x1="25679" y1="82337" x2="32337" y2="91440"/>
                        <a14:foregroundMark x1="32337" y1="91440" x2="42120" y2="97554"/>
                        <a14:foregroundMark x1="42120" y1="97554" x2="53261" y2="97011"/>
                        <a14:foregroundMark x1="53261" y1="97011" x2="63179" y2="91304"/>
                        <a14:foregroundMark x1="42583" y1="93413" x2="40625" y2="93614"/>
                        <a14:foregroundMark x1="63179" y1="91304" x2="50625" y2="92590"/>
                        <a14:foregroundMark x1="33654" y1="87823" x2="31793" y2="86277"/>
                        <a14:foregroundMark x1="40625" y1="93614" x2="39314" y2="92525"/>
                        <a14:foregroundMark x1="31793" y1="86277" x2="27038" y2="75679"/>
                        <a14:foregroundMark x1="27038" y1="75679" x2="26766" y2="72147"/>
                        <a14:foregroundMark x1="38859" y1="94837" x2="50272" y2="96196"/>
                        <a14:foregroundMark x1="50272" y1="96196" x2="55299" y2="94158"/>
                        <a14:foregroundMark x1="52174" y1="7337" x2="61963" y2="6822"/>
                        <a14:foregroundMark x1="42799" y1="97554" x2="51495" y2="98641"/>
                        <a14:foregroundMark x1="32473" y1="87636" x2="34714" y2="88958"/>
                        <a14:backgroundMark x1="96875" y1="28125" x2="99864" y2="38995"/>
                        <a14:backgroundMark x1="99864" y1="38995" x2="99864" y2="40625"/>
                        <a14:backgroundMark x1="95516" y1="63179" x2="92935" y2="68614"/>
                        <a14:backgroundMark x1="42799" y1="93071" x2="50408" y2="92935"/>
                        <a14:backgroundMark x1="37772" y1="90761" x2="40217" y2="91304"/>
                        <a14:backgroundMark x1="62500" y1="5978" x2="66440" y2="5978"/>
                        <a14:backgroundMark x1="8016" y1="8424" x2="14266" y2="15353"/>
                        <a14:backgroundMark x1="6929" y1="12364" x2="10190" y2="13179"/>
                        <a14:backgroundMark x1="5299" y1="11277" x2="6250" y2="12364"/>
                        <a14:backgroundMark x1="16033" y1="10870" x2="16984" y2="12772"/>
                        <a14:backgroundMark x1="6658" y1="11277" x2="8696" y2="14130"/>
                        <a14:backgroundMark x1="37908" y1="90897" x2="37908" y2="90897"/>
                        <a14:backgroundMark x1="37500" y1="89810" x2="37500" y2="89810"/>
                        <a14:backgroundMark x1="36821" y1="89402" x2="36821" y2="89402"/>
                        <a14:backgroundMark x1="36685" y1="90082" x2="37500" y2="90489"/>
                        <a14:backgroundMark x1="35734" y1="89130" x2="37092" y2="90489"/>
                        <a14:backgroundMark x1="34918" y1="88723" x2="36413" y2="89402"/>
                        <a14:backgroundMark x1="37364" y1="90082" x2="37908" y2="90489"/>
                      </a14:backgroundRemoval>
                    </a14:imgEffect>
                  </a14:imgLayer>
                </a14:imgProps>
              </a:ext>
              <a:ext uri="{28A0092B-C50C-407E-A947-70E740481C1C}">
                <a14:useLocalDpi xmlns:a14="http://schemas.microsoft.com/office/drawing/2010/main" val="0"/>
              </a:ext>
            </a:extLst>
          </a:blip>
          <a:stretch>
            <a:fillRect/>
          </a:stretch>
        </p:blipFill>
        <p:spPr>
          <a:xfrm>
            <a:off x="3920331" y="2196686"/>
            <a:ext cx="4351338" cy="4351338"/>
          </a:xfrm>
          <a:effectLst>
            <a:glow rad="228600">
              <a:schemeClr val="accent2">
                <a:satMod val="175000"/>
                <a:alpha val="40000"/>
              </a:schemeClr>
            </a:glow>
          </a:effectLst>
        </p:spPr>
      </p:pic>
      <p:sp>
        <p:nvSpPr>
          <p:cNvPr id="6" name="Oval 5">
            <a:extLst>
              <a:ext uri="{FF2B5EF4-FFF2-40B4-BE49-F238E27FC236}">
                <a16:creationId xmlns:a16="http://schemas.microsoft.com/office/drawing/2014/main" id="{C9FFE643-D326-4C12-82AF-A6CFF161CC1B}"/>
              </a:ext>
            </a:extLst>
          </p:cNvPr>
          <p:cNvSpPr/>
          <p:nvPr/>
        </p:nvSpPr>
        <p:spPr>
          <a:xfrm>
            <a:off x="3155632" y="2370184"/>
            <a:ext cx="1240223" cy="491319"/>
          </a:xfrm>
          <a:prstGeom prst="ellipse">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480DF5AD-ADC0-4680-8835-FC2BF10DA5B9}"/>
              </a:ext>
            </a:extLst>
          </p:cNvPr>
          <p:cNvSpPr/>
          <p:nvPr/>
        </p:nvSpPr>
        <p:spPr>
          <a:xfrm>
            <a:off x="4148919" y="2866646"/>
            <a:ext cx="788158" cy="491320"/>
          </a:xfrm>
          <a:prstGeom prst="ellipse">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ction Button: Go Forward or Next 9">
            <a:hlinkClick r:id="" action="ppaction://hlinkshowjump?jump=nextslide" highlightClick="1"/>
            <a:extLst>
              <a:ext uri="{FF2B5EF4-FFF2-40B4-BE49-F238E27FC236}">
                <a16:creationId xmlns:a16="http://schemas.microsoft.com/office/drawing/2014/main" id="{2D714142-0AC6-4B1C-975A-52A61D46A342}"/>
              </a:ext>
            </a:extLst>
          </p:cNvPr>
          <p:cNvSpPr/>
          <p:nvPr/>
        </p:nvSpPr>
        <p:spPr>
          <a:xfrm>
            <a:off x="9212239" y="5732060"/>
            <a:ext cx="2402006" cy="815964"/>
          </a:xfrm>
          <a:prstGeom prst="actionButtonForwardNext">
            <a:avLst/>
          </a:prstGeom>
          <a:solidFill>
            <a:srgbClr val="FF0000"/>
          </a:solidFill>
          <a:ln>
            <a:solidFill>
              <a:schemeClr val="accent2">
                <a:lumMod val="40000"/>
                <a:lumOff val="60000"/>
              </a:schemeClr>
            </a:solid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omic Sans MS" panose="030F0702030302020204" pitchFamily="66" charset="0"/>
              </a:rPr>
              <a:t>next</a:t>
            </a:r>
          </a:p>
        </p:txBody>
      </p:sp>
    </p:spTree>
    <p:extLst>
      <p:ext uri="{BB962C8B-B14F-4D97-AF65-F5344CB8AC3E}">
        <p14:creationId xmlns:p14="http://schemas.microsoft.com/office/powerpoint/2010/main" val="4260644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6"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par>
                          <p:cTn id="26" fill="hold">
                            <p:stCondLst>
                              <p:cond delay="2500"/>
                            </p:stCondLst>
                            <p:childTnLst>
                              <p:par>
                                <p:cTn id="27" presetID="42" presetClass="entr" presetSubtype="0" fill="hold" grpId="0" nodeType="afterEffect">
                                  <p:stCondLst>
                                    <p:cond delay="75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par>
                          <p:cTn id="32" fill="hold">
                            <p:stCondLst>
                              <p:cond delay="4250"/>
                            </p:stCondLst>
                            <p:childTnLst>
                              <p:par>
                                <p:cTn id="33" presetID="42" presetClass="entr" presetSubtype="0" fill="hold" grpId="0" nodeType="afterEffect">
                                  <p:stCondLst>
                                    <p:cond delay="50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750"/>
                                        <p:tgtEl>
                                          <p:spTgt spid="6"/>
                                        </p:tgtEl>
                                      </p:cBhvr>
                                    </p:animEffect>
                                    <p:anim calcmode="lin" valueType="num">
                                      <p:cBhvr>
                                        <p:cTn id="36" dur="750" fill="hold"/>
                                        <p:tgtEl>
                                          <p:spTgt spid="6"/>
                                        </p:tgtEl>
                                        <p:attrNameLst>
                                          <p:attrName>ppt_x</p:attrName>
                                        </p:attrNameLst>
                                      </p:cBhvr>
                                      <p:tavLst>
                                        <p:tav tm="0">
                                          <p:val>
                                            <p:strVal val="#ppt_x"/>
                                          </p:val>
                                        </p:tav>
                                        <p:tav tm="100000">
                                          <p:val>
                                            <p:strVal val="#ppt_x"/>
                                          </p:val>
                                        </p:tav>
                                      </p:tavLst>
                                    </p:anim>
                                    <p:anim calcmode="lin" valueType="num">
                                      <p:cBhvr>
                                        <p:cTn id="37" dur="75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25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anim calcmode="lin" valueType="num">
                                      <p:cBhvr>
                                        <p:cTn id="42" dur="500" fill="hold"/>
                                        <p:tgtEl>
                                          <p:spTgt spid="7"/>
                                        </p:tgtEl>
                                        <p:attrNameLst>
                                          <p:attrName>ppt_x</p:attrName>
                                        </p:attrNameLst>
                                      </p:cBhvr>
                                      <p:tavLst>
                                        <p:tav tm="0">
                                          <p:val>
                                            <p:strVal val="#ppt_x"/>
                                          </p:val>
                                        </p:tav>
                                        <p:tav tm="100000">
                                          <p:val>
                                            <p:strVal val="#ppt_x"/>
                                          </p:val>
                                        </p:tav>
                                      </p:tavLst>
                                    </p:anim>
                                    <p:anim calcmode="lin" valueType="num">
                                      <p:cBhvr>
                                        <p:cTn id="43" dur="500" fill="hold"/>
                                        <p:tgtEl>
                                          <p:spTgt spid="7"/>
                                        </p:tgtEl>
                                        <p:attrNameLst>
                                          <p:attrName>ppt_y</p:attrName>
                                        </p:attrNameLst>
                                      </p:cBhvr>
                                      <p:tavLst>
                                        <p:tav tm="0">
                                          <p:val>
                                            <p:strVal val="#ppt_y+.1"/>
                                          </p:val>
                                        </p:tav>
                                        <p:tav tm="100000">
                                          <p:val>
                                            <p:strVal val="#ppt_y"/>
                                          </p:val>
                                        </p:tav>
                                      </p:tavLst>
                                    </p:anim>
                                  </p:childTnLst>
                                </p:cTn>
                              </p:par>
                            </p:childTnLst>
                          </p:cTn>
                        </p:par>
                        <p:par>
                          <p:cTn id="44" fill="hold">
                            <p:stCondLst>
                              <p:cond delay="6250"/>
                            </p:stCondLst>
                            <p:childTnLst>
                              <p:par>
                                <p:cTn id="45" presetID="2" presetClass="entr" presetSubtype="1" fill="hold" grpId="0" nodeType="afterEffect">
                                  <p:stCondLst>
                                    <p:cond delay="10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6" grpId="0" animBg="1"/>
      <p:bldP spid="7" grpId="0"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620E59B-F3A4-4F5B-B81F-ED4A4B0C8A59}"/>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693" b="99349" l="879" r="91504">
                        <a14:foregroundMark x1="11816" y1="72396" x2="2148" y2="85417"/>
                        <a14:foregroundMark x1="2148" y1="85417" x2="684" y2="93099"/>
                        <a14:foregroundMark x1="684" y1="93099" x2="4883" y2="98438"/>
                        <a14:foregroundMark x1="4883" y1="98438" x2="12012" y2="98568"/>
                        <a14:foregroundMark x1="12012" y1="98568" x2="19629" y2="98568"/>
                        <a14:foregroundMark x1="19629" y1="98568" x2="26074" y2="95964"/>
                        <a14:foregroundMark x1="26074" y1="95964" x2="34570" y2="88151"/>
                        <a14:foregroundMark x1="7813" y1="78125" x2="3418" y2="83464"/>
                        <a14:foregroundMark x1="3418" y1="83464" x2="879" y2="90365"/>
                        <a14:foregroundMark x1="879" y1="90365" x2="977" y2="97917"/>
                        <a14:foregroundMark x1="977" y1="97917" x2="7422" y2="96875"/>
                        <a14:foregroundMark x1="7422" y1="96875" x2="7129" y2="82943"/>
                        <a14:foregroundMark x1="4883" y1="79948" x2="684" y2="85938"/>
                        <a14:foregroundMark x1="684" y1="85938" x2="879" y2="93620"/>
                        <a14:foregroundMark x1="879" y1="93620" x2="5078" y2="99349"/>
                        <a14:foregroundMark x1="5078" y1="99349" x2="6445" y2="98568"/>
                        <a14:foregroundMark x1="3418" y1="82552" x2="293" y2="90885"/>
                        <a14:foregroundMark x1="293" y1="90885" x2="879" y2="98568"/>
                        <a14:foregroundMark x1="879" y1="98568" x2="1172" y2="99479"/>
                        <a14:foregroundMark x1="60475" y1="9970" x2="61406" y2="8610"/>
                        <a14:foregroundMark x1="59277" y1="11719" x2="59991" y2="10676"/>
                        <a14:foregroundMark x1="93641" y1="20031" x2="93945" y2="20573"/>
                        <a14:foregroundMark x1="89448" y1="12550" x2="90257" y2="13993"/>
                        <a14:foregroundMark x1="93945" y1="20573" x2="95410" y2="27734"/>
                        <a14:foregroundMark x1="95410" y1="27734" x2="94024" y2="39030"/>
                        <a14:foregroundMark x1="79270" y1="58586" x2="74023" y2="60026"/>
                        <a14:foregroundMark x1="74023" y1="60026" x2="73047" y2="59635"/>
                        <a14:foregroundMark x1="51172" y1="29297" x2="53929" y2="18849"/>
                        <a14:foregroundMark x1="93918" y1="19859" x2="95996" y2="29036"/>
                        <a14:foregroundMark x1="95996" y1="29036" x2="96094" y2="36198"/>
                        <a14:foregroundMark x1="96094" y1="36198" x2="95013" y2="39601"/>
                        <a14:foregroundMark x1="79594" y1="58334" x2="74414" y2="60417"/>
                        <a14:foregroundMark x1="74414" y1="60417" x2="71680" y2="60547"/>
                        <a14:foregroundMark x1="60948" y1="8724" x2="65723" y2="4948"/>
                        <a14:foregroundMark x1="60454" y1="9115" x2="60948" y2="8724"/>
                        <a14:foregroundMark x1="60181" y1="9331" x2="60454" y2="9115"/>
                        <a14:foregroundMark x1="65723" y1="4948" x2="68164" y2="4036"/>
                        <a14:foregroundMark x1="68945" y1="4948" x2="74324" y2="3183"/>
                        <a14:foregroundMark x1="75293" y1="2865" x2="83203" y2="5208"/>
                        <a14:foregroundMark x1="69336" y1="4688" x2="67480" y2="5208"/>
                        <a14:foregroundMark x1="68457" y1="4427" x2="70020" y2="4297"/>
                        <a14:foregroundMark x1="55823" y1="16265" x2="54883" y2="20313"/>
                        <a14:foregroundMark x1="56152" y1="14844" x2="56083" y2="15143"/>
                        <a14:foregroundMark x1="56461" y1="16587" x2="57444" y2="15554"/>
                        <a14:foregroundMark x1="53906" y1="19271" x2="56216" y2="16845"/>
                        <a14:foregroundMark x1="54590" y1="17578" x2="55881" y2="16326"/>
                        <a14:foregroundMark x1="54395" y1="19661" x2="56016" y2="16467"/>
                        <a14:foregroundMark x1="50684" y1="31250" x2="50195" y2="30729"/>
                        <a14:foregroundMark x1="49316" y1="31250" x2="46484" y2="33464"/>
                        <a14:backgroundMark x1="59929" y1="8940" x2="60418" y2="8223"/>
                        <a14:backgroundMark x1="83302" y1="5032" x2="86523" y2="5990"/>
                        <a14:backgroundMark x1="86523" y1="5990" x2="91309" y2="11849"/>
                        <a14:backgroundMark x1="91309" y1="11849" x2="94238" y2="19661"/>
                        <a14:backgroundMark x1="94531" y1="39323" x2="89844" y2="52865"/>
                        <a14:backgroundMark x1="89844" y1="52865" x2="79785" y2="60677"/>
                        <a14:backgroundMark x1="69336" y1="2083" x2="75977" y2="1172"/>
                        <a14:backgroundMark x1="75977" y1="1172" x2="75977" y2="1172"/>
                        <a14:backgroundMark x1="58789" y1="9635" x2="55762" y2="14844"/>
                        <a14:backgroundMark x1="58789" y1="9115" x2="58789" y2="9115"/>
                        <a14:backgroundMark x1="59277" y1="8724" x2="59277" y2="8724"/>
                        <a14:backgroundMark x1="58496" y1="8724" x2="58496" y2="8724"/>
                        <a14:backgroundMark x1="55957" y1="14583" x2="55957" y2="14583"/>
                        <a14:backgroundMark x1="54590" y1="15755" x2="54590" y2="15755"/>
                        <a14:backgroundMark x1="55762" y1="14323" x2="55762" y2="14323"/>
                        <a14:backgroundMark x1="55273" y1="14453" x2="55273" y2="14453"/>
                        <a14:backgroundMark x1="54883" y1="14583" x2="54590" y2="14974"/>
                        <a14:backgroundMark x1="55957" y1="13672" x2="55469" y2="14453"/>
                        <a14:backgroundMark x1="58105" y1="9635" x2="58984" y2="7813"/>
                        <a14:backgroundMark x1="59961" y1="8854" x2="58301" y2="8724"/>
                        <a14:backgroundMark x1="55273" y1="14583" x2="54883" y2="15495"/>
                      </a14:backgroundRemoval>
                    </a14:imgEffect>
                  </a14:imgLayer>
                </a14:imgProps>
              </a:ext>
              <a:ext uri="{28A0092B-C50C-407E-A947-70E740481C1C}">
                <a14:useLocalDpi xmlns:a14="http://schemas.microsoft.com/office/drawing/2010/main" val="0"/>
              </a:ext>
            </a:extLst>
          </a:blip>
          <a:stretch>
            <a:fillRect/>
          </a:stretch>
        </p:blipFill>
        <p:spPr>
          <a:xfrm>
            <a:off x="0" y="0"/>
            <a:ext cx="7493000" cy="6858000"/>
          </a:xfrm>
          <a:prstGeom prst="rect">
            <a:avLst/>
          </a:prstGeom>
        </p:spPr>
      </p:pic>
      <p:sp>
        <p:nvSpPr>
          <p:cNvPr id="4" name="TextBox 3">
            <a:extLst>
              <a:ext uri="{FF2B5EF4-FFF2-40B4-BE49-F238E27FC236}">
                <a16:creationId xmlns:a16="http://schemas.microsoft.com/office/drawing/2014/main" id="{0D53583D-9CC6-4ED5-828C-7ACA56756A29}"/>
              </a:ext>
            </a:extLst>
          </p:cNvPr>
          <p:cNvSpPr txBox="1"/>
          <p:nvPr/>
        </p:nvSpPr>
        <p:spPr>
          <a:xfrm>
            <a:off x="7226300" y="939800"/>
            <a:ext cx="4241800" cy="3785652"/>
          </a:xfrm>
          <a:prstGeom prst="rect">
            <a:avLst/>
          </a:prstGeom>
          <a:noFill/>
        </p:spPr>
        <p:txBody>
          <a:bodyPr wrap="square" rtlCol="0">
            <a:spAutoFit/>
          </a:bodyPr>
          <a:lstStyle/>
          <a:p>
            <a:r>
              <a:rPr lang="en-US" sz="4800" b="1" dirty="0">
                <a:solidFill>
                  <a:srgbClr val="FF0000"/>
                </a:solidFill>
                <a:latin typeface="Comic Sans MS" panose="030F0702030302020204" pitchFamily="66" charset="0"/>
              </a:rPr>
              <a:t>A microphone is considered an input hardware device.</a:t>
            </a:r>
          </a:p>
        </p:txBody>
      </p:sp>
      <p:sp>
        <p:nvSpPr>
          <p:cNvPr id="5" name="Action Button: Go Back or Previous 4">
            <a:hlinkClick r:id="" action="ppaction://hlinkshowjump?jump=previousslide" highlightClick="1"/>
            <a:extLst>
              <a:ext uri="{FF2B5EF4-FFF2-40B4-BE49-F238E27FC236}">
                <a16:creationId xmlns:a16="http://schemas.microsoft.com/office/drawing/2014/main" id="{B608B6D8-0AC8-4C87-A15A-ECBC9B8532B3}"/>
              </a:ext>
            </a:extLst>
          </p:cNvPr>
          <p:cNvSpPr/>
          <p:nvPr/>
        </p:nvSpPr>
        <p:spPr>
          <a:xfrm>
            <a:off x="368300" y="5270500"/>
            <a:ext cx="2527300" cy="1092200"/>
          </a:xfrm>
          <a:prstGeom prst="actionButtonBackPrevious">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ln w="22225">
                  <a:solidFill>
                    <a:schemeClr val="accent2"/>
                  </a:solidFill>
                  <a:prstDash val="solid"/>
                </a:ln>
                <a:solidFill>
                  <a:srgbClr val="FFFF00"/>
                </a:solidFill>
                <a:latin typeface="Comic Sans MS" panose="030F0702030302020204" pitchFamily="66" charset="0"/>
              </a:rPr>
              <a:t>back</a:t>
            </a:r>
          </a:p>
        </p:txBody>
      </p:sp>
      <p:sp>
        <p:nvSpPr>
          <p:cNvPr id="6" name="Action Button: Go Forward or Next 5">
            <a:hlinkClick r:id="" action="ppaction://hlinkshowjump?jump=nextslide" highlightClick="1"/>
            <a:extLst>
              <a:ext uri="{FF2B5EF4-FFF2-40B4-BE49-F238E27FC236}">
                <a16:creationId xmlns:a16="http://schemas.microsoft.com/office/drawing/2014/main" id="{7661F118-485F-4157-817D-A7CBD8D4DC4C}"/>
              </a:ext>
            </a:extLst>
          </p:cNvPr>
          <p:cNvSpPr/>
          <p:nvPr/>
        </p:nvSpPr>
        <p:spPr>
          <a:xfrm>
            <a:off x="9359900" y="5270500"/>
            <a:ext cx="2463800" cy="1092200"/>
          </a:xfrm>
          <a:prstGeom prst="actionButtonForwardNext">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n w="22225">
                  <a:solidFill>
                    <a:schemeClr val="accent2"/>
                  </a:solidFill>
                  <a:prstDash val="solid"/>
                </a:ln>
                <a:solidFill>
                  <a:srgbClr val="FFFF00"/>
                </a:solidFill>
                <a:latin typeface="Comic Sans MS" panose="030F0702030302020204" pitchFamily="66" charset="0"/>
              </a:rPr>
              <a:t>next</a:t>
            </a:r>
          </a:p>
        </p:txBody>
      </p:sp>
    </p:spTree>
    <p:extLst>
      <p:ext uri="{BB962C8B-B14F-4D97-AF65-F5344CB8AC3E}">
        <p14:creationId xmlns:p14="http://schemas.microsoft.com/office/powerpoint/2010/main" val="3894451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C3A9833-EB82-45F8-8E1C-BEF17CD2C4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9628" y="-420914"/>
            <a:ext cx="6858000" cy="6858000"/>
          </a:xfrm>
          <a:prstGeom prst="rect">
            <a:avLst/>
          </a:prstGeom>
          <a:effectLst>
            <a:glow rad="228600">
              <a:schemeClr val="accent2">
                <a:satMod val="175000"/>
                <a:alpha val="40000"/>
              </a:schemeClr>
            </a:glow>
          </a:effectLst>
        </p:spPr>
      </p:pic>
      <p:sp>
        <p:nvSpPr>
          <p:cNvPr id="4" name="TextBox 3">
            <a:extLst>
              <a:ext uri="{FF2B5EF4-FFF2-40B4-BE49-F238E27FC236}">
                <a16:creationId xmlns:a16="http://schemas.microsoft.com/office/drawing/2014/main" id="{811E3048-B156-424D-9171-8D22B39B170B}"/>
              </a:ext>
            </a:extLst>
          </p:cNvPr>
          <p:cNvSpPr txBox="1"/>
          <p:nvPr/>
        </p:nvSpPr>
        <p:spPr>
          <a:xfrm>
            <a:off x="4891314" y="696686"/>
            <a:ext cx="6226629" cy="1569660"/>
          </a:xfrm>
          <a:prstGeom prst="rect">
            <a:avLst/>
          </a:prstGeom>
          <a:noFill/>
        </p:spPr>
        <p:txBody>
          <a:bodyPr wrap="square" rtlCol="0">
            <a:spAutoFit/>
          </a:bodyPr>
          <a:lstStyle/>
          <a:p>
            <a:r>
              <a:rPr lang="en-US" sz="9600" b="1" dirty="0">
                <a:solidFill>
                  <a:srgbClr val="FF0000"/>
                </a:solidFill>
                <a:latin typeface="Comic Sans MS" panose="030F0702030302020204" pitchFamily="66" charset="0"/>
              </a:rPr>
              <a:t>Animation</a:t>
            </a:r>
          </a:p>
        </p:txBody>
      </p:sp>
      <p:pic>
        <p:nvPicPr>
          <p:cNvPr id="6" name="Picture 5">
            <a:extLst>
              <a:ext uri="{FF2B5EF4-FFF2-40B4-BE49-F238E27FC236}">
                <a16:creationId xmlns:a16="http://schemas.microsoft.com/office/drawing/2014/main" id="{281264E9-A87D-4AB6-81D3-98E1920867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74172"/>
            <a:ext cx="5326743" cy="5987142"/>
          </a:xfrm>
          <a:prstGeom prst="rect">
            <a:avLst/>
          </a:prstGeom>
        </p:spPr>
      </p:pic>
      <p:sp>
        <p:nvSpPr>
          <p:cNvPr id="7" name="Action Button: Go Back or Previous 6">
            <a:hlinkClick r:id="" action="ppaction://hlinkshowjump?jump=previousslide" highlightClick="1"/>
            <a:extLst>
              <a:ext uri="{FF2B5EF4-FFF2-40B4-BE49-F238E27FC236}">
                <a16:creationId xmlns:a16="http://schemas.microsoft.com/office/drawing/2014/main" id="{257F10A8-0814-4647-8CFF-121FE33882CD}"/>
              </a:ext>
            </a:extLst>
          </p:cNvPr>
          <p:cNvSpPr/>
          <p:nvPr/>
        </p:nvSpPr>
        <p:spPr>
          <a:xfrm>
            <a:off x="381000" y="5657850"/>
            <a:ext cx="2146300" cy="1006928"/>
          </a:xfrm>
          <a:prstGeom prst="actionButtonBackPrevious">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n w="22225">
                  <a:solidFill>
                    <a:schemeClr val="accent2"/>
                  </a:solidFill>
                  <a:prstDash val="solid"/>
                </a:ln>
                <a:solidFill>
                  <a:srgbClr val="FFFF00"/>
                </a:solidFill>
                <a:latin typeface="Comic Sans MS" panose="030F0702030302020204" pitchFamily="66" charset="0"/>
              </a:rPr>
              <a:t>back</a:t>
            </a:r>
          </a:p>
        </p:txBody>
      </p:sp>
      <p:sp>
        <p:nvSpPr>
          <p:cNvPr id="8" name="Action Button: Go Forward or Next 7">
            <a:hlinkClick r:id="" action="ppaction://hlinkshowjump?jump=nextslide" highlightClick="1"/>
            <a:extLst>
              <a:ext uri="{FF2B5EF4-FFF2-40B4-BE49-F238E27FC236}">
                <a16:creationId xmlns:a16="http://schemas.microsoft.com/office/drawing/2014/main" id="{7615CA84-516D-4008-84BB-56AD099892B6}"/>
              </a:ext>
            </a:extLst>
          </p:cNvPr>
          <p:cNvSpPr/>
          <p:nvPr/>
        </p:nvSpPr>
        <p:spPr>
          <a:xfrm>
            <a:off x="9626600" y="5676900"/>
            <a:ext cx="2184400" cy="1006928"/>
          </a:xfrm>
          <a:prstGeom prst="actionButtonForwardNext">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n w="22225">
                  <a:solidFill>
                    <a:schemeClr val="accent2"/>
                  </a:solidFill>
                  <a:prstDash val="solid"/>
                </a:ln>
                <a:solidFill>
                  <a:srgbClr val="FFFF00"/>
                </a:solidFill>
                <a:latin typeface="Comic Sans MS" panose="030F0702030302020204" pitchFamily="66" charset="0"/>
              </a:rPr>
              <a:t>next</a:t>
            </a:r>
          </a:p>
        </p:txBody>
      </p:sp>
    </p:spTree>
    <p:extLst>
      <p:ext uri="{BB962C8B-B14F-4D97-AF65-F5344CB8AC3E}">
        <p14:creationId xmlns:p14="http://schemas.microsoft.com/office/powerpoint/2010/main" val="615100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xit" presetSubtype="4" fill="hold" nodeType="afterEffect">
                                  <p:stCondLst>
                                    <p:cond delay="1000"/>
                                  </p:stCondLst>
                                  <p:childTnLst>
                                    <p:anim calcmode="lin" valueType="num">
                                      <p:cBhvr additive="base">
                                        <p:cTn id="11" dur="500"/>
                                        <p:tgtEl>
                                          <p:spTgt spid="3"/>
                                        </p:tgtEl>
                                        <p:attrNameLst>
                                          <p:attrName>ppt_x</p:attrName>
                                        </p:attrNameLst>
                                      </p:cBhvr>
                                      <p:tavLst>
                                        <p:tav tm="0">
                                          <p:val>
                                            <p:strVal val="ppt_x"/>
                                          </p:val>
                                        </p:tav>
                                        <p:tav tm="100000">
                                          <p:val>
                                            <p:strVal val="ppt_x"/>
                                          </p:val>
                                        </p:tav>
                                      </p:tavLst>
                                    </p:anim>
                                    <p:anim calcmode="lin" valueType="num">
                                      <p:cBhvr additive="base">
                                        <p:cTn id="12" dur="500"/>
                                        <p:tgtEl>
                                          <p:spTgt spid="3"/>
                                        </p:tgtEl>
                                        <p:attrNameLst>
                                          <p:attrName>ppt_y</p:attrName>
                                        </p:attrNameLst>
                                      </p:cBhvr>
                                      <p:tavLst>
                                        <p:tav tm="0">
                                          <p:val>
                                            <p:strVal val="ppt_y"/>
                                          </p:val>
                                        </p:tav>
                                        <p:tav tm="100000">
                                          <p:val>
                                            <p:strVal val="1+ppt_h/2"/>
                                          </p:val>
                                        </p:tav>
                                      </p:tavLst>
                                    </p:anim>
                                    <p:set>
                                      <p:cBhvr>
                                        <p:cTn id="13" dur="1" fill="hold">
                                          <p:stCondLst>
                                            <p:cond delay="499"/>
                                          </p:stCondLst>
                                        </p:cTn>
                                        <p:tgtEl>
                                          <p:spTgt spid="3"/>
                                        </p:tgtEl>
                                        <p:attrNameLst>
                                          <p:attrName>style.visibility</p:attrName>
                                        </p:attrNameLst>
                                      </p:cBhvr>
                                      <p:to>
                                        <p:strVal val="hidden"/>
                                      </p:to>
                                    </p:set>
                                  </p:childTnLst>
                                </p:cTn>
                              </p:par>
                            </p:childTnLst>
                          </p:cTn>
                        </p:par>
                        <p:par>
                          <p:cTn id="14" fill="hold">
                            <p:stCondLst>
                              <p:cond delay="2000"/>
                            </p:stCondLst>
                            <p:childTnLst>
                              <p:par>
                                <p:cTn id="15" presetID="1" presetClass="entr" presetSubtype="0" fill="hold" nodeType="afterEffect">
                                  <p:stCondLst>
                                    <p:cond delay="1500"/>
                                  </p:stCondLst>
                                  <p:childTnLst>
                                    <p:set>
                                      <p:cBhvr>
                                        <p:cTn id="16" dur="1" fill="hold">
                                          <p:stCondLst>
                                            <p:cond delay="9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DAF40-E5B5-473D-9638-4A19EE210A23}"/>
              </a:ext>
            </a:extLst>
          </p:cNvPr>
          <p:cNvSpPr txBox="1"/>
          <p:nvPr/>
        </p:nvSpPr>
        <p:spPr>
          <a:xfrm>
            <a:off x="420915" y="0"/>
            <a:ext cx="7794171" cy="4154984"/>
          </a:xfrm>
          <a:prstGeom prst="rect">
            <a:avLst/>
          </a:prstGeom>
          <a:noFill/>
        </p:spPr>
        <p:txBody>
          <a:bodyPr wrap="square" rtlCol="0">
            <a:spAutoFit/>
          </a:bodyPr>
          <a:lstStyle/>
          <a:p>
            <a:r>
              <a:rPr lang="en-US" sz="4400" b="1" dirty="0">
                <a:solidFill>
                  <a:srgbClr val="FF0000"/>
                </a:solidFill>
                <a:latin typeface="Comic Sans MS" panose="030F0702030302020204" pitchFamily="66" charset="0"/>
              </a:rPr>
              <a:t>Animation is a process that allows for computer-generated objects or images created to appear as if moving. To come to life.</a:t>
            </a:r>
          </a:p>
        </p:txBody>
      </p:sp>
      <p:sp>
        <p:nvSpPr>
          <p:cNvPr id="3" name="Action Button: Go Back or Previous 2">
            <a:hlinkClick r:id="" action="ppaction://hlinkshowjump?jump=previousslide" highlightClick="1"/>
            <a:extLst>
              <a:ext uri="{FF2B5EF4-FFF2-40B4-BE49-F238E27FC236}">
                <a16:creationId xmlns:a16="http://schemas.microsoft.com/office/drawing/2014/main" id="{587A8FB7-ED3C-48FB-AFD9-2C66BF66BF7F}"/>
              </a:ext>
            </a:extLst>
          </p:cNvPr>
          <p:cNvSpPr/>
          <p:nvPr/>
        </p:nvSpPr>
        <p:spPr>
          <a:xfrm>
            <a:off x="266700" y="5537200"/>
            <a:ext cx="2349500" cy="977900"/>
          </a:xfrm>
          <a:prstGeom prst="actionButtonBackPrevious">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ln w="22225">
                  <a:solidFill>
                    <a:schemeClr val="accent2"/>
                  </a:solidFill>
                  <a:prstDash val="solid"/>
                </a:ln>
                <a:solidFill>
                  <a:srgbClr val="FFFF00"/>
                </a:solidFill>
                <a:latin typeface="Comic Sans MS" panose="030F0702030302020204" pitchFamily="66" charset="0"/>
              </a:rPr>
              <a:t>back</a:t>
            </a:r>
          </a:p>
        </p:txBody>
      </p:sp>
      <p:sp>
        <p:nvSpPr>
          <p:cNvPr id="4" name="Action Button: Go Forward or Next 3">
            <a:hlinkClick r:id="" action="ppaction://hlinkshowjump?jump=nextslide" highlightClick="1"/>
            <a:extLst>
              <a:ext uri="{FF2B5EF4-FFF2-40B4-BE49-F238E27FC236}">
                <a16:creationId xmlns:a16="http://schemas.microsoft.com/office/drawing/2014/main" id="{E0D8DBBE-A4D5-4BDC-97D0-6B2502E63C3B}"/>
              </a:ext>
            </a:extLst>
          </p:cNvPr>
          <p:cNvSpPr/>
          <p:nvPr/>
        </p:nvSpPr>
        <p:spPr>
          <a:xfrm>
            <a:off x="9575800" y="5562600"/>
            <a:ext cx="2349500" cy="977900"/>
          </a:xfrm>
          <a:prstGeom prst="actionButtonForwardNext">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ln w="22225">
                  <a:solidFill>
                    <a:schemeClr val="accent2"/>
                  </a:solidFill>
                  <a:prstDash val="solid"/>
                </a:ln>
                <a:solidFill>
                  <a:srgbClr val="FFFF00"/>
                </a:solidFill>
                <a:latin typeface="Comic Sans MS" panose="030F0702030302020204" pitchFamily="66" charset="0"/>
              </a:rPr>
              <a:t>next</a:t>
            </a:r>
          </a:p>
        </p:txBody>
      </p:sp>
    </p:spTree>
    <p:extLst>
      <p:ext uri="{BB962C8B-B14F-4D97-AF65-F5344CB8AC3E}">
        <p14:creationId xmlns:p14="http://schemas.microsoft.com/office/powerpoint/2010/main" val="29909368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EB388D-19CA-41FD-BD83-F8A39867B7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6086" y="-638629"/>
            <a:ext cx="6858000" cy="6858000"/>
          </a:xfrm>
          <a:prstGeom prst="rect">
            <a:avLst/>
          </a:prstGeom>
        </p:spPr>
      </p:pic>
      <p:sp>
        <p:nvSpPr>
          <p:cNvPr id="4" name="TextBox 3">
            <a:extLst>
              <a:ext uri="{FF2B5EF4-FFF2-40B4-BE49-F238E27FC236}">
                <a16:creationId xmlns:a16="http://schemas.microsoft.com/office/drawing/2014/main" id="{7D1ABCC7-D992-42C7-924C-CDE928B3D868}"/>
              </a:ext>
            </a:extLst>
          </p:cNvPr>
          <p:cNvSpPr txBox="1"/>
          <p:nvPr/>
        </p:nvSpPr>
        <p:spPr>
          <a:xfrm>
            <a:off x="5881914" y="638629"/>
            <a:ext cx="3581400" cy="1569660"/>
          </a:xfrm>
          <a:prstGeom prst="rect">
            <a:avLst/>
          </a:prstGeom>
          <a:noFill/>
        </p:spPr>
        <p:txBody>
          <a:bodyPr wrap="square" rtlCol="0">
            <a:spAutoFit/>
          </a:bodyPr>
          <a:lstStyle/>
          <a:p>
            <a:r>
              <a:rPr lang="en-US" sz="9600" b="1" dirty="0">
                <a:solidFill>
                  <a:srgbClr val="FF0000"/>
                </a:solidFill>
                <a:latin typeface="Comic Sans MS" panose="030F0702030302020204" pitchFamily="66" charset="0"/>
              </a:rPr>
              <a:t>Video</a:t>
            </a:r>
          </a:p>
        </p:txBody>
      </p:sp>
      <p:pic>
        <p:nvPicPr>
          <p:cNvPr id="10" name="Picture 9">
            <a:extLst>
              <a:ext uri="{FF2B5EF4-FFF2-40B4-BE49-F238E27FC236}">
                <a16:creationId xmlns:a16="http://schemas.microsoft.com/office/drawing/2014/main" id="{4A0FAA17-8F45-4EBA-9DCD-3C35566F25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0" y="2084917"/>
            <a:ext cx="5892800" cy="4257826"/>
          </a:xfrm>
          <a:prstGeom prst="rect">
            <a:avLst/>
          </a:prstGeom>
        </p:spPr>
      </p:pic>
      <p:sp>
        <p:nvSpPr>
          <p:cNvPr id="11" name="Action Button: Go Back or Previous 10">
            <a:hlinkClick r:id="" action="ppaction://hlinkshowjump?jump=previousslide" highlightClick="1"/>
            <a:extLst>
              <a:ext uri="{FF2B5EF4-FFF2-40B4-BE49-F238E27FC236}">
                <a16:creationId xmlns:a16="http://schemas.microsoft.com/office/drawing/2014/main" id="{46A1033B-5ABE-454C-BD55-E9B91E95CE8A}"/>
              </a:ext>
            </a:extLst>
          </p:cNvPr>
          <p:cNvSpPr/>
          <p:nvPr/>
        </p:nvSpPr>
        <p:spPr>
          <a:xfrm>
            <a:off x="330200" y="5626100"/>
            <a:ext cx="1993900" cy="965200"/>
          </a:xfrm>
          <a:prstGeom prst="actionButtonBackPrevious">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ln w="22225">
                  <a:solidFill>
                    <a:schemeClr val="accent2"/>
                  </a:solidFill>
                  <a:prstDash val="solid"/>
                </a:ln>
                <a:solidFill>
                  <a:srgbClr val="FFFF00"/>
                </a:solidFill>
                <a:latin typeface="Comic Sans MS" panose="030F0702030302020204" pitchFamily="66" charset="0"/>
              </a:rPr>
              <a:t>back</a:t>
            </a:r>
          </a:p>
        </p:txBody>
      </p:sp>
      <p:sp>
        <p:nvSpPr>
          <p:cNvPr id="12" name="Action Button: Go Forward or Next 11">
            <a:hlinkClick r:id="" action="ppaction://hlinkshowjump?jump=nextslide" highlightClick="1"/>
            <a:extLst>
              <a:ext uri="{FF2B5EF4-FFF2-40B4-BE49-F238E27FC236}">
                <a16:creationId xmlns:a16="http://schemas.microsoft.com/office/drawing/2014/main" id="{F48102AF-7C3E-42AF-A937-BFC6BE157442}"/>
              </a:ext>
            </a:extLst>
          </p:cNvPr>
          <p:cNvSpPr/>
          <p:nvPr/>
        </p:nvSpPr>
        <p:spPr>
          <a:xfrm>
            <a:off x="9867900" y="5626100"/>
            <a:ext cx="1993900" cy="948871"/>
          </a:xfrm>
          <a:prstGeom prst="actionButtonForwardNext">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ln w="22225">
                  <a:solidFill>
                    <a:schemeClr val="accent2"/>
                  </a:solidFill>
                  <a:prstDash val="solid"/>
                </a:ln>
                <a:solidFill>
                  <a:srgbClr val="FFFF00"/>
                </a:solidFill>
                <a:latin typeface="Comic Sans MS" panose="030F0702030302020204" pitchFamily="66" charset="0"/>
              </a:rPr>
              <a:t>next</a:t>
            </a:r>
          </a:p>
        </p:txBody>
      </p:sp>
    </p:spTree>
    <p:extLst>
      <p:ext uri="{BB962C8B-B14F-4D97-AF65-F5344CB8AC3E}">
        <p14:creationId xmlns:p14="http://schemas.microsoft.com/office/powerpoint/2010/main" val="2545169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par>
                          <p:cTn id="11" fill="hold">
                            <p:stCondLst>
                              <p:cond delay="750"/>
                            </p:stCondLst>
                            <p:childTnLst>
                              <p:par>
                                <p:cTn id="12" presetID="2" presetClass="entr" presetSubtype="4" fill="hold" nodeType="afterEffect">
                                  <p:stCondLst>
                                    <p:cond delay="10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4763F74-32D7-4AE0-8B6E-914F7F12A5DC}"/>
              </a:ext>
            </a:extLst>
          </p:cNvPr>
          <p:cNvSpPr txBox="1"/>
          <p:nvPr/>
        </p:nvSpPr>
        <p:spPr>
          <a:xfrm>
            <a:off x="453571" y="117693"/>
            <a:ext cx="7068457" cy="6740307"/>
          </a:xfrm>
          <a:prstGeom prst="rect">
            <a:avLst/>
          </a:prstGeom>
          <a:noFill/>
        </p:spPr>
        <p:txBody>
          <a:bodyPr wrap="square" rtlCol="0">
            <a:spAutoFit/>
          </a:bodyPr>
          <a:lstStyle/>
          <a:p>
            <a:r>
              <a:rPr lang="en-US" sz="4800" b="1" dirty="0">
                <a:solidFill>
                  <a:srgbClr val="FF0000"/>
                </a:solidFill>
                <a:latin typeface="Comic Sans MS" panose="030F0702030302020204" pitchFamily="66" charset="0"/>
              </a:rPr>
              <a:t>According to </a:t>
            </a:r>
            <a:r>
              <a:rPr lang="en-US" sz="4800" b="1" dirty="0" err="1">
                <a:solidFill>
                  <a:srgbClr val="FF0000"/>
                </a:solidFill>
                <a:latin typeface="Comic Sans MS" panose="030F0702030302020204" pitchFamily="66" charset="0"/>
              </a:rPr>
              <a:t>webopedia</a:t>
            </a:r>
            <a:r>
              <a:rPr lang="en-US" sz="4800" b="1" dirty="0">
                <a:solidFill>
                  <a:srgbClr val="FF0000"/>
                </a:solidFill>
                <a:latin typeface="Comic Sans MS" panose="030F0702030302020204" pitchFamily="66" charset="0"/>
              </a:rPr>
              <a:t>, video is another form of encoded digital data which displays moving visual images. Video in digital format can be identified and modified by a computer.</a:t>
            </a:r>
          </a:p>
        </p:txBody>
      </p:sp>
      <p:sp>
        <p:nvSpPr>
          <p:cNvPr id="3" name="Action Button: Go Back or Previous 2">
            <a:hlinkClick r:id="" action="ppaction://hlinkshowjump?jump=previousslide" highlightClick="1"/>
            <a:extLst>
              <a:ext uri="{FF2B5EF4-FFF2-40B4-BE49-F238E27FC236}">
                <a16:creationId xmlns:a16="http://schemas.microsoft.com/office/drawing/2014/main" id="{27661501-074D-442A-80EC-B7589F963AB4}"/>
              </a:ext>
            </a:extLst>
          </p:cNvPr>
          <p:cNvSpPr/>
          <p:nvPr/>
        </p:nvSpPr>
        <p:spPr>
          <a:xfrm>
            <a:off x="342900" y="5549900"/>
            <a:ext cx="2463800" cy="1003300"/>
          </a:xfrm>
          <a:prstGeom prst="actionButtonBackPrevious">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ln w="22225">
                  <a:solidFill>
                    <a:schemeClr val="accent2"/>
                  </a:solidFill>
                  <a:prstDash val="solid"/>
                </a:ln>
                <a:solidFill>
                  <a:srgbClr val="FFFF00"/>
                </a:solidFill>
                <a:latin typeface="Comic Sans MS" panose="030F0702030302020204" pitchFamily="66" charset="0"/>
              </a:rPr>
              <a:t>back</a:t>
            </a:r>
          </a:p>
        </p:txBody>
      </p:sp>
      <p:sp>
        <p:nvSpPr>
          <p:cNvPr id="4" name="Action Button: Go Forward or Next 3">
            <a:hlinkClick r:id="" action="ppaction://hlinkshowjump?jump=nextslide" highlightClick="1"/>
            <a:extLst>
              <a:ext uri="{FF2B5EF4-FFF2-40B4-BE49-F238E27FC236}">
                <a16:creationId xmlns:a16="http://schemas.microsoft.com/office/drawing/2014/main" id="{7658BDB0-6C63-4D14-A6CF-16B5542CB7B9}"/>
              </a:ext>
            </a:extLst>
          </p:cNvPr>
          <p:cNvSpPr/>
          <p:nvPr/>
        </p:nvSpPr>
        <p:spPr>
          <a:xfrm>
            <a:off x="9448801" y="5549900"/>
            <a:ext cx="2264228" cy="889000"/>
          </a:xfrm>
          <a:prstGeom prst="actionButtonForwardNext">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ln w="22225">
                  <a:solidFill>
                    <a:schemeClr val="accent2"/>
                  </a:solidFill>
                  <a:prstDash val="solid"/>
                </a:ln>
                <a:solidFill>
                  <a:srgbClr val="FFFF00"/>
                </a:solidFill>
                <a:latin typeface="Comic Sans MS" panose="030F0702030302020204" pitchFamily="66" charset="0"/>
              </a:rPr>
              <a:t>next</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2028" y="1130300"/>
            <a:ext cx="3549649" cy="3149600"/>
          </a:xfrm>
          <a:prstGeom prst="rect">
            <a:avLst/>
          </a:prstGeom>
        </p:spPr>
      </p:pic>
    </p:spTree>
    <p:extLst>
      <p:ext uri="{BB962C8B-B14F-4D97-AF65-F5344CB8AC3E}">
        <p14:creationId xmlns:p14="http://schemas.microsoft.com/office/powerpoint/2010/main" val="2188636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xit" presetSubtype="10" fill="hold" grpId="0" nodeType="afterEffect">
                                  <p:stCondLst>
                                    <p:cond delay="3500"/>
                                  </p:stCondLst>
                                  <p:childTnLst>
                                    <p:animEffect transition="out" filter="randombar(horizontal)">
                                      <p:cBhvr>
                                        <p:cTn id="6" dur="1000"/>
                                        <p:tgtEl>
                                          <p:spTgt spid="2"/>
                                        </p:tgtEl>
                                      </p:cBhvr>
                                    </p:animEffect>
                                    <p:set>
                                      <p:cBhvr>
                                        <p:cTn id="7" dur="1" fill="hold">
                                          <p:stCondLst>
                                            <p:cond delay="999"/>
                                          </p:stCondLst>
                                        </p:cTn>
                                        <p:tgtEl>
                                          <p:spTgt spid="2"/>
                                        </p:tgtEl>
                                        <p:attrNameLst>
                                          <p:attrName>style.visibility</p:attrName>
                                        </p:attrNameLst>
                                      </p:cBhvr>
                                      <p:to>
                                        <p:strVal val="hidden"/>
                                      </p:to>
                                    </p:set>
                                  </p:childTnLst>
                                </p:cTn>
                              </p:par>
                            </p:childTnLst>
                          </p:cTn>
                        </p:par>
                        <p:par>
                          <p:cTn id="8" fill="hold">
                            <p:stCondLst>
                              <p:cond delay="4500"/>
                            </p:stCondLst>
                            <p:childTnLst>
                              <p:par>
                                <p:cTn id="9" presetID="10" presetClass="entr" presetSubtype="0" fill="hold" grpId="0" nodeType="afterEffect">
                                  <p:stCondLst>
                                    <p:cond delay="30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4BED599-F6B6-4059-B68B-9C2067C95B3C}"/>
              </a:ext>
            </a:extLst>
          </p:cNvPr>
          <p:cNvSpPr txBox="1"/>
          <p:nvPr/>
        </p:nvSpPr>
        <p:spPr>
          <a:xfrm>
            <a:off x="596900" y="88900"/>
            <a:ext cx="6286500" cy="5632311"/>
          </a:xfrm>
          <a:prstGeom prst="rect">
            <a:avLst/>
          </a:prstGeom>
          <a:noFill/>
        </p:spPr>
        <p:txBody>
          <a:bodyPr wrap="square" rtlCol="0">
            <a:spAutoFit/>
          </a:bodyPr>
          <a:lstStyle/>
          <a:p>
            <a:r>
              <a:rPr lang="en-US" sz="7200" b="1" dirty="0">
                <a:solidFill>
                  <a:srgbClr val="FF0000"/>
                </a:solidFill>
                <a:latin typeface="Comic Sans MS" panose="030F0702030302020204" pitchFamily="66" charset="0"/>
              </a:rPr>
              <a:t>What software is needed to playback or create video?</a:t>
            </a:r>
          </a:p>
        </p:txBody>
      </p:sp>
      <p:sp>
        <p:nvSpPr>
          <p:cNvPr id="3" name="Action Button: Go Back or Previous 2">
            <a:hlinkClick r:id="" action="ppaction://hlinkshowjump?jump=previousslide" highlightClick="1"/>
            <a:extLst>
              <a:ext uri="{FF2B5EF4-FFF2-40B4-BE49-F238E27FC236}">
                <a16:creationId xmlns:a16="http://schemas.microsoft.com/office/drawing/2014/main" id="{1DB8E00E-3294-432D-AA52-7C504205AE6B}"/>
              </a:ext>
            </a:extLst>
          </p:cNvPr>
          <p:cNvSpPr/>
          <p:nvPr/>
        </p:nvSpPr>
        <p:spPr>
          <a:xfrm>
            <a:off x="457200" y="5721211"/>
            <a:ext cx="2565400" cy="819289"/>
          </a:xfrm>
          <a:prstGeom prst="actionButtonBackPrevious">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ln w="22225">
                  <a:solidFill>
                    <a:schemeClr val="accent2"/>
                  </a:solidFill>
                  <a:prstDash val="solid"/>
                </a:ln>
                <a:solidFill>
                  <a:srgbClr val="FFFF00"/>
                </a:solidFill>
                <a:latin typeface="Comic Sans MS" panose="030F0702030302020204" pitchFamily="66" charset="0"/>
              </a:rPr>
              <a:t>back</a:t>
            </a:r>
          </a:p>
        </p:txBody>
      </p:sp>
      <p:sp>
        <p:nvSpPr>
          <p:cNvPr id="4" name="Action Button: Go Forward or Next 3">
            <a:hlinkClick r:id="" action="ppaction://hlinkshowjump?jump=nextslide" highlightClick="1"/>
            <a:extLst>
              <a:ext uri="{FF2B5EF4-FFF2-40B4-BE49-F238E27FC236}">
                <a16:creationId xmlns:a16="http://schemas.microsoft.com/office/drawing/2014/main" id="{CA25D2F2-9D6A-4978-9C96-A1DEC8A7DB61}"/>
              </a:ext>
            </a:extLst>
          </p:cNvPr>
          <p:cNvSpPr/>
          <p:nvPr/>
        </p:nvSpPr>
        <p:spPr>
          <a:xfrm>
            <a:off x="9144000" y="5772011"/>
            <a:ext cx="2590800" cy="819289"/>
          </a:xfrm>
          <a:prstGeom prst="actionButtonForwardNext">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ln w="22225">
                  <a:solidFill>
                    <a:schemeClr val="accent2"/>
                  </a:solidFill>
                  <a:prstDash val="solid"/>
                </a:ln>
                <a:solidFill>
                  <a:srgbClr val="FFFF00"/>
                </a:solidFill>
                <a:latin typeface="Comic Sans MS" panose="030F0702030302020204" pitchFamily="66" charset="0"/>
              </a:rPr>
              <a:t>next</a:t>
            </a:r>
          </a:p>
        </p:txBody>
      </p:sp>
      <p:pic>
        <p:nvPicPr>
          <p:cNvPr id="8" name="Picture 7">
            <a:extLst>
              <a:ext uri="{FF2B5EF4-FFF2-40B4-BE49-F238E27FC236}">
                <a16:creationId xmlns:a16="http://schemas.microsoft.com/office/drawing/2014/main" id="{A8EB5883-F366-4A8E-9F21-DCD73833E5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23100" y="520700"/>
            <a:ext cx="4114800" cy="43434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060756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000"/>
                                        <p:tgtEl>
                                          <p:spTgt spid="8"/>
                                        </p:tgtEl>
                                      </p:cBhvr>
                                    </p:animEffect>
                                    <p:anim calcmode="lin" valueType="num">
                                      <p:cBhvr>
                                        <p:cTn id="8" dur="3000" fill="hold"/>
                                        <p:tgtEl>
                                          <p:spTgt spid="8"/>
                                        </p:tgtEl>
                                        <p:attrNameLst>
                                          <p:attrName>ppt_w</p:attrName>
                                        </p:attrNameLst>
                                      </p:cBhvr>
                                      <p:tavLst>
                                        <p:tav tm="0" fmla="#ppt_w*sin(2.5*pi*$)">
                                          <p:val>
                                            <p:fltVal val="0"/>
                                          </p:val>
                                        </p:tav>
                                        <p:tav tm="100000">
                                          <p:val>
                                            <p:fltVal val="1"/>
                                          </p:val>
                                        </p:tav>
                                      </p:tavLst>
                                    </p:anim>
                                    <p:anim calcmode="lin" valueType="num">
                                      <p:cBhvr>
                                        <p:cTn id="9" dur="3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CCD15B2-F0A6-4401-877E-BC5D02C152D7}"/>
              </a:ext>
            </a:extLst>
          </p:cNvPr>
          <p:cNvSpPr txBox="1"/>
          <p:nvPr/>
        </p:nvSpPr>
        <p:spPr>
          <a:xfrm>
            <a:off x="5346700" y="508000"/>
            <a:ext cx="6934200" cy="5632311"/>
          </a:xfrm>
          <a:prstGeom prst="rect">
            <a:avLst/>
          </a:prstGeom>
          <a:noFill/>
        </p:spPr>
        <p:txBody>
          <a:bodyPr wrap="square" rtlCol="0">
            <a:spAutoFit/>
          </a:bodyPr>
          <a:lstStyle/>
          <a:p>
            <a:r>
              <a:rPr lang="en-US" sz="4000" b="1" dirty="0">
                <a:solidFill>
                  <a:srgbClr val="FF0000"/>
                </a:solidFill>
                <a:latin typeface="Comic Sans MS" panose="030F0702030302020204" pitchFamily="66" charset="0"/>
              </a:rPr>
              <a:t>Adobe Premier is the industry leading video editing software.  Adobe Premiere is a timeline-based video editing software application, capable of editing almost any type media in its original format.</a:t>
            </a:r>
          </a:p>
        </p:txBody>
      </p:sp>
      <p:pic>
        <p:nvPicPr>
          <p:cNvPr id="4" name="Picture 3">
            <a:extLst>
              <a:ext uri="{FF2B5EF4-FFF2-40B4-BE49-F238E27FC236}">
                <a16:creationId xmlns:a16="http://schemas.microsoft.com/office/drawing/2014/main" id="{41ECB046-2346-442C-B9AF-5373775663D8}"/>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266" b="99782" l="1000" r="90000">
                        <a14:foregroundMark x1="10300" y1="4541" x2="15200" y2="19520"/>
                        <a14:foregroundMark x1="15200" y1="19520" x2="15200" y2="19520"/>
                        <a14:foregroundMark x1="1000" y1="3843" x2="2600" y2="48079"/>
                        <a14:foregroundMark x1="2600" y1="48079" x2="14400" y2="21659"/>
                        <a14:foregroundMark x1="14400" y1="21659" x2="20750" y2="12358"/>
                        <a14:foregroundMark x1="20750" y1="12358" x2="19450" y2="2358"/>
                        <a14:foregroundMark x1="2700" y1="2751" x2="2900" y2="46026"/>
                        <a14:foregroundMark x1="2900" y1="46026" x2="10300" y2="37773"/>
                        <a14:foregroundMark x1="10300" y1="37773" x2="10750" y2="36681"/>
                        <a14:foregroundMark x1="38950" y1="23188" x2="34400" y2="40393"/>
                        <a14:foregroundMark x1="34400" y1="40393" x2="37650" y2="56070"/>
                        <a14:foregroundMark x1="37650" y1="56070" x2="46950" y2="61703"/>
                        <a14:foregroundMark x1="46950" y1="61703" x2="56350" y2="62664"/>
                        <a14:foregroundMark x1="56350" y1="62664" x2="54800" y2="46594"/>
                        <a14:foregroundMark x1="54800" y1="46594" x2="40000" y2="27904"/>
                        <a14:foregroundMark x1="40000" y1="27904" x2="40000" y2="27904"/>
                        <a14:foregroundMark x1="78800" y1="77205" x2="9950" y2="78996"/>
                        <a14:foregroundMark x1="9950" y1="78996" x2="7150" y2="93188"/>
                        <a14:foregroundMark x1="7150" y1="93188" x2="17300" y2="96594"/>
                        <a14:foregroundMark x1="17300" y1="96594" x2="38650" y2="91485"/>
                        <a14:foregroundMark x1="38650" y1="91485" x2="67900" y2="95590"/>
                        <a14:foregroundMark x1="67900" y1="95590" x2="77550" y2="94105"/>
                        <a14:foregroundMark x1="77550" y1="94105" x2="76350" y2="79301"/>
                        <a14:foregroundMark x1="76350" y1="79301" x2="76250" y2="78996"/>
                        <a14:foregroundMark x1="53550" y1="79738" x2="27400" y2="78865"/>
                        <a14:foregroundMark x1="27400" y1="78865" x2="25350" y2="92751"/>
                        <a14:foregroundMark x1="25350" y1="92751" x2="33600" y2="98079"/>
                        <a14:foregroundMark x1="33600" y1="98079" x2="41050" y2="88996"/>
                        <a14:foregroundMark x1="41050" y1="88996" x2="36900" y2="76070"/>
                        <a14:foregroundMark x1="36900" y1="76070" x2="36800" y2="76070"/>
                        <a14:foregroundMark x1="54850" y1="77205" x2="52850" y2="90961"/>
                        <a14:foregroundMark x1="52850" y1="90961" x2="62700" y2="99301"/>
                        <a14:foregroundMark x1="62700" y1="99301" x2="80350" y2="96900"/>
                        <a14:foregroundMark x1="80350" y1="96900" x2="79750" y2="82795"/>
                        <a14:foregroundMark x1="79750" y1="82795" x2="53550" y2="74978"/>
                        <a14:foregroundMark x1="53550" y1="74978" x2="45550" y2="81135"/>
                        <a14:foregroundMark x1="45550" y1="81135" x2="47350" y2="96769"/>
                        <a14:foregroundMark x1="47350" y1="96769" x2="76600" y2="99825"/>
                        <a14:foregroundMark x1="76600" y1="99825" x2="83450" y2="91878"/>
                        <a14:foregroundMark x1="83450" y1="91878" x2="76850" y2="80917"/>
                        <a14:foregroundMark x1="76850" y1="80917" x2="51650" y2="74279"/>
                        <a14:foregroundMark x1="7150" y1="74279" x2="3250" y2="87860"/>
                        <a14:foregroundMark x1="3250" y1="87860" x2="10050" y2="98865"/>
                        <a14:foregroundMark x1="10050" y1="98865" x2="18800" y2="98996"/>
                        <a14:foregroundMark x1="18800" y1="98996" x2="15950" y2="84061"/>
                        <a14:foregroundMark x1="15950" y1="84061" x2="8400" y2="74279"/>
                        <a14:foregroundMark x1="5200" y1="84105" x2="1000" y2="96463"/>
                        <a14:foregroundMark x1="1000" y1="96463" x2="6150" y2="85590"/>
                        <a14:foregroundMark x1="6150" y1="85590" x2="6050" y2="84498"/>
                        <a14:foregroundMark x1="10750" y1="74978" x2="14350" y2="75371"/>
                        <a14:foregroundMark x1="29600" y1="73537" x2="29800" y2="74978"/>
                        <a14:foregroundMark x1="83050" y1="89214" x2="75650" y2="82751"/>
                        <a14:foregroundMark x1="75650" y1="82751" x2="78550" y2="98341"/>
                        <a14:foregroundMark x1="78550" y1="98341" x2="80500" y2="84847"/>
                        <a14:foregroundMark x1="80500" y1="84847" x2="81750" y2="96900"/>
                        <a14:foregroundMark x1="36600" y1="74629" x2="27450" y2="73843"/>
                        <a14:foregroundMark x1="27450" y1="73843" x2="33000" y2="77205"/>
                        <a14:foregroundMark x1="79200" y1="85197" x2="78350" y2="83755"/>
                        <a14:foregroundMark x1="82400" y1="84847" x2="82600" y2="87424"/>
                        <a14:foregroundMark x1="81550" y1="1659" x2="53150" y2="1266"/>
                      </a14:backgroundRemoval>
                    </a14:imgEffect>
                  </a14:imgLayer>
                </a14:imgProps>
              </a:ext>
              <a:ext uri="{28A0092B-C50C-407E-A947-70E740481C1C}">
                <a14:useLocalDpi xmlns:a14="http://schemas.microsoft.com/office/drawing/2010/main" val="0"/>
              </a:ext>
            </a:extLst>
          </a:blip>
          <a:stretch>
            <a:fillRect/>
          </a:stretch>
        </p:blipFill>
        <p:spPr>
          <a:xfrm>
            <a:off x="495300" y="717688"/>
            <a:ext cx="5689600" cy="5175111"/>
          </a:xfrm>
          <a:prstGeom prst="rect">
            <a:avLst/>
          </a:prstGeom>
        </p:spPr>
      </p:pic>
      <p:sp>
        <p:nvSpPr>
          <p:cNvPr id="5" name="Action Button: Go Back or Previous 4">
            <a:hlinkClick r:id="" action="ppaction://hlinkshowjump?jump=previousslide" highlightClick="1"/>
            <a:extLst>
              <a:ext uri="{FF2B5EF4-FFF2-40B4-BE49-F238E27FC236}">
                <a16:creationId xmlns:a16="http://schemas.microsoft.com/office/drawing/2014/main" id="{B2915E87-86D6-47C2-9458-98283A1D0FDC}"/>
              </a:ext>
            </a:extLst>
          </p:cNvPr>
          <p:cNvSpPr/>
          <p:nvPr/>
        </p:nvSpPr>
        <p:spPr>
          <a:xfrm>
            <a:off x="393700" y="6007100"/>
            <a:ext cx="1930400" cy="698500"/>
          </a:xfrm>
          <a:prstGeom prst="actionButtonBackPrevious">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400" b="1" dirty="0">
                <a:ln w="22225">
                  <a:solidFill>
                    <a:schemeClr val="accent2"/>
                  </a:solidFill>
                  <a:prstDash val="solid"/>
                </a:ln>
                <a:solidFill>
                  <a:srgbClr val="FFFF00"/>
                </a:solidFill>
                <a:latin typeface="Comic Sans MS" panose="030F0702030302020204" pitchFamily="66" charset="0"/>
              </a:rPr>
              <a:t>back</a:t>
            </a:r>
          </a:p>
        </p:txBody>
      </p:sp>
      <p:sp>
        <p:nvSpPr>
          <p:cNvPr id="6" name="Action Button: Go Forward or Next 5">
            <a:hlinkClick r:id="" action="ppaction://hlinkshowjump?jump=nextslide" highlightClick="1"/>
            <a:extLst>
              <a:ext uri="{FF2B5EF4-FFF2-40B4-BE49-F238E27FC236}">
                <a16:creationId xmlns:a16="http://schemas.microsoft.com/office/drawing/2014/main" id="{52A844AC-2E8D-493C-B515-232756CE1975}"/>
              </a:ext>
            </a:extLst>
          </p:cNvPr>
          <p:cNvSpPr/>
          <p:nvPr/>
        </p:nvSpPr>
        <p:spPr>
          <a:xfrm>
            <a:off x="9994900" y="6007100"/>
            <a:ext cx="1803400" cy="698499"/>
          </a:xfrm>
          <a:prstGeom prst="actionButtonForwardNext">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400" b="1" dirty="0">
                <a:ln w="22225">
                  <a:solidFill>
                    <a:schemeClr val="accent2"/>
                  </a:solidFill>
                  <a:prstDash val="solid"/>
                </a:ln>
                <a:solidFill>
                  <a:srgbClr val="FFFF00"/>
                </a:solidFill>
                <a:latin typeface="Comic Sans MS" panose="030F0702030302020204" pitchFamily="66" charset="0"/>
              </a:rPr>
              <a:t>next</a:t>
            </a:r>
          </a:p>
        </p:txBody>
      </p:sp>
    </p:spTree>
    <p:extLst>
      <p:ext uri="{BB962C8B-B14F-4D97-AF65-F5344CB8AC3E}">
        <p14:creationId xmlns:p14="http://schemas.microsoft.com/office/powerpoint/2010/main" val="37105958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B501479-E771-4CE8-9317-5BEF0CD00C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8400" y="1295400"/>
            <a:ext cx="3873500" cy="4038600"/>
          </a:xfrm>
          <a:prstGeom prst="rect">
            <a:avLst/>
          </a:prstGeom>
        </p:spPr>
      </p:pic>
      <p:pic>
        <p:nvPicPr>
          <p:cNvPr id="5" name="Picture 4">
            <a:extLst>
              <a:ext uri="{FF2B5EF4-FFF2-40B4-BE49-F238E27FC236}">
                <a16:creationId xmlns:a16="http://schemas.microsoft.com/office/drawing/2014/main" id="{02022A58-2847-4A09-8203-C1FC96225C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357137">
            <a:off x="5956300" y="3784600"/>
            <a:ext cx="2019300" cy="1549400"/>
          </a:xfrm>
          <a:prstGeom prst="rect">
            <a:avLst/>
          </a:prstGeom>
        </p:spPr>
      </p:pic>
      <p:sp>
        <p:nvSpPr>
          <p:cNvPr id="6" name="TextBox 5">
            <a:extLst>
              <a:ext uri="{FF2B5EF4-FFF2-40B4-BE49-F238E27FC236}">
                <a16:creationId xmlns:a16="http://schemas.microsoft.com/office/drawing/2014/main" id="{8EDD3502-703D-4C28-9B1F-BD9ABD5B57DA}"/>
              </a:ext>
            </a:extLst>
          </p:cNvPr>
          <p:cNvSpPr txBox="1"/>
          <p:nvPr/>
        </p:nvSpPr>
        <p:spPr>
          <a:xfrm>
            <a:off x="1176116" y="1295400"/>
            <a:ext cx="5956300" cy="3693319"/>
          </a:xfrm>
          <a:prstGeom prst="rect">
            <a:avLst/>
          </a:prstGeom>
          <a:noFill/>
        </p:spPr>
        <p:txBody>
          <a:bodyPr wrap="square" rtlCol="0">
            <a:spAutoFit/>
          </a:bodyPr>
          <a:lstStyle/>
          <a:p>
            <a:r>
              <a:rPr lang="en-US" sz="5400" b="1" dirty="0">
                <a:solidFill>
                  <a:srgbClr val="FF0000"/>
                </a:solidFill>
                <a:latin typeface="Comic Sans MS" panose="030F0702030302020204" pitchFamily="66" charset="0"/>
              </a:rPr>
              <a:t>And those are the 5 Building Blocks of Multimedia</a:t>
            </a:r>
          </a:p>
          <a:p>
            <a:endParaRPr lang="en-US" dirty="0"/>
          </a:p>
        </p:txBody>
      </p:sp>
      <p:sp>
        <p:nvSpPr>
          <p:cNvPr id="7" name="Action Button: Go Back or Previous 6">
            <a:hlinkClick r:id="" action="ppaction://hlinkshowjump?jump=previousslide" highlightClick="1"/>
            <a:extLst>
              <a:ext uri="{FF2B5EF4-FFF2-40B4-BE49-F238E27FC236}">
                <a16:creationId xmlns:a16="http://schemas.microsoft.com/office/drawing/2014/main" id="{079E3094-A322-4A67-B86B-3CD1F6763D32}"/>
              </a:ext>
            </a:extLst>
          </p:cNvPr>
          <p:cNvSpPr/>
          <p:nvPr/>
        </p:nvSpPr>
        <p:spPr>
          <a:xfrm>
            <a:off x="317500" y="5403336"/>
            <a:ext cx="2451100" cy="1111764"/>
          </a:xfrm>
          <a:prstGeom prst="actionButtonBackPrevious">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400" b="1" dirty="0">
                <a:ln w="22225">
                  <a:solidFill>
                    <a:schemeClr val="accent2"/>
                  </a:solidFill>
                  <a:prstDash val="solid"/>
                </a:ln>
                <a:solidFill>
                  <a:srgbClr val="FFFF00"/>
                </a:solidFill>
                <a:latin typeface="Comic Sans MS" panose="030F0702030302020204" pitchFamily="66" charset="0"/>
              </a:rPr>
              <a:t>back</a:t>
            </a:r>
          </a:p>
        </p:txBody>
      </p:sp>
      <p:pic>
        <p:nvPicPr>
          <p:cNvPr id="9" name="Picture 8">
            <a:extLst>
              <a:ext uri="{FF2B5EF4-FFF2-40B4-BE49-F238E27FC236}">
                <a16:creationId xmlns:a16="http://schemas.microsoft.com/office/drawing/2014/main" id="{3F04D74D-8B79-42A6-807F-FBA8BAE8F16B}"/>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694" l="9967" r="89867">
                        <a14:foregroundMark x1="11296" y1="69306" x2="9967" y2="90694"/>
                        <a14:foregroundMark x1="9967" y1="90694" x2="36545" y2="88750"/>
                        <a14:foregroundMark x1="36545" y1="88750" x2="38538" y2="88750"/>
                      </a14:backgroundRemoval>
                    </a14:imgEffect>
                  </a14:imgLayer>
                </a14:imgProps>
              </a:ext>
              <a:ext uri="{28A0092B-C50C-407E-A947-70E740481C1C}">
                <a14:useLocalDpi xmlns:a14="http://schemas.microsoft.com/office/drawing/2010/main" val="0"/>
              </a:ext>
            </a:extLst>
          </a:blip>
          <a:stretch>
            <a:fillRect/>
          </a:stretch>
        </p:blipFill>
        <p:spPr>
          <a:xfrm>
            <a:off x="2311400" y="1128595"/>
            <a:ext cx="1993900" cy="2013464"/>
          </a:xfrm>
          <a:prstGeom prst="rect">
            <a:avLst/>
          </a:prstGeom>
        </p:spPr>
      </p:pic>
    </p:spTree>
    <p:extLst>
      <p:ext uri="{BB962C8B-B14F-4D97-AF65-F5344CB8AC3E}">
        <p14:creationId xmlns:p14="http://schemas.microsoft.com/office/powerpoint/2010/main" val="19189298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extBox 1"/>
          <p:cNvSpPr txBox="1"/>
          <p:nvPr/>
        </p:nvSpPr>
        <p:spPr>
          <a:xfrm>
            <a:off x="326572" y="117693"/>
            <a:ext cx="11624128" cy="4093428"/>
          </a:xfrm>
          <a:prstGeom prst="rect">
            <a:avLst/>
          </a:prstGeom>
          <a:noFill/>
        </p:spPr>
        <p:txBody>
          <a:bodyPr wrap="square" rtlCol="0">
            <a:spAutoFit/>
          </a:bodyPr>
          <a:lstStyle/>
          <a:p>
            <a:pPr marL="285750" indent="-285750">
              <a:buFont typeface="Arial" panose="020B0604020202020204" pitchFamily="34" charset="0"/>
              <a:buChar char="•"/>
            </a:pPr>
            <a:r>
              <a:rPr lang="en-US" sz="2000" b="1" dirty="0">
                <a:solidFill>
                  <a:srgbClr val="FF0000"/>
                </a:solidFill>
                <a:latin typeface="Comic Sans MS" panose="030F0702030302020204" pitchFamily="66" charset="0"/>
                <a:hlinkClick r:id="rId2"/>
              </a:rPr>
              <a:t>https://pixabay.com/en/one-number-1-digit-font-1181083/</a:t>
            </a:r>
            <a:endParaRPr lang="en-US" sz="2000" b="1" dirty="0">
              <a:solidFill>
                <a:srgbClr val="FF0000"/>
              </a:solidFill>
              <a:latin typeface="Comic Sans MS" panose="030F0702030302020204" pitchFamily="66" charset="0"/>
            </a:endParaRPr>
          </a:p>
          <a:p>
            <a:pPr marL="285750" indent="-285750">
              <a:buFont typeface="Arial" panose="020B0604020202020204" pitchFamily="34" charset="0"/>
              <a:buChar char="•"/>
            </a:pPr>
            <a:r>
              <a:rPr lang="en-US" sz="2000" b="1" dirty="0">
                <a:solidFill>
                  <a:srgbClr val="FF0000"/>
                </a:solidFill>
                <a:latin typeface="Comic Sans MS" panose="030F0702030302020204" pitchFamily="66" charset="0"/>
              </a:rPr>
              <a:t>https://commons.wikimedia.org/wiki/File:Desktop_computer_clipart_-_Yellow_theme.svg</a:t>
            </a:r>
          </a:p>
          <a:p>
            <a:pPr marL="285750" indent="-285750">
              <a:buFont typeface="Arial" panose="020B0604020202020204" pitchFamily="34" charset="0"/>
              <a:buChar char="•"/>
            </a:pPr>
            <a:r>
              <a:rPr lang="en-US" sz="2000" b="1" dirty="0">
                <a:solidFill>
                  <a:srgbClr val="FF0000"/>
                </a:solidFill>
                <a:latin typeface="Comic Sans MS" panose="030F0702030302020204" pitchFamily="66" charset="0"/>
                <a:hlinkClick r:id="rId3"/>
              </a:rPr>
              <a:t>https://commons.wikimedia.org/wiki/File:Big_Pencil_(9931727354).jpg</a:t>
            </a:r>
            <a:endParaRPr lang="en-US" sz="2000" b="1" dirty="0">
              <a:solidFill>
                <a:srgbClr val="FF0000"/>
              </a:solidFill>
              <a:latin typeface="Comic Sans MS" panose="030F0702030302020204" pitchFamily="66" charset="0"/>
            </a:endParaRPr>
          </a:p>
          <a:p>
            <a:pPr marL="285750" indent="-285750">
              <a:buFont typeface="Arial" panose="020B0604020202020204" pitchFamily="34" charset="0"/>
              <a:buChar char="•"/>
            </a:pPr>
            <a:r>
              <a:rPr lang="en-US" sz="2000" b="1" dirty="0">
                <a:solidFill>
                  <a:srgbClr val="FF0000"/>
                </a:solidFill>
                <a:latin typeface="Comic Sans MS" panose="030F0702030302020204" pitchFamily="66" charset="0"/>
                <a:hlinkClick r:id="rId4"/>
              </a:rPr>
              <a:t>https://commons.wikimedia.org/wiki/File:ASCII_Code_Chart.svg</a:t>
            </a:r>
            <a:endParaRPr lang="en-US" sz="2000" b="1" dirty="0">
              <a:solidFill>
                <a:srgbClr val="FF0000"/>
              </a:solidFill>
              <a:latin typeface="Comic Sans MS" panose="030F0702030302020204" pitchFamily="66" charset="0"/>
            </a:endParaRPr>
          </a:p>
          <a:p>
            <a:pPr marL="285750" indent="-285750">
              <a:buFont typeface="Arial" panose="020B0604020202020204" pitchFamily="34" charset="0"/>
              <a:buChar char="•"/>
            </a:pPr>
            <a:r>
              <a:rPr lang="en-US" sz="2000" b="1" dirty="0">
                <a:solidFill>
                  <a:srgbClr val="FF0000"/>
                </a:solidFill>
                <a:latin typeface="Comic Sans MS" panose="030F0702030302020204" pitchFamily="66" charset="0"/>
                <a:hlinkClick r:id="rId5"/>
              </a:rPr>
              <a:t>https://pixabay.com/en/two-number-2-digit-font-1181082/</a:t>
            </a:r>
            <a:endParaRPr lang="en-US" sz="2000" b="1" dirty="0">
              <a:solidFill>
                <a:srgbClr val="FF0000"/>
              </a:solidFill>
              <a:latin typeface="Comic Sans MS" panose="030F0702030302020204" pitchFamily="66" charset="0"/>
            </a:endParaRPr>
          </a:p>
          <a:p>
            <a:pPr marL="285750" indent="-285750">
              <a:buFont typeface="Arial" panose="020B0604020202020204" pitchFamily="34" charset="0"/>
              <a:buChar char="•"/>
            </a:pPr>
            <a:r>
              <a:rPr lang="en-US" sz="2000" b="1" dirty="0">
                <a:solidFill>
                  <a:srgbClr val="FF0000"/>
                </a:solidFill>
                <a:latin typeface="Comic Sans MS" panose="030F0702030302020204" pitchFamily="66" charset="0"/>
                <a:hlinkClick r:id="rId6"/>
              </a:rPr>
              <a:t>https://pixabay.com/en/three-number-3-digit-font-1181081/</a:t>
            </a:r>
            <a:endParaRPr lang="en-US" sz="2000" b="1" dirty="0">
              <a:solidFill>
                <a:srgbClr val="FF0000"/>
              </a:solidFill>
              <a:latin typeface="Comic Sans MS" panose="030F0702030302020204" pitchFamily="66" charset="0"/>
            </a:endParaRPr>
          </a:p>
          <a:p>
            <a:pPr marL="285750" indent="-285750">
              <a:buFont typeface="Arial" panose="020B0604020202020204" pitchFamily="34" charset="0"/>
              <a:buChar char="•"/>
            </a:pPr>
            <a:r>
              <a:rPr lang="en-US" sz="2000" b="1" dirty="0">
                <a:solidFill>
                  <a:srgbClr val="FF0000"/>
                </a:solidFill>
                <a:latin typeface="Comic Sans MS" panose="030F0702030302020204" pitchFamily="66" charset="0"/>
                <a:hlinkClick r:id="rId7"/>
              </a:rPr>
              <a:t>https://www.pexels.com/photo/adult-artist-banjo-entertainment-164819/</a:t>
            </a:r>
            <a:endParaRPr lang="en-US" sz="2000" b="1" dirty="0">
              <a:solidFill>
                <a:srgbClr val="FF0000"/>
              </a:solidFill>
              <a:latin typeface="Comic Sans MS" panose="030F0702030302020204" pitchFamily="66" charset="0"/>
            </a:endParaRPr>
          </a:p>
          <a:p>
            <a:pPr marL="285750" indent="-285750">
              <a:buFont typeface="Arial" panose="020B0604020202020204" pitchFamily="34" charset="0"/>
              <a:buChar char="•"/>
            </a:pPr>
            <a:r>
              <a:rPr lang="en-US" sz="2000" b="1" dirty="0">
                <a:solidFill>
                  <a:srgbClr val="FF0000"/>
                </a:solidFill>
                <a:latin typeface="Comic Sans MS" panose="030F0702030302020204" pitchFamily="66" charset="0"/>
                <a:hlinkClick r:id="rId8"/>
              </a:rPr>
              <a:t>https://www.pexels.com/photo/woman-girl-music-young-41542/</a:t>
            </a:r>
            <a:endParaRPr lang="en-US" sz="2000" b="1" dirty="0">
              <a:solidFill>
                <a:srgbClr val="FF0000"/>
              </a:solidFill>
              <a:latin typeface="Comic Sans MS" panose="030F0702030302020204" pitchFamily="66" charset="0"/>
            </a:endParaRPr>
          </a:p>
          <a:p>
            <a:pPr marL="285750" indent="-285750">
              <a:buFont typeface="Arial" panose="020B0604020202020204" pitchFamily="34" charset="0"/>
              <a:buChar char="•"/>
            </a:pPr>
            <a:r>
              <a:rPr lang="en-US" sz="2000" b="1" dirty="0">
                <a:solidFill>
                  <a:srgbClr val="FF0000"/>
                </a:solidFill>
                <a:latin typeface="Comic Sans MS" panose="030F0702030302020204" pitchFamily="66" charset="0"/>
                <a:hlinkClick r:id="rId9"/>
              </a:rPr>
              <a:t>https://pixabay.com/en/four-number-4-digit-font-1181080/</a:t>
            </a:r>
            <a:endParaRPr lang="en-US" sz="2000" b="1" dirty="0">
              <a:solidFill>
                <a:srgbClr val="FF0000"/>
              </a:solidFill>
              <a:latin typeface="Comic Sans MS" panose="030F0702030302020204" pitchFamily="66" charset="0"/>
            </a:endParaRPr>
          </a:p>
          <a:p>
            <a:pPr marL="285750" indent="-285750">
              <a:buFont typeface="Arial" panose="020B0604020202020204" pitchFamily="34" charset="0"/>
              <a:buChar char="•"/>
            </a:pPr>
            <a:r>
              <a:rPr lang="en-US" sz="2000" b="1" dirty="0">
                <a:solidFill>
                  <a:srgbClr val="FF0000"/>
                </a:solidFill>
                <a:latin typeface="Comic Sans MS" panose="030F0702030302020204" pitchFamily="66" charset="0"/>
                <a:hlinkClick r:id="rId10"/>
              </a:rPr>
              <a:t>https://pixabay.com/en/five-number-5-digit-font-1181079/</a:t>
            </a:r>
            <a:endParaRPr lang="en-US" sz="2000" b="1" dirty="0">
              <a:solidFill>
                <a:srgbClr val="FF0000"/>
              </a:solidFill>
              <a:latin typeface="Comic Sans MS" panose="030F0702030302020204" pitchFamily="66" charset="0"/>
            </a:endParaRPr>
          </a:p>
          <a:p>
            <a:pPr marL="285750" indent="-285750">
              <a:buFont typeface="Arial" panose="020B0604020202020204" pitchFamily="34" charset="0"/>
              <a:buChar char="•"/>
            </a:pPr>
            <a:r>
              <a:rPr lang="en-US" sz="2000" b="1" dirty="0">
                <a:solidFill>
                  <a:srgbClr val="FF0000"/>
                </a:solidFill>
                <a:latin typeface="Comic Sans MS" panose="030F0702030302020204" pitchFamily="66" charset="0"/>
                <a:hlinkClick r:id="rId11"/>
              </a:rPr>
              <a:t>https://commons.wikimedia.org/wiki/File:Adobe_Premiere_Pro_CS5_icon_(2).png</a:t>
            </a:r>
            <a:endParaRPr lang="en-US" sz="2000" b="1" dirty="0">
              <a:solidFill>
                <a:srgbClr val="FF0000"/>
              </a:solidFill>
              <a:latin typeface="Comic Sans MS" panose="030F0702030302020204" pitchFamily="66" charset="0"/>
            </a:endParaRPr>
          </a:p>
          <a:p>
            <a:pPr marL="285750" indent="-285750">
              <a:buFont typeface="Arial" panose="020B0604020202020204" pitchFamily="34" charset="0"/>
              <a:buChar char="•"/>
            </a:pPr>
            <a:r>
              <a:rPr lang="en-US" sz="2000" b="1" dirty="0">
                <a:solidFill>
                  <a:srgbClr val="FF0000"/>
                </a:solidFill>
                <a:latin typeface="Comic Sans MS" panose="030F0702030302020204" pitchFamily="66" charset="0"/>
              </a:rPr>
              <a:t>https://commons.wikimedia.org/wiki/File:Adobe_Systems_logo_and_wordmark.svg</a:t>
            </a:r>
          </a:p>
          <a:p>
            <a:pPr marL="285750" indent="-285750">
              <a:buFont typeface="Arial" panose="020B0604020202020204" pitchFamily="34" charset="0"/>
              <a:buChar char="•"/>
            </a:pPr>
            <a:r>
              <a:rPr lang="en-US" sz="2000" b="1" dirty="0">
                <a:solidFill>
                  <a:srgbClr val="FF0000"/>
                </a:solidFill>
                <a:latin typeface="Comic Sans MS" panose="030F0702030302020204" pitchFamily="66" charset="0"/>
              </a:rPr>
              <a:t>https://pixabay.com/en/building-blocks-shapes-puzzle-toys-297773/</a:t>
            </a:r>
          </a:p>
        </p:txBody>
      </p:sp>
    </p:spTree>
    <p:extLst>
      <p:ext uri="{BB962C8B-B14F-4D97-AF65-F5344CB8AC3E}">
        <p14:creationId xmlns:p14="http://schemas.microsoft.com/office/powerpoint/2010/main" val="4639566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1570ED1-6764-4EF4-B4BB-F293AF9F9EF9}"/>
              </a:ext>
            </a:extLst>
          </p:cNvPr>
          <p:cNvSpPr txBox="1"/>
          <p:nvPr/>
        </p:nvSpPr>
        <p:spPr>
          <a:xfrm>
            <a:off x="6960357" y="436728"/>
            <a:ext cx="4462819" cy="3539430"/>
          </a:xfrm>
          <a:prstGeom prst="rect">
            <a:avLst/>
          </a:prstGeom>
          <a:noFill/>
        </p:spPr>
        <p:txBody>
          <a:bodyPr wrap="square" rtlCol="0">
            <a:spAutoFit/>
          </a:bodyPr>
          <a:lstStyle/>
          <a:p>
            <a:r>
              <a:rPr lang="en-US" sz="3200" b="1" dirty="0">
                <a:solidFill>
                  <a:srgbClr val="FF0000"/>
                </a:solidFill>
                <a:latin typeface="Comic Sans MS" panose="030F0702030302020204" pitchFamily="66" charset="0"/>
              </a:rPr>
              <a:t>Multimedia is comprised of text, images, audio, animation and video content which are the 5 building blocks of multimedia.</a:t>
            </a:r>
          </a:p>
        </p:txBody>
      </p:sp>
      <p:sp>
        <p:nvSpPr>
          <p:cNvPr id="7" name="Action Button: Go Forward or Next 6">
            <a:hlinkClick r:id="" action="ppaction://hlinkshowjump?jump=nextslide" highlightClick="1"/>
            <a:extLst>
              <a:ext uri="{FF2B5EF4-FFF2-40B4-BE49-F238E27FC236}">
                <a16:creationId xmlns:a16="http://schemas.microsoft.com/office/drawing/2014/main" id="{D14A6C93-3F42-4F3F-9CCA-F308F8F84C68}"/>
              </a:ext>
            </a:extLst>
          </p:cNvPr>
          <p:cNvSpPr/>
          <p:nvPr/>
        </p:nvSpPr>
        <p:spPr>
          <a:xfrm>
            <a:off x="9307774" y="5581935"/>
            <a:ext cx="2292824" cy="839338"/>
          </a:xfrm>
          <a:prstGeom prst="actionButtonForwardNext">
            <a:avLst/>
          </a:prstGeom>
          <a:solidFill>
            <a:srgbClr val="FF0000"/>
          </a:solidFill>
          <a:ln w="19050">
            <a:solidFill>
              <a:schemeClr val="accent2">
                <a:lumMod val="40000"/>
                <a:lumOff val="60000"/>
              </a:schemeClr>
            </a:solid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ln w="22225">
                  <a:solidFill>
                    <a:schemeClr val="accent2"/>
                  </a:solidFill>
                  <a:prstDash val="solid"/>
                </a:ln>
                <a:solidFill>
                  <a:srgbClr val="FFFF00"/>
                </a:solidFill>
                <a:latin typeface="Comic Sans MS" panose="030F0702030302020204" pitchFamily="66" charset="0"/>
              </a:rPr>
              <a:t>next</a:t>
            </a:r>
          </a:p>
        </p:txBody>
      </p:sp>
      <p:sp>
        <p:nvSpPr>
          <p:cNvPr id="8" name="Action Button: Go Back or Previous 7">
            <a:hlinkClick r:id="" action="ppaction://hlinkshowjump?jump=previousslide" highlightClick="1"/>
            <a:extLst>
              <a:ext uri="{FF2B5EF4-FFF2-40B4-BE49-F238E27FC236}">
                <a16:creationId xmlns:a16="http://schemas.microsoft.com/office/drawing/2014/main" id="{8A26795E-CD8A-444F-BBF2-554B3F134795}"/>
              </a:ext>
            </a:extLst>
          </p:cNvPr>
          <p:cNvSpPr/>
          <p:nvPr/>
        </p:nvSpPr>
        <p:spPr>
          <a:xfrm>
            <a:off x="591402" y="5581935"/>
            <a:ext cx="2588525" cy="839338"/>
          </a:xfrm>
          <a:prstGeom prst="actionButtonBackPrevious">
            <a:avLst/>
          </a:prstGeom>
          <a:solidFill>
            <a:srgbClr val="FF0000"/>
          </a:solidFill>
          <a:ln w="19050">
            <a:solidFill>
              <a:schemeClr val="accent2">
                <a:lumMod val="40000"/>
                <a:lumOff val="60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ln w="22225">
                  <a:solidFill>
                    <a:schemeClr val="accent2"/>
                  </a:solidFill>
                  <a:prstDash val="solid"/>
                </a:ln>
                <a:solidFill>
                  <a:srgbClr val="FFFF00"/>
                </a:solidFill>
                <a:latin typeface="Comic Sans MS" panose="030F0702030302020204" pitchFamily="66" charset="0"/>
              </a:rPr>
              <a:t>back</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1403" y="266700"/>
            <a:ext cx="6368954" cy="4432300"/>
          </a:xfrm>
          <a:prstGeom prst="rect">
            <a:avLst/>
          </a:prstGeom>
        </p:spPr>
      </p:pic>
    </p:spTree>
    <p:extLst>
      <p:ext uri="{BB962C8B-B14F-4D97-AF65-F5344CB8AC3E}">
        <p14:creationId xmlns:p14="http://schemas.microsoft.com/office/powerpoint/2010/main" val="3498342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1750"/>
                                  </p:stCondLst>
                                  <p:childTnLst>
                                    <p:set>
                                      <p:cBhvr>
                                        <p:cTn id="6" dur="1" fill="hold">
                                          <p:stCondLst>
                                            <p:cond delay="0"/>
                                          </p:stCondLst>
                                        </p:cTn>
                                        <p:tgtEl>
                                          <p:spTgt spid="6"/>
                                        </p:tgtEl>
                                        <p:attrNameLst>
                                          <p:attrName>style.visibility</p:attrName>
                                        </p:attrNameLst>
                                      </p:cBhvr>
                                      <p:to>
                                        <p:strVal val="visible"/>
                                      </p:to>
                                    </p:set>
                                    <p:anim calcmode="lin" valueType="num">
                                      <p:cBhvr>
                                        <p:cTn id="7" dur="750" fill="hold"/>
                                        <p:tgtEl>
                                          <p:spTgt spid="6"/>
                                        </p:tgtEl>
                                        <p:attrNameLst>
                                          <p:attrName>ppt_w</p:attrName>
                                        </p:attrNameLst>
                                      </p:cBhvr>
                                      <p:tavLst>
                                        <p:tav tm="0">
                                          <p:val>
                                            <p:fltVal val="0"/>
                                          </p:val>
                                        </p:tav>
                                        <p:tav tm="100000">
                                          <p:val>
                                            <p:strVal val="#ppt_w"/>
                                          </p:val>
                                        </p:tav>
                                      </p:tavLst>
                                    </p:anim>
                                    <p:anim calcmode="lin" valueType="num">
                                      <p:cBhvr>
                                        <p:cTn id="8" dur="750" fill="hold"/>
                                        <p:tgtEl>
                                          <p:spTgt spid="6"/>
                                        </p:tgtEl>
                                        <p:attrNameLst>
                                          <p:attrName>ppt_h</p:attrName>
                                        </p:attrNameLst>
                                      </p:cBhvr>
                                      <p:tavLst>
                                        <p:tav tm="0">
                                          <p:val>
                                            <p:fltVal val="0"/>
                                          </p:val>
                                        </p:tav>
                                        <p:tav tm="100000">
                                          <p:val>
                                            <p:strVal val="#ppt_h"/>
                                          </p:val>
                                        </p:tav>
                                      </p:tavLst>
                                    </p:anim>
                                    <p:animEffect transition="in" filter="fade">
                                      <p:cBhvr>
                                        <p:cTn id="9" dur="750"/>
                                        <p:tgtEl>
                                          <p:spTgt spid="6"/>
                                        </p:tgtEl>
                                      </p:cBhvr>
                                    </p:animEffect>
                                  </p:childTnLst>
                                </p:cTn>
                              </p:par>
                            </p:childTnLst>
                          </p:cTn>
                        </p:par>
                        <p:par>
                          <p:cTn id="10" fill="hold">
                            <p:stCondLst>
                              <p:cond delay="2500"/>
                            </p:stCondLst>
                            <p:childTnLst>
                              <p:par>
                                <p:cTn id="11" presetID="2" presetClass="entr" presetSubtype="1" fill="hold" grpId="0" nodeType="afterEffect">
                                  <p:stCondLst>
                                    <p:cond delay="5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3500"/>
                            </p:stCondLst>
                            <p:childTnLst>
                              <p:par>
                                <p:cTn id="16" presetID="2" presetClass="entr" presetSubtype="1" fill="hold" grpId="0" nodeType="afterEffect">
                                  <p:stCondLst>
                                    <p:cond delay="50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0-#ppt_h/2"/>
                                          </p:val>
                                        </p:tav>
                                        <p:tav tm="100000">
                                          <p:val>
                                            <p:strVal val="#ppt_y"/>
                                          </p:val>
                                        </p:tav>
                                      </p:tavLst>
                                    </p:anim>
                                  </p:childTnLst>
                                </p:cTn>
                              </p:par>
                            </p:childTnLst>
                          </p:cTn>
                        </p:par>
                        <p:par>
                          <p:cTn id="20" fill="hold">
                            <p:stCondLst>
                              <p:cond delay="4500"/>
                            </p:stCondLst>
                            <p:childTnLst>
                              <p:par>
                                <p:cTn id="21" presetID="2" presetClass="entr" presetSubtype="8" fill="hold" nodeType="afterEffect">
                                  <p:stCondLst>
                                    <p:cond delay="10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BB1AE22-46CB-421A-8982-9ED87AFC08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9804" y="-232012"/>
            <a:ext cx="6858000" cy="6858000"/>
          </a:xfrm>
          <a:prstGeom prst="rect">
            <a:avLst/>
          </a:prstGeom>
          <a:effectLst>
            <a:glow rad="228600">
              <a:schemeClr val="accent2">
                <a:satMod val="175000"/>
                <a:alpha val="40000"/>
              </a:schemeClr>
            </a:glow>
          </a:effectLst>
        </p:spPr>
      </p:pic>
      <p:pic>
        <p:nvPicPr>
          <p:cNvPr id="8" name="Picture 7">
            <a:extLst>
              <a:ext uri="{FF2B5EF4-FFF2-40B4-BE49-F238E27FC236}">
                <a16:creationId xmlns:a16="http://schemas.microsoft.com/office/drawing/2014/main" id="{175DE7B6-54AE-4878-B1FA-53CB018FD03A}"/>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9876" b="99477" l="9961" r="99951">
                        <a14:foregroundMark x1="58057" y1="88947" x2="58847" y2="89600"/>
                        <a14:foregroundMark x1="66992" y1="96337" x2="67298" y2="98524"/>
                        <a14:foregroundMark x1="34131" y1="56900" x2="38111" y2="52439"/>
                        <a14:foregroundMark x1="30320" y1="53813" x2="31494" y2="55330"/>
                        <a14:foregroundMark x1="76588" y1="80072" x2="77881" y2="79791"/>
                        <a14:foregroundMark x1="77881" y1="79791" x2="83001" y2="82071"/>
                        <a14:foregroundMark x1="57178" y1="89339" x2="62158" y2="91956"/>
                        <a14:foregroundMark x1="62158" y1="91956" x2="66260" y2="96141"/>
                        <a14:foregroundMark x1="65479" y1="95553" x2="62256" y2="92937"/>
                        <a14:backgroundMark x1="18701" y1="52518" x2="24170" y2="52322"/>
                        <a14:backgroundMark x1="24170" y1="52322" x2="29639" y2="52910"/>
                        <a14:backgroundMark x1="29639" y1="52910" x2="35205" y2="52714"/>
                        <a14:backgroundMark x1="35205" y1="52714" x2="45361" y2="46239"/>
                        <a14:backgroundMark x1="45361" y1="46239" x2="48584" y2="46566"/>
                        <a14:backgroundMark x1="65123" y1="95981" x2="66260" y2="97711"/>
                        <a14:backgroundMark x1="65967" y1="74820" x2="70361" y2="78875"/>
                        <a14:backgroundMark x1="70361" y1="78875" x2="66016" y2="74689"/>
                        <a14:backgroundMark x1="66016" y1="74689" x2="65967" y2="74428"/>
                        <a14:backgroundMark x1="71582" y1="79006" x2="68604" y2="77829"/>
                        <a14:backgroundMark x1="72461" y1="79202" x2="67627" y2="75605"/>
                        <a14:backgroundMark x1="67627" y1="75605" x2="66406" y2="75801"/>
                        <a14:backgroundMark x1="70996" y1="79595" x2="76221" y2="79725"/>
                        <a14:backgroundMark x1="76221" y1="79725" x2="71875" y2="76848"/>
                        <a14:backgroundMark x1="72314" y1="79791" x2="75293" y2="79595"/>
                        <a14:backgroundMark x1="65967" y1="74820" x2="65332" y2="74428"/>
                        <a14:backgroundMark x1="72021" y1="80576" x2="76953" y2="79202"/>
                        <a14:backgroundMark x1="86279" y1="83584" x2="96680" y2="89339"/>
                        <a14:backgroundMark x1="96680" y1="89339" x2="99072" y2="89143"/>
                        <a14:backgroundMark x1="97607" y1="87966" x2="83057" y2="82211"/>
                        <a14:backgroundMark x1="58496" y1="57489" x2="85010" y2="68476"/>
                        <a14:backgroundMark x1="85010" y1="68476" x2="86768" y2="68869"/>
                        <a14:backgroundMark x1="70703" y1="63113" x2="60254" y2="59581"/>
                        <a14:backgroundMark x1="60254" y1="59581" x2="58496" y2="57685"/>
                        <a14:backgroundMark x1="53467" y1="52518" x2="48730" y2="46174"/>
                        <a14:backgroundMark x1="54053" y1="52322" x2="53320" y2="52126"/>
                        <a14:backgroundMark x1="56006" y1="54938" x2="52734" y2="51145"/>
                        <a14:backgroundMark x1="55273" y1="54153" x2="56152" y2="55526"/>
                        <a14:backgroundMark x1="98047" y1="88358" x2="98633" y2="88555"/>
                        <a14:backgroundMark x1="97314" y1="88162" x2="98340" y2="88947"/>
                        <a14:backgroundMark x1="98047" y1="88162" x2="98779" y2="88555"/>
                        <a14:backgroundMark x1="98340" y1="88162" x2="97021" y2="87377"/>
                        <a14:backgroundMark x1="99658" y1="87966" x2="96826" y2="87770"/>
                        <a14:backgroundMark x1="98633" y1="87574" x2="96533" y2="86985"/>
                        <a14:backgroundMark x1="99072" y1="74035" x2="99951" y2="74428"/>
                        <a14:backgroundMark x1="38037" y1="52126" x2="38037" y2="51733"/>
                        <a14:backgroundMark x1="38916" y1="51145" x2="39355" y2="50164"/>
                        <a14:backgroundMark x1="38037" y1="54349" x2="38037" y2="54349"/>
                        <a14:backgroundMark x1="35791" y1="63898" x2="42920" y2="75016"/>
                        <a14:backgroundMark x1="39941" y1="69653" x2="42627" y2="72858"/>
                        <a14:backgroundMark x1="35205" y1="60889" x2="33838" y2="59516"/>
                        <a14:backgroundMark x1="67139" y1="98692" x2="67725" y2="99477"/>
                      </a14:backgroundRemoval>
                    </a14:imgEffect>
                  </a14:imgLayer>
                </a14:imgProps>
              </a:ext>
              <a:ext uri="{28A0092B-C50C-407E-A947-70E740481C1C}">
                <a14:useLocalDpi xmlns:a14="http://schemas.microsoft.com/office/drawing/2010/main" val="0"/>
              </a:ext>
            </a:extLst>
          </a:blip>
          <a:stretch>
            <a:fillRect/>
          </a:stretch>
        </p:blipFill>
        <p:spPr>
          <a:xfrm>
            <a:off x="6063205" y="791569"/>
            <a:ext cx="6849173" cy="6266765"/>
          </a:xfrm>
          <a:prstGeom prst="rect">
            <a:avLst/>
          </a:prstGeom>
          <a:effectLst>
            <a:glow rad="228600">
              <a:schemeClr val="accent2">
                <a:satMod val="175000"/>
                <a:alpha val="40000"/>
              </a:schemeClr>
            </a:glow>
          </a:effectLst>
        </p:spPr>
      </p:pic>
      <p:sp>
        <p:nvSpPr>
          <p:cNvPr id="9" name="Rectangle 8">
            <a:extLst>
              <a:ext uri="{FF2B5EF4-FFF2-40B4-BE49-F238E27FC236}">
                <a16:creationId xmlns:a16="http://schemas.microsoft.com/office/drawing/2014/main" id="{9439450B-85B9-46EB-9AC7-6A157D65AB21}"/>
              </a:ext>
            </a:extLst>
          </p:cNvPr>
          <p:cNvSpPr/>
          <p:nvPr/>
        </p:nvSpPr>
        <p:spPr>
          <a:xfrm>
            <a:off x="4317305" y="2967335"/>
            <a:ext cx="3557385" cy="1569660"/>
          </a:xfrm>
          <a:prstGeom prst="rect">
            <a:avLst/>
          </a:prstGeom>
          <a:noFill/>
        </p:spPr>
        <p:txBody>
          <a:bodyPr wrap="none" lIns="91440" tIns="45720" rIns="91440" bIns="45720">
            <a:spAutoFit/>
          </a:bodyPr>
          <a:lstStyle/>
          <a:p>
            <a:pPr algn="ctr"/>
            <a:r>
              <a:rPr lang="en-US" sz="9600" b="1" dirty="0">
                <a:ln w="12700">
                  <a:solidFill>
                    <a:srgbClr val="FF0000"/>
                  </a:solidFill>
                  <a:prstDash val="solid"/>
                </a:ln>
                <a:solidFill>
                  <a:srgbClr val="FF0000"/>
                </a:solidFill>
                <a:latin typeface="Comic Sans MS" panose="030F0702030302020204" pitchFamily="66" charset="0"/>
              </a:rPr>
              <a:t>TEXT</a:t>
            </a:r>
            <a:endParaRPr lang="en-US" sz="9600" b="1" cap="none" spc="0" dirty="0">
              <a:ln w="12700">
                <a:solidFill>
                  <a:srgbClr val="FF0000"/>
                </a:solidFill>
                <a:prstDash val="solid"/>
              </a:ln>
              <a:solidFill>
                <a:srgbClr val="FF0000"/>
              </a:solidFill>
              <a:latin typeface="Comic Sans MS" panose="030F0702030302020204" pitchFamily="66" charset="0"/>
            </a:endParaRPr>
          </a:p>
        </p:txBody>
      </p:sp>
      <p:sp>
        <p:nvSpPr>
          <p:cNvPr id="10" name="TextBox 9">
            <a:extLst>
              <a:ext uri="{FF2B5EF4-FFF2-40B4-BE49-F238E27FC236}">
                <a16:creationId xmlns:a16="http://schemas.microsoft.com/office/drawing/2014/main" id="{384CB510-4BBD-4D80-B915-33C4E8997BBD}"/>
              </a:ext>
            </a:extLst>
          </p:cNvPr>
          <p:cNvSpPr txBox="1"/>
          <p:nvPr/>
        </p:nvSpPr>
        <p:spPr>
          <a:xfrm>
            <a:off x="4121624" y="464024"/>
            <a:ext cx="4299045" cy="5632311"/>
          </a:xfrm>
          <a:prstGeom prst="rect">
            <a:avLst/>
          </a:prstGeom>
          <a:noFill/>
        </p:spPr>
        <p:txBody>
          <a:bodyPr wrap="square" rtlCol="0">
            <a:spAutoFit/>
          </a:bodyPr>
          <a:lstStyle/>
          <a:p>
            <a:r>
              <a:rPr lang="en-US" sz="3600" b="1" dirty="0">
                <a:solidFill>
                  <a:srgbClr val="FF0000"/>
                </a:solidFill>
                <a:latin typeface="Comic Sans MS" panose="030F0702030302020204" pitchFamily="66" charset="0"/>
              </a:rPr>
              <a:t>Is a series of written or typed letters utilized to create words which are human-readable but computers use ASII and Unicode to interpret the human language.</a:t>
            </a:r>
          </a:p>
        </p:txBody>
      </p:sp>
      <p:sp>
        <p:nvSpPr>
          <p:cNvPr id="11" name="Action Button: Go Back or Previous 10">
            <a:hlinkClick r:id="" action="ppaction://hlinkshowjump?jump=previousslide" highlightClick="1"/>
            <a:extLst>
              <a:ext uri="{FF2B5EF4-FFF2-40B4-BE49-F238E27FC236}">
                <a16:creationId xmlns:a16="http://schemas.microsoft.com/office/drawing/2014/main" id="{F15C19A8-C34F-4718-824E-0CE50E71998C}"/>
              </a:ext>
            </a:extLst>
          </p:cNvPr>
          <p:cNvSpPr/>
          <p:nvPr/>
        </p:nvSpPr>
        <p:spPr>
          <a:xfrm>
            <a:off x="586853" y="5451478"/>
            <a:ext cx="2524836" cy="907576"/>
          </a:xfrm>
          <a:prstGeom prst="actionButtonBackPrevious">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400" b="1" dirty="0">
                <a:ln w="22225">
                  <a:solidFill>
                    <a:schemeClr val="accent2"/>
                  </a:solidFill>
                  <a:prstDash val="solid"/>
                </a:ln>
                <a:solidFill>
                  <a:srgbClr val="FFFF00"/>
                </a:solidFill>
                <a:latin typeface="Comic Sans MS" panose="030F0702030302020204" pitchFamily="66" charset="0"/>
              </a:rPr>
              <a:t>back</a:t>
            </a:r>
          </a:p>
        </p:txBody>
      </p:sp>
      <p:sp>
        <p:nvSpPr>
          <p:cNvPr id="13" name="Action Button: Go Forward or Next 12">
            <a:hlinkClick r:id="" action="ppaction://hlinkshowjump?jump=nextslide" highlightClick="1"/>
            <a:extLst>
              <a:ext uri="{FF2B5EF4-FFF2-40B4-BE49-F238E27FC236}">
                <a16:creationId xmlns:a16="http://schemas.microsoft.com/office/drawing/2014/main" id="{67235450-C06C-4879-BB0B-E993C0BF2F16}"/>
              </a:ext>
            </a:extLst>
          </p:cNvPr>
          <p:cNvSpPr/>
          <p:nvPr/>
        </p:nvSpPr>
        <p:spPr>
          <a:xfrm>
            <a:off x="9075678" y="5451478"/>
            <a:ext cx="2429385" cy="907576"/>
          </a:xfrm>
          <a:prstGeom prst="actionButtonForwardNext">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ln w="22225">
                  <a:solidFill>
                    <a:schemeClr val="accent2"/>
                  </a:solidFill>
                  <a:prstDash val="solid"/>
                </a:ln>
                <a:solidFill>
                  <a:srgbClr val="FFFF00"/>
                </a:solidFill>
                <a:latin typeface="Comic Sans MS" panose="030F0702030302020204" pitchFamily="66" charset="0"/>
              </a:rPr>
              <a:t>next</a:t>
            </a:r>
          </a:p>
        </p:txBody>
      </p:sp>
    </p:spTree>
    <p:extLst>
      <p:ext uri="{BB962C8B-B14F-4D97-AF65-F5344CB8AC3E}">
        <p14:creationId xmlns:p14="http://schemas.microsoft.com/office/powerpoint/2010/main" val="3487643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1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3000"/>
                            </p:stCondLst>
                            <p:childTnLst>
                              <p:par>
                                <p:cTn id="10" presetID="12" presetClass="exit" presetSubtype="4" fill="hold" nodeType="afterEffect">
                                  <p:stCondLst>
                                    <p:cond delay="1500"/>
                                  </p:stCondLst>
                                  <p:childTnLst>
                                    <p:anim calcmode="lin" valueType="num">
                                      <p:cBhvr additive="base">
                                        <p:cTn id="11" dur="1500"/>
                                        <p:tgtEl>
                                          <p:spTgt spid="3"/>
                                        </p:tgtEl>
                                        <p:attrNameLst>
                                          <p:attrName>ppt_y</p:attrName>
                                        </p:attrNameLst>
                                      </p:cBhvr>
                                      <p:tavLst>
                                        <p:tav tm="0">
                                          <p:val>
                                            <p:strVal val="#ppt_y"/>
                                          </p:val>
                                        </p:tav>
                                        <p:tav tm="100000">
                                          <p:val>
                                            <p:strVal val="#ppt_y+#ppt_h*1.125000"/>
                                          </p:val>
                                        </p:tav>
                                      </p:tavLst>
                                    </p:anim>
                                    <p:animEffect transition="out" filter="wipe(down)">
                                      <p:cBhvr>
                                        <p:cTn id="12" dur="1500"/>
                                        <p:tgtEl>
                                          <p:spTgt spid="3"/>
                                        </p:tgtEl>
                                      </p:cBhvr>
                                    </p:animEffect>
                                    <p:set>
                                      <p:cBhvr>
                                        <p:cTn id="13" dur="1" fill="hold">
                                          <p:stCondLst>
                                            <p:cond delay="1499"/>
                                          </p:stCondLst>
                                        </p:cTn>
                                        <p:tgtEl>
                                          <p:spTgt spid="3"/>
                                        </p:tgtEl>
                                        <p:attrNameLst>
                                          <p:attrName>style.visibility</p:attrName>
                                        </p:attrNameLst>
                                      </p:cBhvr>
                                      <p:to>
                                        <p:strVal val="hidden"/>
                                      </p:to>
                                    </p:set>
                                  </p:childTnLst>
                                </p:cTn>
                              </p:par>
                              <p:par>
                                <p:cTn id="14" presetID="1" presetClass="entr" presetSubtype="0" fill="hold" grpId="0" nodeType="withEffect">
                                  <p:stCondLst>
                                    <p:cond delay="1000"/>
                                  </p:stCondLst>
                                  <p:childTnLst>
                                    <p:set>
                                      <p:cBhvr>
                                        <p:cTn id="15" dur="1" fill="hold">
                                          <p:stCondLst>
                                            <p:cond delay="0"/>
                                          </p:stCondLst>
                                        </p:cTn>
                                        <p:tgtEl>
                                          <p:spTgt spid="9"/>
                                        </p:tgtEl>
                                        <p:attrNameLst>
                                          <p:attrName>style.visibility</p:attrName>
                                        </p:attrNameLst>
                                      </p:cBhvr>
                                      <p:to>
                                        <p:strVal val="visible"/>
                                      </p:to>
                                    </p:set>
                                  </p:childTnLst>
                                </p:cTn>
                              </p:par>
                            </p:childTnLst>
                          </p:cTn>
                        </p:par>
                        <p:par>
                          <p:cTn id="16" fill="hold">
                            <p:stCondLst>
                              <p:cond delay="6000"/>
                            </p:stCondLst>
                            <p:childTnLst>
                              <p:par>
                                <p:cTn id="17" presetID="2" presetClass="exit" presetSubtype="1" fill="hold" grpId="1" nodeType="afterEffect">
                                  <p:stCondLst>
                                    <p:cond delay="0"/>
                                  </p:stCondLst>
                                  <p:childTnLst>
                                    <p:anim calcmode="lin" valueType="num">
                                      <p:cBhvr additive="base">
                                        <p:cTn id="18" dur="500"/>
                                        <p:tgtEl>
                                          <p:spTgt spid="9"/>
                                        </p:tgtEl>
                                        <p:attrNameLst>
                                          <p:attrName>ppt_x</p:attrName>
                                        </p:attrNameLst>
                                      </p:cBhvr>
                                      <p:tavLst>
                                        <p:tav tm="0">
                                          <p:val>
                                            <p:strVal val="ppt_x"/>
                                          </p:val>
                                        </p:tav>
                                        <p:tav tm="100000">
                                          <p:val>
                                            <p:strVal val="ppt_x"/>
                                          </p:val>
                                        </p:tav>
                                      </p:tavLst>
                                    </p:anim>
                                    <p:anim calcmode="lin" valueType="num">
                                      <p:cBhvr additive="base">
                                        <p:cTn id="19" dur="500"/>
                                        <p:tgtEl>
                                          <p:spTgt spid="9"/>
                                        </p:tgtEl>
                                        <p:attrNameLst>
                                          <p:attrName>ppt_y</p:attrName>
                                        </p:attrNameLst>
                                      </p:cBhvr>
                                      <p:tavLst>
                                        <p:tav tm="0">
                                          <p:val>
                                            <p:strVal val="ppt_y"/>
                                          </p:val>
                                        </p:tav>
                                        <p:tav tm="100000">
                                          <p:val>
                                            <p:strVal val="0-ppt_h/2"/>
                                          </p:val>
                                        </p:tav>
                                      </p:tavLst>
                                    </p:anim>
                                    <p:set>
                                      <p:cBhvr>
                                        <p:cTn id="20" dur="1" fill="hold">
                                          <p:stCondLst>
                                            <p:cond delay="499"/>
                                          </p:stCondLst>
                                        </p:cTn>
                                        <p:tgtEl>
                                          <p:spTgt spid="9"/>
                                        </p:tgtEl>
                                        <p:attrNameLst>
                                          <p:attrName>style.visibility</p:attrName>
                                        </p:attrNameLst>
                                      </p:cBhvr>
                                      <p:to>
                                        <p:strVal val="hidden"/>
                                      </p:to>
                                    </p:set>
                                  </p:childTnLst>
                                </p:cTn>
                              </p:par>
                            </p:childTnLst>
                          </p:cTn>
                        </p:par>
                        <p:par>
                          <p:cTn id="21" fill="hold">
                            <p:stCondLst>
                              <p:cond delay="6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7500"/>
                            </p:stCondLst>
                            <p:childTnLst>
                              <p:par>
                                <p:cTn id="28" presetID="1" presetClass="exit" presetSubtype="0" fill="hold" nodeType="afterEffect">
                                  <p:stCondLst>
                                    <p:cond delay="0"/>
                                  </p:stCondLst>
                                  <p:childTnLst>
                                    <p:set>
                                      <p:cBhvr>
                                        <p:cTn id="29" dur="1" fill="hold">
                                          <p:stCondLst>
                                            <p:cond delay="0"/>
                                          </p:stCondLst>
                                        </p:cTn>
                                        <p:tgtEl>
                                          <p:spTgt spid="8"/>
                                        </p:tgtEl>
                                        <p:attrNameLst>
                                          <p:attrName>style.visibility</p:attrName>
                                        </p:attrNameLst>
                                      </p:cBhvr>
                                      <p:to>
                                        <p:strVal val="hidden"/>
                                      </p:to>
                                    </p:set>
                                  </p:childTnLst>
                                </p:cTn>
                              </p:par>
                            </p:childTnLst>
                          </p:cTn>
                        </p:par>
                        <p:par>
                          <p:cTn id="30" fill="hold">
                            <p:stCondLst>
                              <p:cond delay="7500"/>
                            </p:stCondLst>
                            <p:childTnLst>
                              <p:par>
                                <p:cTn id="31" presetID="2" presetClass="entr" presetSubtype="1" fill="hold" grpId="0" nodeType="afterEffect">
                                  <p:stCondLst>
                                    <p:cond delay="15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150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1"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AC1A035-08FD-4D1B-876E-CE9EBE2EB6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0" y="533400"/>
            <a:ext cx="5143500" cy="4282440"/>
          </a:xfrm>
          <a:prstGeom prst="rect">
            <a:avLst/>
          </a:prstGeom>
        </p:spPr>
      </p:pic>
      <p:sp>
        <p:nvSpPr>
          <p:cNvPr id="6" name="Action Button: Go Back or Previous 5">
            <a:hlinkClick r:id="" action="ppaction://hlinkshowjump?jump=previousslide" highlightClick="1"/>
            <a:extLst>
              <a:ext uri="{FF2B5EF4-FFF2-40B4-BE49-F238E27FC236}">
                <a16:creationId xmlns:a16="http://schemas.microsoft.com/office/drawing/2014/main" id="{CBD6C3E8-0621-4D77-93DB-00D9041C9721}"/>
              </a:ext>
            </a:extLst>
          </p:cNvPr>
          <p:cNvSpPr/>
          <p:nvPr/>
        </p:nvSpPr>
        <p:spPr>
          <a:xfrm>
            <a:off x="330200" y="5588000"/>
            <a:ext cx="2425700" cy="939800"/>
          </a:xfrm>
          <a:prstGeom prst="actionButtonBackPrevious">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ln w="22225">
                  <a:solidFill>
                    <a:schemeClr val="accent2"/>
                  </a:solidFill>
                  <a:prstDash val="solid"/>
                </a:ln>
                <a:solidFill>
                  <a:srgbClr val="FFFF00"/>
                </a:solidFill>
                <a:latin typeface="Comic Sans MS" panose="030F0702030302020204" pitchFamily="66" charset="0"/>
              </a:rPr>
              <a:t>back</a:t>
            </a:r>
          </a:p>
        </p:txBody>
      </p:sp>
      <p:sp>
        <p:nvSpPr>
          <p:cNvPr id="7" name="Action Button: Go Forward or Next 6">
            <a:hlinkClick r:id="" action="ppaction://hlinkshowjump?jump=nextslide" highlightClick="1"/>
            <a:extLst>
              <a:ext uri="{FF2B5EF4-FFF2-40B4-BE49-F238E27FC236}">
                <a16:creationId xmlns:a16="http://schemas.microsoft.com/office/drawing/2014/main" id="{D2D84AEB-C413-4609-9250-B077014E3D10}"/>
              </a:ext>
            </a:extLst>
          </p:cNvPr>
          <p:cNvSpPr/>
          <p:nvPr/>
        </p:nvSpPr>
        <p:spPr>
          <a:xfrm>
            <a:off x="9436100" y="5588000"/>
            <a:ext cx="2425700" cy="939800"/>
          </a:xfrm>
          <a:prstGeom prst="actionButtonForwardNext">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400" b="1" dirty="0">
                <a:ln w="22225">
                  <a:solidFill>
                    <a:schemeClr val="accent2"/>
                  </a:solidFill>
                  <a:prstDash val="solid"/>
                </a:ln>
                <a:solidFill>
                  <a:srgbClr val="FFFF00"/>
                </a:solidFill>
                <a:latin typeface="Comic Sans MS" panose="030F0702030302020204" pitchFamily="66" charset="0"/>
              </a:rPr>
              <a:t>next</a:t>
            </a:r>
          </a:p>
        </p:txBody>
      </p:sp>
      <p:sp>
        <p:nvSpPr>
          <p:cNvPr id="2" name="TextBox 1"/>
          <p:cNvSpPr txBox="1"/>
          <p:nvPr/>
        </p:nvSpPr>
        <p:spPr>
          <a:xfrm>
            <a:off x="5880100" y="1473200"/>
            <a:ext cx="5613400" cy="3046988"/>
          </a:xfrm>
          <a:prstGeom prst="rect">
            <a:avLst/>
          </a:prstGeom>
          <a:noFill/>
        </p:spPr>
        <p:txBody>
          <a:bodyPr wrap="square" rtlCol="0">
            <a:spAutoFit/>
          </a:bodyPr>
          <a:lstStyle/>
          <a:p>
            <a:r>
              <a:rPr lang="en-US" sz="1600" b="1" dirty="0">
                <a:solidFill>
                  <a:srgbClr val="FF0000"/>
                </a:solidFill>
                <a:latin typeface="Comic Sans MS" panose="030F0702030302020204" pitchFamily="66" charset="0"/>
              </a:rPr>
              <a:t>According to Unicode.org “The Unicode Standard provides a unique number for every character, no matter what platform, device, application or language. It has been adopted by all modern software providers and now allows data to be transported through many different platforms, devices and applications without corruption. Support of Unicode forms the foundation for the representation of languages and symbols in all major operating systems, search engines, browsers, laptops, and smart phones—plus the Internet and World Wide Web (URLs, HTML, XML, CSS, JSON, etc.)” .</a:t>
            </a:r>
          </a:p>
        </p:txBody>
      </p:sp>
    </p:spTree>
    <p:extLst>
      <p:ext uri="{BB962C8B-B14F-4D97-AF65-F5344CB8AC3E}">
        <p14:creationId xmlns:p14="http://schemas.microsoft.com/office/powerpoint/2010/main" val="1068527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15A888-412D-463F-B42D-F707F5A589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9851" y="1789646"/>
            <a:ext cx="10372298" cy="4844956"/>
          </a:xfrm>
          <a:prstGeom prst="rect">
            <a:avLst/>
          </a:prstGeom>
        </p:spPr>
      </p:pic>
      <p:pic>
        <p:nvPicPr>
          <p:cNvPr id="5" name="Picture 4">
            <a:extLst>
              <a:ext uri="{FF2B5EF4-FFF2-40B4-BE49-F238E27FC236}">
                <a16:creationId xmlns:a16="http://schemas.microsoft.com/office/drawing/2014/main" id="{A3A88DFD-E315-4FF8-91D1-B74581B59B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2476" y="-925755"/>
            <a:ext cx="6858000" cy="6858000"/>
          </a:xfrm>
          <a:prstGeom prst="rect">
            <a:avLst/>
          </a:prstGeom>
        </p:spPr>
      </p:pic>
      <p:sp>
        <p:nvSpPr>
          <p:cNvPr id="6" name="TextBox 5">
            <a:extLst>
              <a:ext uri="{FF2B5EF4-FFF2-40B4-BE49-F238E27FC236}">
                <a16:creationId xmlns:a16="http://schemas.microsoft.com/office/drawing/2014/main" id="{C3B4E132-29DA-4D74-96B4-6B2F803A96B8}"/>
              </a:ext>
            </a:extLst>
          </p:cNvPr>
          <p:cNvSpPr txBox="1"/>
          <p:nvPr/>
        </p:nvSpPr>
        <p:spPr>
          <a:xfrm>
            <a:off x="3440969" y="223398"/>
            <a:ext cx="4429110" cy="1569660"/>
          </a:xfrm>
          <a:prstGeom prst="rect">
            <a:avLst/>
          </a:prstGeom>
          <a:noFill/>
        </p:spPr>
        <p:txBody>
          <a:bodyPr wrap="square" rtlCol="0">
            <a:spAutoFit/>
          </a:bodyPr>
          <a:lstStyle/>
          <a:p>
            <a:r>
              <a:rPr lang="en-US" sz="9600" b="1" dirty="0">
                <a:solidFill>
                  <a:srgbClr val="FF0000"/>
                </a:solidFill>
                <a:latin typeface="Comic Sans MS" panose="030F0702030302020204" pitchFamily="66" charset="0"/>
              </a:rPr>
              <a:t>Images</a:t>
            </a:r>
          </a:p>
        </p:txBody>
      </p:sp>
      <p:sp>
        <p:nvSpPr>
          <p:cNvPr id="7" name="Action Button: Go Back or Previous 6">
            <a:hlinkClick r:id="" action="ppaction://hlinkshowjump?jump=previousslide" highlightClick="1"/>
            <a:extLst>
              <a:ext uri="{FF2B5EF4-FFF2-40B4-BE49-F238E27FC236}">
                <a16:creationId xmlns:a16="http://schemas.microsoft.com/office/drawing/2014/main" id="{F1DC46B3-BDB8-48A7-ACF7-FB461C95AD59}"/>
              </a:ext>
            </a:extLst>
          </p:cNvPr>
          <p:cNvSpPr/>
          <p:nvPr/>
        </p:nvSpPr>
        <p:spPr>
          <a:xfrm>
            <a:off x="450165" y="5359791"/>
            <a:ext cx="2644726" cy="923632"/>
          </a:xfrm>
          <a:prstGeom prst="actionButtonBackPrevious">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ln w="22225">
                  <a:solidFill>
                    <a:schemeClr val="accent2"/>
                  </a:solidFill>
                  <a:prstDash val="solid"/>
                </a:ln>
                <a:solidFill>
                  <a:srgbClr val="FFFF00"/>
                </a:solidFill>
                <a:latin typeface="Comic Sans MS" panose="030F0702030302020204" pitchFamily="66" charset="0"/>
              </a:rPr>
              <a:t>back</a:t>
            </a:r>
          </a:p>
        </p:txBody>
      </p:sp>
      <p:sp>
        <p:nvSpPr>
          <p:cNvPr id="8" name="Action Button: Go Forward or Next 7">
            <a:hlinkClick r:id="" action="ppaction://hlinkshowjump?jump=nextslide" highlightClick="1"/>
            <a:extLst>
              <a:ext uri="{FF2B5EF4-FFF2-40B4-BE49-F238E27FC236}">
                <a16:creationId xmlns:a16="http://schemas.microsoft.com/office/drawing/2014/main" id="{3BDCC7E4-A5CF-404A-967B-C5A76945F10F}"/>
              </a:ext>
            </a:extLst>
          </p:cNvPr>
          <p:cNvSpPr/>
          <p:nvPr/>
        </p:nvSpPr>
        <p:spPr>
          <a:xfrm>
            <a:off x="9350327" y="5359791"/>
            <a:ext cx="2391508" cy="923632"/>
          </a:xfrm>
          <a:prstGeom prst="actionButtonForwardNext">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ln w="22225">
                  <a:solidFill>
                    <a:schemeClr val="accent2"/>
                  </a:solidFill>
                  <a:prstDash val="solid"/>
                </a:ln>
                <a:solidFill>
                  <a:srgbClr val="FFFF00"/>
                </a:solidFill>
                <a:latin typeface="Comic Sans MS" panose="030F0702030302020204" pitchFamily="66" charset="0"/>
              </a:rPr>
              <a:t>next</a:t>
            </a:r>
          </a:p>
        </p:txBody>
      </p:sp>
    </p:spTree>
    <p:extLst>
      <p:ext uri="{BB962C8B-B14F-4D97-AF65-F5344CB8AC3E}">
        <p14:creationId xmlns:p14="http://schemas.microsoft.com/office/powerpoint/2010/main" val="4245485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53" presetClass="exit" presetSubtype="32" fill="hold" nodeType="afterEffect">
                                  <p:stCondLst>
                                    <p:cond delay="500"/>
                                  </p:stCondLst>
                                  <p:childTnLst>
                                    <p:anim calcmode="lin" valueType="num">
                                      <p:cBhvr>
                                        <p:cTn id="13" dur="750"/>
                                        <p:tgtEl>
                                          <p:spTgt spid="5"/>
                                        </p:tgtEl>
                                        <p:attrNameLst>
                                          <p:attrName>ppt_w</p:attrName>
                                        </p:attrNameLst>
                                      </p:cBhvr>
                                      <p:tavLst>
                                        <p:tav tm="0">
                                          <p:val>
                                            <p:strVal val="ppt_w"/>
                                          </p:val>
                                        </p:tav>
                                        <p:tav tm="100000">
                                          <p:val>
                                            <p:fltVal val="0"/>
                                          </p:val>
                                        </p:tav>
                                      </p:tavLst>
                                    </p:anim>
                                    <p:anim calcmode="lin" valueType="num">
                                      <p:cBhvr>
                                        <p:cTn id="14" dur="750"/>
                                        <p:tgtEl>
                                          <p:spTgt spid="5"/>
                                        </p:tgtEl>
                                        <p:attrNameLst>
                                          <p:attrName>ppt_h</p:attrName>
                                        </p:attrNameLst>
                                      </p:cBhvr>
                                      <p:tavLst>
                                        <p:tav tm="0">
                                          <p:val>
                                            <p:strVal val="ppt_h"/>
                                          </p:val>
                                        </p:tav>
                                        <p:tav tm="100000">
                                          <p:val>
                                            <p:fltVal val="0"/>
                                          </p:val>
                                        </p:tav>
                                      </p:tavLst>
                                    </p:anim>
                                    <p:animEffect transition="out" filter="fade">
                                      <p:cBhvr>
                                        <p:cTn id="15" dur="750"/>
                                        <p:tgtEl>
                                          <p:spTgt spid="5"/>
                                        </p:tgtEl>
                                      </p:cBhvr>
                                    </p:animEffect>
                                    <p:set>
                                      <p:cBhvr>
                                        <p:cTn id="16" dur="1" fill="hold">
                                          <p:stCondLst>
                                            <p:cond delay="749"/>
                                          </p:stCondLst>
                                        </p:cTn>
                                        <p:tgtEl>
                                          <p:spTgt spid="5"/>
                                        </p:tgtEl>
                                        <p:attrNameLst>
                                          <p:attrName>style.visibility</p:attrName>
                                        </p:attrNameLst>
                                      </p:cBhvr>
                                      <p:to>
                                        <p:strVal val="hidden"/>
                                      </p:to>
                                    </p:se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750"/>
                            </p:stCondLst>
                            <p:childTnLst>
                              <p:par>
                                <p:cTn id="25" presetID="17" presetClass="exit" presetSubtype="10" fill="hold" nodeType="afterEffect">
                                  <p:stCondLst>
                                    <p:cond delay="1000"/>
                                  </p:stCondLst>
                                  <p:childTnLst>
                                    <p:anim calcmode="lin" valueType="num">
                                      <p:cBhvr>
                                        <p:cTn id="26" dur="500"/>
                                        <p:tgtEl>
                                          <p:spTgt spid="3"/>
                                        </p:tgtEl>
                                        <p:attrNameLst>
                                          <p:attrName>ppt_w</p:attrName>
                                        </p:attrNameLst>
                                      </p:cBhvr>
                                      <p:tavLst>
                                        <p:tav tm="0">
                                          <p:val>
                                            <p:strVal val="ppt_w"/>
                                          </p:val>
                                        </p:tav>
                                        <p:tav tm="100000">
                                          <p:val>
                                            <p:fltVal val="0"/>
                                          </p:val>
                                        </p:tav>
                                      </p:tavLst>
                                    </p:anim>
                                    <p:anim calcmode="lin" valueType="num">
                                      <p:cBhvr>
                                        <p:cTn id="27" dur="500"/>
                                        <p:tgtEl>
                                          <p:spTgt spid="3"/>
                                        </p:tgtEl>
                                        <p:attrNameLst>
                                          <p:attrName>ppt_h</p:attrName>
                                        </p:attrNameLst>
                                      </p:cBhvr>
                                      <p:tavLst>
                                        <p:tav tm="0">
                                          <p:val>
                                            <p:strVal val="ppt_h"/>
                                          </p:val>
                                        </p:tav>
                                        <p:tav tm="100000">
                                          <p:val>
                                            <p:strVal val="ppt_h"/>
                                          </p:val>
                                        </p:tav>
                                      </p:tavLst>
                                    </p:anim>
                                    <p:set>
                                      <p:cBhvr>
                                        <p:cTn id="28" dur="1" fill="hold">
                                          <p:stCondLst>
                                            <p:cond delay="499"/>
                                          </p:stCondLst>
                                        </p:cTn>
                                        <p:tgtEl>
                                          <p:spTgt spid="3"/>
                                        </p:tgtEl>
                                        <p:attrNameLst>
                                          <p:attrName>style.visibility</p:attrName>
                                        </p:attrNameLst>
                                      </p:cBhvr>
                                      <p:to>
                                        <p:strVal val="hidden"/>
                                      </p:to>
                                    </p:set>
                                  </p:childTnLst>
                                </p:cTn>
                              </p:par>
                              <p:par>
                                <p:cTn id="29" presetID="17" presetClass="exit" presetSubtype="10" fill="hold" grpId="1" nodeType="withEffect">
                                  <p:stCondLst>
                                    <p:cond delay="1000"/>
                                  </p:stCondLst>
                                  <p:childTnLst>
                                    <p:anim calcmode="lin" valueType="num">
                                      <p:cBhvr>
                                        <p:cTn id="30" dur="500"/>
                                        <p:tgtEl>
                                          <p:spTgt spid="6"/>
                                        </p:tgtEl>
                                        <p:attrNameLst>
                                          <p:attrName>ppt_w</p:attrName>
                                        </p:attrNameLst>
                                      </p:cBhvr>
                                      <p:tavLst>
                                        <p:tav tm="0">
                                          <p:val>
                                            <p:strVal val="ppt_w"/>
                                          </p:val>
                                        </p:tav>
                                        <p:tav tm="100000">
                                          <p:val>
                                            <p:fltVal val="0"/>
                                          </p:val>
                                        </p:tav>
                                      </p:tavLst>
                                    </p:anim>
                                    <p:anim calcmode="lin" valueType="num">
                                      <p:cBhvr>
                                        <p:cTn id="31" dur="500"/>
                                        <p:tgtEl>
                                          <p:spTgt spid="6"/>
                                        </p:tgtEl>
                                        <p:attrNameLst>
                                          <p:attrName>ppt_h</p:attrName>
                                        </p:attrNameLst>
                                      </p:cBhvr>
                                      <p:tavLst>
                                        <p:tav tm="0">
                                          <p:val>
                                            <p:strVal val="ppt_h"/>
                                          </p:val>
                                        </p:tav>
                                        <p:tav tm="100000">
                                          <p:val>
                                            <p:strVal val="ppt_h"/>
                                          </p:val>
                                        </p:tav>
                                      </p:tavLst>
                                    </p:anim>
                                    <p:set>
                                      <p:cBhvr>
                                        <p:cTn id="32" dur="1" fill="hold">
                                          <p:stCondLst>
                                            <p:cond delay="499"/>
                                          </p:stCondLst>
                                        </p:cTn>
                                        <p:tgtEl>
                                          <p:spTgt spid="6"/>
                                        </p:tgtEl>
                                        <p:attrNameLst>
                                          <p:attrName>style.visibility</p:attrName>
                                        </p:attrNameLst>
                                      </p:cBhvr>
                                      <p:to>
                                        <p:strVal val="hidden"/>
                                      </p:to>
                                    </p:set>
                                  </p:childTnLst>
                                </p:cTn>
                              </p:par>
                            </p:childTnLst>
                          </p:cTn>
                        </p:par>
                        <p:par>
                          <p:cTn id="33" fill="hold">
                            <p:stCondLst>
                              <p:cond delay="4250"/>
                            </p:stCondLst>
                            <p:childTnLst>
                              <p:par>
                                <p:cTn id="34" presetID="2" presetClass="entr" presetSubtype="1" fill="hold" grpId="0" nodeType="afterEffect">
                                  <p:stCondLst>
                                    <p:cond delay="75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E50807-1FC9-4216-985F-21F980643367}"/>
              </a:ext>
            </a:extLst>
          </p:cNvPr>
          <p:cNvSpPr txBox="1"/>
          <p:nvPr/>
        </p:nvSpPr>
        <p:spPr>
          <a:xfrm>
            <a:off x="569627" y="929390"/>
            <a:ext cx="11317574" cy="4524315"/>
          </a:xfrm>
          <a:prstGeom prst="rect">
            <a:avLst/>
          </a:prstGeom>
          <a:noFill/>
        </p:spPr>
        <p:txBody>
          <a:bodyPr wrap="square" rtlCol="0">
            <a:spAutoFit/>
          </a:bodyPr>
          <a:lstStyle/>
          <a:p>
            <a:r>
              <a:rPr lang="en-US" sz="4800" b="1" dirty="0">
                <a:solidFill>
                  <a:srgbClr val="FF0000"/>
                </a:solidFill>
                <a:latin typeface="Comic Sans MS" panose="030F0702030302020204" pitchFamily="66" charset="0"/>
              </a:rPr>
              <a:t>Images that are rendered technically are done so by using bitmap and vector. Bitmap is pixels that are displayed by binary data and vector images are initialized using a chain of commands.</a:t>
            </a:r>
          </a:p>
        </p:txBody>
      </p:sp>
      <p:sp>
        <p:nvSpPr>
          <p:cNvPr id="3" name="Action Button: Go Back or Previous 2">
            <a:hlinkClick r:id="" action="ppaction://hlinkshowjump?jump=previousslide" highlightClick="1"/>
            <a:extLst>
              <a:ext uri="{FF2B5EF4-FFF2-40B4-BE49-F238E27FC236}">
                <a16:creationId xmlns:a16="http://schemas.microsoft.com/office/drawing/2014/main" id="{393F2E66-4718-4BA3-AC2B-613D70395A35}"/>
              </a:ext>
            </a:extLst>
          </p:cNvPr>
          <p:cNvSpPr/>
          <p:nvPr/>
        </p:nvSpPr>
        <p:spPr>
          <a:xfrm>
            <a:off x="569627" y="5651292"/>
            <a:ext cx="2518348" cy="854440"/>
          </a:xfrm>
          <a:prstGeom prst="actionButtonBackPrevious">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ln w="22225">
                  <a:solidFill>
                    <a:schemeClr val="accent2"/>
                  </a:solidFill>
                  <a:prstDash val="solid"/>
                </a:ln>
                <a:solidFill>
                  <a:srgbClr val="FFFF00"/>
                </a:solidFill>
                <a:latin typeface="Comic Sans MS" panose="030F0702030302020204" pitchFamily="66" charset="0"/>
              </a:rPr>
              <a:t>back</a:t>
            </a:r>
          </a:p>
        </p:txBody>
      </p:sp>
      <p:sp>
        <p:nvSpPr>
          <p:cNvPr id="4" name="Action Button: Go Forward or Next 3">
            <a:hlinkClick r:id="" action="ppaction://hlinkshowjump?jump=nextslide" highlightClick="1"/>
            <a:extLst>
              <a:ext uri="{FF2B5EF4-FFF2-40B4-BE49-F238E27FC236}">
                <a16:creationId xmlns:a16="http://schemas.microsoft.com/office/drawing/2014/main" id="{47E1729F-3F3F-4F8E-9F84-E6AB56FFD2A5}"/>
              </a:ext>
            </a:extLst>
          </p:cNvPr>
          <p:cNvSpPr/>
          <p:nvPr/>
        </p:nvSpPr>
        <p:spPr>
          <a:xfrm>
            <a:off x="8964118" y="5651292"/>
            <a:ext cx="2518348" cy="854439"/>
          </a:xfrm>
          <a:prstGeom prst="actionButtonForwardNext">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ln w="22225">
                  <a:solidFill>
                    <a:schemeClr val="accent2"/>
                  </a:solidFill>
                  <a:prstDash val="solid"/>
                </a:ln>
                <a:solidFill>
                  <a:srgbClr val="FFFF00"/>
                </a:solidFill>
                <a:latin typeface="Comic Sans MS" panose="030F0702030302020204" pitchFamily="66" charset="0"/>
              </a:rPr>
              <a:t>next</a:t>
            </a:r>
          </a:p>
        </p:txBody>
      </p:sp>
    </p:spTree>
    <p:extLst>
      <p:ext uri="{BB962C8B-B14F-4D97-AF65-F5344CB8AC3E}">
        <p14:creationId xmlns:p14="http://schemas.microsoft.com/office/powerpoint/2010/main" val="19784484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64D90C-86D3-4654-BF26-496C8316AA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2755" y="-681334"/>
            <a:ext cx="6858000" cy="6513226"/>
          </a:xfrm>
          <a:prstGeom prst="rect">
            <a:avLst/>
          </a:prstGeom>
        </p:spPr>
      </p:pic>
      <p:sp>
        <p:nvSpPr>
          <p:cNvPr id="4" name="TextBox 3">
            <a:extLst>
              <a:ext uri="{FF2B5EF4-FFF2-40B4-BE49-F238E27FC236}">
                <a16:creationId xmlns:a16="http://schemas.microsoft.com/office/drawing/2014/main" id="{399E1DEC-A0AE-455E-BDEC-D2EBB40C827C}"/>
              </a:ext>
            </a:extLst>
          </p:cNvPr>
          <p:cNvSpPr txBox="1"/>
          <p:nvPr/>
        </p:nvSpPr>
        <p:spPr>
          <a:xfrm>
            <a:off x="4886793" y="764498"/>
            <a:ext cx="6858000" cy="3170099"/>
          </a:xfrm>
          <a:prstGeom prst="rect">
            <a:avLst/>
          </a:prstGeom>
          <a:noFill/>
        </p:spPr>
        <p:txBody>
          <a:bodyPr wrap="square" rtlCol="0">
            <a:spAutoFit/>
          </a:bodyPr>
          <a:lstStyle/>
          <a:p>
            <a:r>
              <a:rPr lang="en-US" sz="4000" b="1" dirty="0">
                <a:solidFill>
                  <a:srgbClr val="FF0000"/>
                </a:solidFill>
                <a:latin typeface="Comic Sans MS" panose="030F0702030302020204" pitchFamily="66" charset="0"/>
              </a:rPr>
              <a:t>The audible portion of a transmitted signal that is a recording and reproduction of acoustic signals is called audio</a:t>
            </a:r>
            <a:r>
              <a:rPr lang="en-US" dirty="0"/>
              <a:t>.</a:t>
            </a:r>
          </a:p>
        </p:txBody>
      </p:sp>
      <p:sp>
        <p:nvSpPr>
          <p:cNvPr id="5" name="TextBox 4">
            <a:extLst>
              <a:ext uri="{FF2B5EF4-FFF2-40B4-BE49-F238E27FC236}">
                <a16:creationId xmlns:a16="http://schemas.microsoft.com/office/drawing/2014/main" id="{82F4578E-EA9A-46E8-BF49-910D8C0566DC}"/>
              </a:ext>
            </a:extLst>
          </p:cNvPr>
          <p:cNvSpPr txBox="1"/>
          <p:nvPr/>
        </p:nvSpPr>
        <p:spPr>
          <a:xfrm>
            <a:off x="1407885" y="1026108"/>
            <a:ext cx="2946400" cy="1323439"/>
          </a:xfrm>
          <a:prstGeom prst="rect">
            <a:avLst/>
          </a:prstGeom>
          <a:noFill/>
        </p:spPr>
        <p:txBody>
          <a:bodyPr wrap="square" rtlCol="0">
            <a:spAutoFit/>
          </a:bodyPr>
          <a:lstStyle/>
          <a:p>
            <a:r>
              <a:rPr lang="en-US" sz="8000" b="1" dirty="0">
                <a:solidFill>
                  <a:srgbClr val="FF0000"/>
                </a:solidFill>
                <a:latin typeface="Comic Sans MS" panose="030F0702030302020204" pitchFamily="66" charset="0"/>
              </a:rPr>
              <a:t>Audio</a:t>
            </a:r>
          </a:p>
        </p:txBody>
      </p:sp>
      <p:sp>
        <p:nvSpPr>
          <p:cNvPr id="6" name="Action Button: Go Back or Previous 5">
            <a:hlinkClick r:id="" action="ppaction://hlinkshowjump?jump=previousslide" highlightClick="1"/>
            <a:extLst>
              <a:ext uri="{FF2B5EF4-FFF2-40B4-BE49-F238E27FC236}">
                <a16:creationId xmlns:a16="http://schemas.microsoft.com/office/drawing/2014/main" id="{A508E8E2-C32E-46A2-97A7-10B96859D7A9}"/>
              </a:ext>
            </a:extLst>
          </p:cNvPr>
          <p:cNvSpPr/>
          <p:nvPr/>
        </p:nvSpPr>
        <p:spPr>
          <a:xfrm>
            <a:off x="573313" y="5544457"/>
            <a:ext cx="2358573" cy="986972"/>
          </a:xfrm>
          <a:prstGeom prst="actionButtonBackPrevious">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ln>
                  <a:solidFill>
                    <a:schemeClr val="accent2">
                      <a:lumMod val="75000"/>
                    </a:schemeClr>
                  </a:solidFill>
                </a:ln>
                <a:solidFill>
                  <a:srgbClr val="FFFF00"/>
                </a:solidFill>
                <a:latin typeface="Comic Sans MS" panose="030F0702030302020204" pitchFamily="66" charset="0"/>
              </a:rPr>
              <a:t>back</a:t>
            </a:r>
          </a:p>
        </p:txBody>
      </p:sp>
      <p:sp>
        <p:nvSpPr>
          <p:cNvPr id="7" name="Action Button: Go Forward or Next 6">
            <a:hlinkClick r:id="" action="ppaction://hlinkshowjump?jump=nextslide" highlightClick="1"/>
            <a:extLst>
              <a:ext uri="{FF2B5EF4-FFF2-40B4-BE49-F238E27FC236}">
                <a16:creationId xmlns:a16="http://schemas.microsoft.com/office/drawing/2014/main" id="{00A2B594-1B5D-441D-BEC2-A3A66433628B}"/>
              </a:ext>
            </a:extLst>
          </p:cNvPr>
          <p:cNvSpPr/>
          <p:nvPr/>
        </p:nvSpPr>
        <p:spPr>
          <a:xfrm>
            <a:off x="9260115" y="5544457"/>
            <a:ext cx="2358572" cy="1081314"/>
          </a:xfrm>
          <a:prstGeom prst="actionButtonForwardNext">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400" b="1" dirty="0">
                <a:ln w="22225">
                  <a:solidFill>
                    <a:schemeClr val="accent2"/>
                  </a:solidFill>
                  <a:prstDash val="solid"/>
                </a:ln>
                <a:solidFill>
                  <a:srgbClr val="FFFF00"/>
                </a:solidFill>
                <a:latin typeface="Comic Sans MS" panose="030F0702030302020204" pitchFamily="66" charset="0"/>
              </a:rPr>
              <a:t>next</a:t>
            </a:r>
          </a:p>
        </p:txBody>
      </p:sp>
    </p:spTree>
    <p:extLst>
      <p:ext uri="{BB962C8B-B14F-4D97-AF65-F5344CB8AC3E}">
        <p14:creationId xmlns:p14="http://schemas.microsoft.com/office/powerpoint/2010/main" val="2367765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4" presetClass="exit" presetSubtype="10" fill="hold" nodeType="afterEffect">
                                  <p:stCondLst>
                                    <p:cond delay="0"/>
                                  </p:stCondLst>
                                  <p:childTnLst>
                                    <p:animEffect transition="out" filter="randombar(horizontal)">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childTnLst>
                          </p:cTn>
                        </p:par>
                        <p:par>
                          <p:cTn id="12" fill="hold">
                            <p:stCondLst>
                              <p:cond delay="1000"/>
                            </p:stCondLst>
                            <p:childTnLst>
                              <p:par>
                                <p:cTn id="13" presetID="1" presetClass="entr" presetSubtype="0" fill="hold" grpId="0" nodeType="afterEffect">
                                  <p:stCondLst>
                                    <p:cond delay="75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C08CC46-8888-4930-AB21-9C6C397D506E}"/>
              </a:ext>
            </a:extLst>
          </p:cNvPr>
          <p:cNvSpPr txBox="1"/>
          <p:nvPr/>
        </p:nvSpPr>
        <p:spPr>
          <a:xfrm>
            <a:off x="319314" y="261257"/>
            <a:ext cx="4615543" cy="4524315"/>
          </a:xfrm>
          <a:prstGeom prst="rect">
            <a:avLst/>
          </a:prstGeom>
          <a:noFill/>
        </p:spPr>
        <p:txBody>
          <a:bodyPr wrap="square" rtlCol="0">
            <a:spAutoFit/>
          </a:bodyPr>
          <a:lstStyle/>
          <a:p>
            <a:r>
              <a:rPr lang="en-US" sz="4800" b="1" dirty="0">
                <a:solidFill>
                  <a:srgbClr val="FF0000"/>
                </a:solidFill>
                <a:latin typeface="Comic Sans MS" panose="030F0702030302020204" pitchFamily="66" charset="0"/>
              </a:rPr>
              <a:t>Audio is wave form that has been recorded and is converted into digital format.</a:t>
            </a:r>
          </a:p>
        </p:txBody>
      </p:sp>
      <p:pic>
        <p:nvPicPr>
          <p:cNvPr id="4" name="Picture 3">
            <a:extLst>
              <a:ext uri="{FF2B5EF4-FFF2-40B4-BE49-F238E27FC236}">
                <a16:creationId xmlns:a16="http://schemas.microsoft.com/office/drawing/2014/main" id="{2D1D4D7A-DC5A-40A6-A5CB-E356F968D8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9714" y="261257"/>
            <a:ext cx="6894286" cy="6632515"/>
          </a:xfrm>
          <a:prstGeom prst="rect">
            <a:avLst/>
          </a:prstGeom>
        </p:spPr>
      </p:pic>
      <p:sp>
        <p:nvSpPr>
          <p:cNvPr id="5" name="Action Button: Go Back or Previous 4">
            <a:hlinkClick r:id="" action="ppaction://hlinkshowjump?jump=previousslide" highlightClick="1"/>
            <a:extLst>
              <a:ext uri="{FF2B5EF4-FFF2-40B4-BE49-F238E27FC236}">
                <a16:creationId xmlns:a16="http://schemas.microsoft.com/office/drawing/2014/main" id="{99FD355D-26F4-48BC-89D6-33D2296671DF}"/>
              </a:ext>
            </a:extLst>
          </p:cNvPr>
          <p:cNvSpPr/>
          <p:nvPr/>
        </p:nvSpPr>
        <p:spPr>
          <a:xfrm>
            <a:off x="508000" y="5442857"/>
            <a:ext cx="2365829" cy="1153886"/>
          </a:xfrm>
          <a:prstGeom prst="actionButtonBackPrevious">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ln w="22225">
                  <a:solidFill>
                    <a:schemeClr val="accent2"/>
                  </a:solidFill>
                  <a:prstDash val="solid"/>
                </a:ln>
                <a:solidFill>
                  <a:srgbClr val="FFFF00"/>
                </a:solidFill>
                <a:latin typeface="Comic Sans MS" panose="030F0702030302020204" pitchFamily="66" charset="0"/>
              </a:rPr>
              <a:t>back</a:t>
            </a:r>
          </a:p>
        </p:txBody>
      </p:sp>
      <p:sp>
        <p:nvSpPr>
          <p:cNvPr id="6" name="Action Button: Go Forward or Next 5">
            <a:hlinkClick r:id="" action="ppaction://hlinkshowjump?jump=nextslide" highlightClick="1"/>
            <a:extLst>
              <a:ext uri="{FF2B5EF4-FFF2-40B4-BE49-F238E27FC236}">
                <a16:creationId xmlns:a16="http://schemas.microsoft.com/office/drawing/2014/main" id="{5C976A39-E424-4E22-B98A-D0FFB8BE9CD8}"/>
              </a:ext>
            </a:extLst>
          </p:cNvPr>
          <p:cNvSpPr/>
          <p:nvPr/>
        </p:nvSpPr>
        <p:spPr>
          <a:xfrm>
            <a:off x="8984343" y="5442857"/>
            <a:ext cx="2699657" cy="1153886"/>
          </a:xfrm>
          <a:prstGeom prst="actionButtonForwardNext">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ln w="22225">
                  <a:solidFill>
                    <a:schemeClr val="accent2"/>
                  </a:solidFill>
                  <a:prstDash val="solid"/>
                </a:ln>
                <a:solidFill>
                  <a:srgbClr val="FFFF00"/>
                </a:solidFill>
                <a:latin typeface="Comic Sans MS" panose="030F0702030302020204" pitchFamily="66" charset="0"/>
              </a:rPr>
              <a:t>next</a:t>
            </a:r>
          </a:p>
        </p:txBody>
      </p:sp>
    </p:spTree>
    <p:extLst>
      <p:ext uri="{BB962C8B-B14F-4D97-AF65-F5344CB8AC3E}">
        <p14:creationId xmlns:p14="http://schemas.microsoft.com/office/powerpoint/2010/main" val="1649614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64887CF-7253-4D73-BDF5-8103E2EFCF1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54638" y="395785"/>
            <a:ext cx="6173338" cy="4080681"/>
          </a:xfrm>
          <a:prstGeom prst="rect">
            <a:avLst/>
          </a:prstGeom>
        </p:spPr>
      </p:pic>
      <p:pic>
        <p:nvPicPr>
          <p:cNvPr id="5" name="Picture 4">
            <a:extLst>
              <a:ext uri="{FF2B5EF4-FFF2-40B4-BE49-F238E27FC236}">
                <a16:creationId xmlns:a16="http://schemas.microsoft.com/office/drawing/2014/main" id="{47F376DA-856A-49CC-9A13-4B443D7352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024" y="395785"/>
            <a:ext cx="5090615" cy="4080681"/>
          </a:xfrm>
          <a:prstGeom prst="rect">
            <a:avLst/>
          </a:prstGeom>
        </p:spPr>
      </p:pic>
      <p:sp>
        <p:nvSpPr>
          <p:cNvPr id="6" name="TextBox 5">
            <a:extLst>
              <a:ext uri="{FF2B5EF4-FFF2-40B4-BE49-F238E27FC236}">
                <a16:creationId xmlns:a16="http://schemas.microsoft.com/office/drawing/2014/main" id="{15CA5472-F759-46D9-8C88-9B76AEDA310E}"/>
              </a:ext>
            </a:extLst>
          </p:cNvPr>
          <p:cNvSpPr txBox="1"/>
          <p:nvPr/>
        </p:nvSpPr>
        <p:spPr>
          <a:xfrm>
            <a:off x="1354163" y="754743"/>
            <a:ext cx="8950980" cy="2862322"/>
          </a:xfrm>
          <a:prstGeom prst="rect">
            <a:avLst/>
          </a:prstGeom>
          <a:noFill/>
        </p:spPr>
        <p:txBody>
          <a:bodyPr wrap="square" rtlCol="0">
            <a:spAutoFit/>
          </a:bodyPr>
          <a:lstStyle/>
          <a:p>
            <a:r>
              <a:rPr lang="en-US" sz="6000" b="1" dirty="0">
                <a:solidFill>
                  <a:srgbClr val="FF0000"/>
                </a:solidFill>
                <a:latin typeface="Comic Sans MS" panose="030F0702030302020204" pitchFamily="66" charset="0"/>
              </a:rPr>
              <a:t>So What hardware is needed for playback or creation?</a:t>
            </a:r>
          </a:p>
        </p:txBody>
      </p:sp>
      <p:sp>
        <p:nvSpPr>
          <p:cNvPr id="7" name="Action Button: Go Back or Previous 6">
            <a:hlinkClick r:id="" action="ppaction://hlinkshowjump?jump=previousslide" highlightClick="1"/>
            <a:extLst>
              <a:ext uri="{FF2B5EF4-FFF2-40B4-BE49-F238E27FC236}">
                <a16:creationId xmlns:a16="http://schemas.microsoft.com/office/drawing/2014/main" id="{BC640988-5520-4931-8F5B-D4F5E250FD4B}"/>
              </a:ext>
            </a:extLst>
          </p:cNvPr>
          <p:cNvSpPr/>
          <p:nvPr/>
        </p:nvSpPr>
        <p:spPr>
          <a:xfrm>
            <a:off x="464024" y="5355771"/>
            <a:ext cx="2307772" cy="1106444"/>
          </a:xfrm>
          <a:prstGeom prst="actionButtonBackPrevious">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ln w="22225">
                  <a:solidFill>
                    <a:schemeClr val="accent2"/>
                  </a:solidFill>
                  <a:prstDash val="solid"/>
                </a:ln>
                <a:solidFill>
                  <a:srgbClr val="FFFF00"/>
                </a:solidFill>
                <a:latin typeface="Comic Sans MS" panose="030F0702030302020204" pitchFamily="66" charset="0"/>
              </a:rPr>
              <a:t>back</a:t>
            </a:r>
          </a:p>
        </p:txBody>
      </p:sp>
      <p:sp>
        <p:nvSpPr>
          <p:cNvPr id="8" name="Action Button: Go Forward or Next 7">
            <a:hlinkClick r:id="" action="ppaction://hlinkshowjump?jump=nextslide" highlightClick="1"/>
            <a:extLst>
              <a:ext uri="{FF2B5EF4-FFF2-40B4-BE49-F238E27FC236}">
                <a16:creationId xmlns:a16="http://schemas.microsoft.com/office/drawing/2014/main" id="{38611A7E-4A62-46A6-8EFE-88B416FE4D99}"/>
              </a:ext>
            </a:extLst>
          </p:cNvPr>
          <p:cNvSpPr/>
          <p:nvPr/>
        </p:nvSpPr>
        <p:spPr>
          <a:xfrm>
            <a:off x="9420204" y="5355771"/>
            <a:ext cx="2307772" cy="1106444"/>
          </a:xfrm>
          <a:prstGeom prst="actionButtonForwardNext">
            <a:avLst/>
          </a:prstGeom>
          <a:solidFill>
            <a:srgbClr val="FF0000"/>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ln w="22225">
                  <a:solidFill>
                    <a:schemeClr val="accent2"/>
                  </a:solidFill>
                  <a:prstDash val="solid"/>
                </a:ln>
                <a:solidFill>
                  <a:srgbClr val="FFFF00"/>
                </a:solidFill>
                <a:latin typeface="Comic Sans MS" panose="030F0702030302020204" pitchFamily="66" charset="0"/>
              </a:rPr>
              <a:t>next</a:t>
            </a:r>
          </a:p>
        </p:txBody>
      </p:sp>
    </p:spTree>
    <p:extLst>
      <p:ext uri="{BB962C8B-B14F-4D97-AF65-F5344CB8AC3E}">
        <p14:creationId xmlns:p14="http://schemas.microsoft.com/office/powerpoint/2010/main" val="864910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1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1500"/>
                                        <p:tgtEl>
                                          <p:spTgt spid="3"/>
                                        </p:tgtEl>
                                      </p:cBhvr>
                                    </p:animEffect>
                                  </p:childTnLst>
                                </p:cTn>
                              </p:par>
                              <p:par>
                                <p:cTn id="11" presetID="9" presetClass="exit" presetSubtype="0" fill="hold" nodeType="withEffect">
                                  <p:stCondLst>
                                    <p:cond delay="2000"/>
                                  </p:stCondLst>
                                  <p:childTnLst>
                                    <p:animEffect transition="out" filter="dissolve">
                                      <p:cBhvr>
                                        <p:cTn id="12" dur="1000"/>
                                        <p:tgtEl>
                                          <p:spTgt spid="5"/>
                                        </p:tgtEl>
                                      </p:cBhvr>
                                    </p:animEffect>
                                    <p:set>
                                      <p:cBhvr>
                                        <p:cTn id="13" dur="1" fill="hold">
                                          <p:stCondLst>
                                            <p:cond delay="999"/>
                                          </p:stCondLst>
                                        </p:cTn>
                                        <p:tgtEl>
                                          <p:spTgt spid="5"/>
                                        </p:tgtEl>
                                        <p:attrNameLst>
                                          <p:attrName>style.visibility</p:attrName>
                                        </p:attrNameLst>
                                      </p:cBhvr>
                                      <p:to>
                                        <p:strVal val="hidden"/>
                                      </p:to>
                                    </p:set>
                                  </p:childTnLst>
                                </p:cTn>
                              </p:par>
                              <p:par>
                                <p:cTn id="14" presetID="9" presetClass="exit" presetSubtype="0" fill="hold" nodeType="withEffect">
                                  <p:stCondLst>
                                    <p:cond delay="2000"/>
                                  </p:stCondLst>
                                  <p:childTnLst>
                                    <p:animEffect transition="out" filter="dissolve">
                                      <p:cBhvr>
                                        <p:cTn id="15" dur="1000"/>
                                        <p:tgtEl>
                                          <p:spTgt spid="3"/>
                                        </p:tgtEl>
                                      </p:cBhvr>
                                    </p:animEffect>
                                    <p:set>
                                      <p:cBhvr>
                                        <p:cTn id="16" dur="1" fill="hold">
                                          <p:stCondLst>
                                            <p:cond delay="999"/>
                                          </p:stCondLst>
                                        </p:cTn>
                                        <p:tgtEl>
                                          <p:spTgt spid="3"/>
                                        </p:tgtEl>
                                        <p:attrNameLst>
                                          <p:attrName>style.visibility</p:attrName>
                                        </p:attrNameLst>
                                      </p:cBhvr>
                                      <p:to>
                                        <p:strVal val="hidden"/>
                                      </p:to>
                                    </p:set>
                                  </p:childTnLst>
                                </p:cTn>
                              </p:par>
                            </p:childTnLst>
                          </p:cTn>
                        </p:par>
                        <p:par>
                          <p:cTn id="17" fill="hold">
                            <p:stCondLst>
                              <p:cond delay="3000"/>
                            </p:stCondLst>
                            <p:childTnLst>
                              <p:par>
                                <p:cTn id="18" presetID="4" presetClass="entr" presetSubtype="16" fill="hold" grpId="0" nodeType="afterEffect">
                                  <p:stCondLst>
                                    <p:cond delay="2000"/>
                                  </p:stCondLst>
                                  <p:childTnLst>
                                    <p:set>
                                      <p:cBhvr>
                                        <p:cTn id="19" dur="1" fill="hold">
                                          <p:stCondLst>
                                            <p:cond delay="0"/>
                                          </p:stCondLst>
                                        </p:cTn>
                                        <p:tgtEl>
                                          <p:spTgt spid="6"/>
                                        </p:tgtEl>
                                        <p:attrNameLst>
                                          <p:attrName>style.visibility</p:attrName>
                                        </p:attrNameLst>
                                      </p:cBhvr>
                                      <p:to>
                                        <p:strVal val="visible"/>
                                      </p:to>
                                    </p:set>
                                    <p:animEffect transition="in" filter="box(in)">
                                      <p:cBhvr>
                                        <p:cTn id="2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819</TotalTime>
  <Words>416</Words>
  <Application>Microsoft Office PowerPoint</Application>
  <PresentationFormat>Widescreen</PresentationFormat>
  <Paragraphs>64</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What is Multimedia?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Crooks, Chaz</dc:creator>
  <cp:lastModifiedBy>Crooks, Chaz</cp:lastModifiedBy>
  <cp:revision>29</cp:revision>
  <dcterms:created xsi:type="dcterms:W3CDTF">2013-07-15T20:26:40Z</dcterms:created>
  <dcterms:modified xsi:type="dcterms:W3CDTF">2018-04-10T22:38:37Z</dcterms:modified>
</cp:coreProperties>
</file>