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5E1437-4003-425A-AF4C-57990A9622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A83AEA-FCB7-437B-9330-55127D68CE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D5222B-7A46-41A1-80D3-1B17DF40A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08EE8-BA12-4D2A-BF6F-E5118ACFF7A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08672A-4C3C-46A3-9EAB-673C214E5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E51A4F-D649-419D-BE12-A6EBC9732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5A81E-E824-4563-A9F0-5698C82CA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95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F3B0D8-11E5-4674-8423-726BB7B32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77AD4B-25A6-4CCF-A79F-29210AE218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4AAE13-969D-414A-A0A1-982ABDEC1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08EE8-BA12-4D2A-BF6F-E5118ACFF7A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1A3708-9BC1-4C4C-813E-1A13BB304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9E1ED2-F7F3-4749-826F-645C9D5F2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5A81E-E824-4563-A9F0-5698C82CA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634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E561FAB-EF18-4F36-BD8D-5712DBA4F6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38E7A3-40CB-464D-B536-3724B0D719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E5E9DD-4987-4FA7-884F-3B404491B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08EE8-BA12-4D2A-BF6F-E5118ACFF7A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A69162-BAFE-484F-9FEB-C81350C5AE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EDA47A-4ACB-4DDC-8DF1-200C8FB1D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5A81E-E824-4563-A9F0-5698C82CA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232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83497D-1CC8-4C4B-ABE5-5850C253F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DD70B6-F519-4256-90FF-EB3F9582A8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4E92C5-91EB-485C-97F3-93260DB759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08EE8-BA12-4D2A-BF6F-E5118ACFF7A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FBF97E-8595-4D09-BE7E-1DA33CC48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5252A3-8601-4669-8A10-3AB48BC89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5A81E-E824-4563-A9F0-5698C82CA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897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0F923-4FB6-44C1-864B-491029A5C9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F48F80-D7DB-4420-BF5F-5474D826D5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B831FD-A535-4535-98CB-CABA0056E1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08EE8-BA12-4D2A-BF6F-E5118ACFF7A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77B9E8-5C87-4036-9BA5-494FA62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1952FA-3B96-4594-83E7-372A059FE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5A81E-E824-4563-A9F0-5698C82CA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339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911BC0-4458-46F2-951C-CAF5D607A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E1D5D0-04E6-47E9-AD46-DE55F4DEF8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B9969F-3AF5-43E7-9E0C-5A1A3F96DA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B23AAB-D22C-4009-8B3C-3201FB8C2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08EE8-BA12-4D2A-BF6F-E5118ACFF7A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E46434-F452-455C-B56F-DF6B3C55D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70B98F-CF9B-4C8C-A520-59C638D7B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5A81E-E824-4563-A9F0-5698C82CA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814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3B451D-6CEE-4E03-B109-1945AF5F10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CD7A64-26BD-4D24-B138-1F4C0B1638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92CB4E-5573-48E6-84CE-84FAF79319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7EF708-5366-4B30-98CF-63BB939D8F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0BC65DB-D0AE-40FB-B48C-74B1341F10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FBF5D8-8D01-4735-98C6-BED7008AB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08EE8-BA12-4D2A-BF6F-E5118ACFF7A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72E98B6-C07F-4191-AFB5-0216A911F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70E33A-8997-4D4F-934B-5498CAA51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5A81E-E824-4563-A9F0-5698C82CA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04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4D9F2-3115-4A21-B566-0A13CD9D68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763BAF-BE31-4EBF-8630-452DD861F7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08EE8-BA12-4D2A-BF6F-E5118ACFF7A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6DCDED-27E1-4998-A567-1D4F717B8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88195B-F9A9-44E9-AFC4-FFFA42361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5A81E-E824-4563-A9F0-5698C82CA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421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F25C37B-B80E-4480-A6E4-5FD6E252F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08EE8-BA12-4D2A-BF6F-E5118ACFF7A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B5279E-5B4E-4801-885E-4EA848B1B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4252A9-0529-484A-8CA0-BD3B384F0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5A81E-E824-4563-A9F0-5698C82CA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48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4ACD4-82F3-48EE-8419-2281DB6AA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258ECA-510E-4442-B51E-C4B893462E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2A1DBB-D6B2-4BC5-812B-6718340CC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8F26AD-432A-4569-8D2B-974056343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08EE8-BA12-4D2A-BF6F-E5118ACFF7A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DD9B4E-F3E7-43E5-84C9-80A363228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716D76-67CE-4B1B-96FB-6AAA21CF7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5A81E-E824-4563-A9F0-5698C82CA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443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CC40DE-DB8B-4B9A-B794-5B08EEFFF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31B1D03-F005-4403-B234-B90B4DE993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BFC04B-D7A9-4419-950C-5ADBBE57BC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F0AAF9-B474-4290-9D34-D5F192D8D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08EE8-BA12-4D2A-BF6F-E5118ACFF7A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B45820-8405-4E42-8871-5A23C0F2F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0C95B5-404F-48D1-8474-09CA89363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5A81E-E824-4563-A9F0-5698C82CA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559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A14DE3-7F6A-435B-ABDD-F9A79B692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945883-3330-446D-92DA-F6BA1F0C3C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12F082-C0AB-4047-B3E6-8DA8B33A6E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08EE8-BA12-4D2A-BF6F-E5118ACFF7A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19AF0B-8455-4591-AAB0-D6FC115B52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1D532C-9E08-4CD3-8086-E1410E5534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B5A81E-E824-4563-A9F0-5698C82CA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458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04B6ECB-FC70-4255-B72E-3EF7CAE2C1FC}"/>
              </a:ext>
            </a:extLst>
          </p:cNvPr>
          <p:cNvSpPr/>
          <p:nvPr/>
        </p:nvSpPr>
        <p:spPr>
          <a:xfrm>
            <a:off x="4431323" y="590843"/>
            <a:ext cx="3010486" cy="4923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What Is Multimedia?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3C8DE7E-2DD5-4194-9FEF-9E4ECA97A57D}"/>
              </a:ext>
            </a:extLst>
          </p:cNvPr>
          <p:cNvSpPr txBox="1"/>
          <p:nvPr/>
        </p:nvSpPr>
        <p:spPr>
          <a:xfrm>
            <a:off x="7033846" y="18147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DE75C2E-C803-4BEB-B3CF-0D9A89E0C5F0}"/>
              </a:ext>
            </a:extLst>
          </p:cNvPr>
          <p:cNvSpPr/>
          <p:nvPr/>
        </p:nvSpPr>
        <p:spPr>
          <a:xfrm>
            <a:off x="5387924" y="1575583"/>
            <a:ext cx="1097276" cy="538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Audio(2)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439B705-8253-48AD-9EF8-62CE6C0352BF}"/>
              </a:ext>
            </a:extLst>
          </p:cNvPr>
          <p:cNvSpPr/>
          <p:nvPr/>
        </p:nvSpPr>
        <p:spPr>
          <a:xfrm>
            <a:off x="4016325" y="1575583"/>
            <a:ext cx="1097276" cy="538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Image(2)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E29E129-0CB8-4DA3-AF2A-245AE70E0E49}"/>
              </a:ext>
            </a:extLst>
          </p:cNvPr>
          <p:cNvSpPr/>
          <p:nvPr/>
        </p:nvSpPr>
        <p:spPr>
          <a:xfrm>
            <a:off x="2644726" y="1575583"/>
            <a:ext cx="1097276" cy="538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Text(2)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5632B9B-75DD-43D9-BC1D-73D33098F3EC}"/>
              </a:ext>
            </a:extLst>
          </p:cNvPr>
          <p:cNvSpPr/>
          <p:nvPr/>
        </p:nvSpPr>
        <p:spPr>
          <a:xfrm>
            <a:off x="6759523" y="1575583"/>
            <a:ext cx="1097276" cy="538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Anim.(2)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681D9A2-870F-4497-A113-8F579AAF766B}"/>
              </a:ext>
            </a:extLst>
          </p:cNvPr>
          <p:cNvSpPr/>
          <p:nvPr/>
        </p:nvSpPr>
        <p:spPr>
          <a:xfrm>
            <a:off x="8088919" y="1575583"/>
            <a:ext cx="1097276" cy="538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Video(2)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A155C0CD-8254-47F3-9106-AF6DC914D267}"/>
              </a:ext>
            </a:extLst>
          </p:cNvPr>
          <p:cNvCxnSpPr>
            <a:stCxn id="17" idx="3"/>
            <a:endCxn id="17" idx="3"/>
          </p:cNvCxnSpPr>
          <p:nvPr/>
        </p:nvCxnSpPr>
        <p:spPr>
          <a:xfrm>
            <a:off x="3742002" y="1844655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52DFAA0-7091-49BA-A8BB-EB2D9CF508B0}"/>
              </a:ext>
            </a:extLst>
          </p:cNvPr>
          <p:cNvCxnSpPr>
            <a:stCxn id="17" idx="3"/>
            <a:endCxn id="16" idx="1"/>
          </p:cNvCxnSpPr>
          <p:nvPr/>
        </p:nvCxnSpPr>
        <p:spPr>
          <a:xfrm>
            <a:off x="3742002" y="1844655"/>
            <a:ext cx="2743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5D695C32-2FD2-4D2B-98C8-387456D1249E}"/>
              </a:ext>
            </a:extLst>
          </p:cNvPr>
          <p:cNvCxnSpPr>
            <a:stCxn id="16" idx="3"/>
            <a:endCxn id="15" idx="1"/>
          </p:cNvCxnSpPr>
          <p:nvPr/>
        </p:nvCxnSpPr>
        <p:spPr>
          <a:xfrm>
            <a:off x="5113601" y="1844655"/>
            <a:ext cx="2743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7E13C3FF-50C1-417A-98CD-AB82EEB86FF6}"/>
              </a:ext>
            </a:extLst>
          </p:cNvPr>
          <p:cNvSpPr/>
          <p:nvPr/>
        </p:nvSpPr>
        <p:spPr>
          <a:xfrm>
            <a:off x="5387924" y="2461846"/>
            <a:ext cx="1097276" cy="538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Software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77FCA90-6973-4F87-BD9A-06646A18A54D}"/>
              </a:ext>
            </a:extLst>
          </p:cNvPr>
          <p:cNvCxnSpPr>
            <a:stCxn id="15" idx="2"/>
            <a:endCxn id="37" idx="0"/>
          </p:cNvCxnSpPr>
          <p:nvPr/>
        </p:nvCxnSpPr>
        <p:spPr>
          <a:xfrm>
            <a:off x="5936562" y="2113727"/>
            <a:ext cx="0" cy="3481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BC6279AC-3F35-4E61-9088-7223131B71E1}"/>
              </a:ext>
            </a:extLst>
          </p:cNvPr>
          <p:cNvCxnSpPr/>
          <p:nvPr/>
        </p:nvCxnSpPr>
        <p:spPr>
          <a:xfrm flipV="1">
            <a:off x="6485200" y="2113727"/>
            <a:ext cx="274323" cy="3481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>
            <a:extLst>
              <a:ext uri="{FF2B5EF4-FFF2-40B4-BE49-F238E27FC236}">
                <a16:creationId xmlns:a16="http://schemas.microsoft.com/office/drawing/2014/main" id="{48E70EA2-9C05-4AA4-A01A-8A3F6B655797}"/>
              </a:ext>
            </a:extLst>
          </p:cNvPr>
          <p:cNvSpPr/>
          <p:nvPr/>
        </p:nvSpPr>
        <p:spPr>
          <a:xfrm flipH="1">
            <a:off x="6759512" y="2461846"/>
            <a:ext cx="1097275" cy="538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Hardware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45800F41-4B27-4EB0-A29C-D465930F1943}"/>
              </a:ext>
            </a:extLst>
          </p:cNvPr>
          <p:cNvCxnSpPr>
            <a:cxnSpLocks/>
            <a:stCxn id="18" idx="2"/>
          </p:cNvCxnSpPr>
          <p:nvPr/>
        </p:nvCxnSpPr>
        <p:spPr>
          <a:xfrm flipH="1">
            <a:off x="7308160" y="2113727"/>
            <a:ext cx="1" cy="1793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12BAEECB-6A07-4DD9-A82B-361044A48ED2}"/>
              </a:ext>
            </a:extLst>
          </p:cNvPr>
          <p:cNvCxnSpPr/>
          <p:nvPr/>
        </p:nvCxnSpPr>
        <p:spPr>
          <a:xfrm flipV="1">
            <a:off x="7856787" y="2113727"/>
            <a:ext cx="232132" cy="3481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>
            <a:extLst>
              <a:ext uri="{FF2B5EF4-FFF2-40B4-BE49-F238E27FC236}">
                <a16:creationId xmlns:a16="http://schemas.microsoft.com/office/drawing/2014/main" id="{5197F469-EE3F-4AD9-8BC5-ACFA37787B3F}"/>
              </a:ext>
            </a:extLst>
          </p:cNvPr>
          <p:cNvSpPr/>
          <p:nvPr/>
        </p:nvSpPr>
        <p:spPr>
          <a:xfrm>
            <a:off x="6759513" y="3240829"/>
            <a:ext cx="2426682" cy="6171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Credits/References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D56613FE-2E40-4B2D-A2DC-FBA2096508FB}"/>
              </a:ext>
            </a:extLst>
          </p:cNvPr>
          <p:cNvSpPr/>
          <p:nvPr/>
        </p:nvSpPr>
        <p:spPr>
          <a:xfrm>
            <a:off x="6759511" y="4352285"/>
            <a:ext cx="2426681" cy="6171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Copyrights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229EAE4A-345D-491E-ADA4-14344C98D886}"/>
              </a:ext>
            </a:extLst>
          </p:cNvPr>
          <p:cNvCxnSpPr>
            <a:cxnSpLocks/>
          </p:cNvCxnSpPr>
          <p:nvPr/>
        </p:nvCxnSpPr>
        <p:spPr>
          <a:xfrm>
            <a:off x="8637557" y="3858011"/>
            <a:ext cx="0" cy="4942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>
            <a:extLst>
              <a:ext uri="{FF2B5EF4-FFF2-40B4-BE49-F238E27FC236}">
                <a16:creationId xmlns:a16="http://schemas.microsoft.com/office/drawing/2014/main" id="{3A46C79C-47B9-4567-8E37-A1DC3D3D9774}"/>
              </a:ext>
            </a:extLst>
          </p:cNvPr>
          <p:cNvSpPr/>
          <p:nvPr/>
        </p:nvSpPr>
        <p:spPr>
          <a:xfrm>
            <a:off x="9495691" y="1575583"/>
            <a:ext cx="2447780" cy="538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What Is Multimedia?</a:t>
            </a:r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37FEFE35-9A83-43FD-A8C5-8479FAE599B4}"/>
              </a:ext>
            </a:extLst>
          </p:cNvPr>
          <p:cNvCxnSpPr>
            <a:cxnSpLocks/>
            <a:stCxn id="19" idx="3"/>
          </p:cNvCxnSpPr>
          <p:nvPr/>
        </p:nvCxnSpPr>
        <p:spPr>
          <a:xfrm>
            <a:off x="9186195" y="1844655"/>
            <a:ext cx="23212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94A207BE-65AE-4DF8-A14F-D07A30A08A92}"/>
              </a:ext>
            </a:extLst>
          </p:cNvPr>
          <p:cNvCxnSpPr>
            <a:cxnSpLocks/>
          </p:cNvCxnSpPr>
          <p:nvPr/>
        </p:nvCxnSpPr>
        <p:spPr>
          <a:xfrm flipH="1">
            <a:off x="9186183" y="2113727"/>
            <a:ext cx="309509" cy="11271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>
            <a:extLst>
              <a:ext uri="{FF2B5EF4-FFF2-40B4-BE49-F238E27FC236}">
                <a16:creationId xmlns:a16="http://schemas.microsoft.com/office/drawing/2014/main" id="{CB7A0812-09B7-4468-A41C-97C04EB60E1A}"/>
              </a:ext>
            </a:extLst>
          </p:cNvPr>
          <p:cNvSpPr/>
          <p:nvPr/>
        </p:nvSpPr>
        <p:spPr>
          <a:xfrm>
            <a:off x="7680961" y="606698"/>
            <a:ext cx="4262510" cy="4606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The 5 Building Blocks of Multimedia</a:t>
            </a: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BC2C1F25-54B4-4427-BF16-736475123841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7441809" y="837028"/>
            <a:ext cx="2391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00DC72E1-E98F-4CC3-BC10-1672E5ED0FA4}"/>
              </a:ext>
            </a:extLst>
          </p:cNvPr>
          <p:cNvSpPr/>
          <p:nvPr/>
        </p:nvSpPr>
        <p:spPr>
          <a:xfrm>
            <a:off x="3127717" y="1097280"/>
            <a:ext cx="6564923" cy="476898"/>
          </a:xfrm>
          <a:custGeom>
            <a:avLst/>
            <a:gdLst>
              <a:gd name="connsiteX0" fmla="*/ 6564923 w 6564923"/>
              <a:gd name="connsiteY0" fmla="*/ 0 h 476898"/>
              <a:gd name="connsiteX1" fmla="*/ 5791200 w 6564923"/>
              <a:gd name="connsiteY1" fmla="*/ 211015 h 476898"/>
              <a:gd name="connsiteX2" fmla="*/ 4806461 w 6564923"/>
              <a:gd name="connsiteY2" fmla="*/ 239151 h 476898"/>
              <a:gd name="connsiteX3" fmla="*/ 4004603 w 6564923"/>
              <a:gd name="connsiteY3" fmla="*/ 253218 h 476898"/>
              <a:gd name="connsiteX4" fmla="*/ 3357489 w 6564923"/>
              <a:gd name="connsiteY4" fmla="*/ 253218 h 476898"/>
              <a:gd name="connsiteX5" fmla="*/ 1725637 w 6564923"/>
              <a:gd name="connsiteY5" fmla="*/ 239151 h 476898"/>
              <a:gd name="connsiteX6" fmla="*/ 1233268 w 6564923"/>
              <a:gd name="connsiteY6" fmla="*/ 239151 h 476898"/>
              <a:gd name="connsiteX7" fmla="*/ 135988 w 6564923"/>
              <a:gd name="connsiteY7" fmla="*/ 239151 h 476898"/>
              <a:gd name="connsiteX8" fmla="*/ 9378 w 6564923"/>
              <a:gd name="connsiteY8" fmla="*/ 464234 h 476898"/>
              <a:gd name="connsiteX9" fmla="*/ 9378 w 6564923"/>
              <a:gd name="connsiteY9" fmla="*/ 450166 h 476898"/>
              <a:gd name="connsiteX10" fmla="*/ 9378 w 6564923"/>
              <a:gd name="connsiteY10" fmla="*/ 450166 h 476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564923" h="476898">
                <a:moveTo>
                  <a:pt x="6564923" y="0"/>
                </a:moveTo>
                <a:cubicBezTo>
                  <a:pt x="6324600" y="85578"/>
                  <a:pt x="6084277" y="171157"/>
                  <a:pt x="5791200" y="211015"/>
                </a:cubicBezTo>
                <a:cubicBezTo>
                  <a:pt x="5498123" y="250873"/>
                  <a:pt x="4806461" y="239151"/>
                  <a:pt x="4806461" y="239151"/>
                </a:cubicBezTo>
                <a:lnTo>
                  <a:pt x="4004603" y="253218"/>
                </a:lnTo>
                <a:lnTo>
                  <a:pt x="3357489" y="253218"/>
                </a:lnTo>
                <a:lnTo>
                  <a:pt x="1725637" y="239151"/>
                </a:lnTo>
                <a:lnTo>
                  <a:pt x="1233268" y="239151"/>
                </a:lnTo>
                <a:cubicBezTo>
                  <a:pt x="968327" y="239151"/>
                  <a:pt x="339970" y="201637"/>
                  <a:pt x="135988" y="239151"/>
                </a:cubicBezTo>
                <a:cubicBezTo>
                  <a:pt x="-67994" y="276665"/>
                  <a:pt x="30480" y="429065"/>
                  <a:pt x="9378" y="464234"/>
                </a:cubicBezTo>
                <a:cubicBezTo>
                  <a:pt x="-11724" y="499403"/>
                  <a:pt x="9378" y="450166"/>
                  <a:pt x="9378" y="450166"/>
                </a:cubicBezTo>
                <a:lnTo>
                  <a:pt x="9378" y="450166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2911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40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chz_crks@yahoo.com</dc:creator>
  <cp:lastModifiedBy>chz_crks@yahoo.com</cp:lastModifiedBy>
  <cp:revision>7</cp:revision>
  <dcterms:created xsi:type="dcterms:W3CDTF">2018-03-29T23:57:22Z</dcterms:created>
  <dcterms:modified xsi:type="dcterms:W3CDTF">2018-03-30T00:59:58Z</dcterms:modified>
</cp:coreProperties>
</file>