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z_crks@yahoo.com" initials="c" lastIdx="0" clrIdx="0">
    <p:extLst>
      <p:ext uri="{19B8F6BF-5375-455C-9EA6-DF929625EA0E}">
        <p15:presenceInfo xmlns:p15="http://schemas.microsoft.com/office/powerpoint/2012/main" userId="672a5e56d773c51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378" y="-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EF133-F51D-41CB-9EE6-070205645FC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DCD36-E458-441D-BE0E-9E73E5822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85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4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36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00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081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17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11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82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47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90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49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66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32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977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428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40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55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46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3EF98D83-4908-4D98-B748-4FCBEFB92AB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723F886-1EFF-49A6-9F45-1E72AE9DF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10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93E6E53-80FE-4C09-8CF2-318B7FA79A57}"/>
              </a:ext>
            </a:extLst>
          </p:cNvPr>
          <p:cNvSpPr txBox="1"/>
          <p:nvPr/>
        </p:nvSpPr>
        <p:spPr>
          <a:xfrm>
            <a:off x="3915507" y="801859"/>
            <a:ext cx="34840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TESLA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2BF9BD-7421-437E-8ECC-B2FC2D041735}"/>
              </a:ext>
            </a:extLst>
          </p:cNvPr>
          <p:cNvSpPr txBox="1"/>
          <p:nvPr/>
        </p:nvSpPr>
        <p:spPr>
          <a:xfrm>
            <a:off x="2593145" y="2030557"/>
            <a:ext cx="6438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ROADSTER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855946-8E74-40BE-9EB7-519B2F60F4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483" b="90460" l="3900" r="96000">
                        <a14:foregroundMark x1="4716" y1="56272" x2="5299" y2="58428"/>
                        <a14:foregroundMark x1="5100" y1="48736" x2="5482" y2="52759"/>
                        <a14:foregroundMark x1="42200" y1="26667" x2="45900" y2="27931"/>
                        <a14:foregroundMark x1="40700" y1="25632" x2="41000" y2="23678"/>
                        <a14:foregroundMark x1="41000" y1="23678" x2="41000" y2="23678"/>
                        <a14:foregroundMark x1="43100" y1="22874" x2="43500" y2="22874"/>
                        <a14:foregroundMark x1="44700" y1="22644" x2="46100" y2="21954"/>
                        <a14:foregroundMark x1="47600" y1="21954" x2="49400" y2="21379"/>
                        <a14:foregroundMark x1="47700" y1="21954" x2="47700" y2="21954"/>
                        <a14:foregroundMark x1="47700" y1="21954" x2="47700" y2="21954"/>
                        <a14:foregroundMark x1="47700" y1="21954" x2="47700" y2="21954"/>
                        <a14:foregroundMark x1="47200" y1="21954" x2="47200" y2="21954"/>
                        <a14:foregroundMark x1="46100" y1="22414" x2="47700" y2="21379"/>
                        <a14:foregroundMark x1="39800" y1="24713" x2="39800" y2="24713"/>
                        <a14:foregroundMark x1="39800" y1="24713" x2="44700" y2="21954"/>
                        <a14:foregroundMark x1="41500" y1="23103" x2="36500" y2="27126"/>
                        <a14:foregroundMark x1="44100" y1="22414" x2="45700" y2="22414"/>
                        <a14:foregroundMark x1="48000" y1="21609" x2="48000" y2="21609"/>
                        <a14:foregroundMark x1="5500" y1="43793" x2="5900" y2="44023"/>
                        <a14:foregroundMark x1="6200" y1="41034" x2="6200" y2="41724"/>
                        <a14:foregroundMark x1="5900" y1="42529" x2="5900" y2="42529"/>
                        <a14:foregroundMark x1="5800" y1="42989" x2="5800" y2="42989"/>
                        <a14:foregroundMark x1="7100" y1="53563" x2="7400" y2="53333"/>
                        <a14:backgroundMark x1="26400" y1="30805" x2="26400" y2="30805"/>
                        <a14:backgroundMark x1="5400" y1="40230" x2="9600" y2="30805"/>
                        <a14:backgroundMark x1="4900" y1="38506" x2="4900" y2="38506"/>
                        <a14:backgroundMark x1="13100" y1="30230" x2="13100" y2="30230"/>
                        <a14:backgroundMark x1="13100" y1="32644" x2="13100" y2="32644"/>
                        <a14:backgroundMark x1="14000" y1="30805" x2="16800" y2="29655"/>
                        <a14:backgroundMark x1="13100" y1="29655" x2="5000" y2="40115"/>
                        <a14:backgroundMark x1="5000" y1="40115" x2="5100" y2="40230"/>
                        <a14:backgroundMark x1="12400" y1="34368" x2="18200" y2="30230"/>
                        <a14:backgroundMark x1="14000" y1="30230" x2="17000" y2="27816"/>
                        <a14:backgroundMark x1="20300" y1="27241" x2="14000" y2="31954"/>
                        <a14:backgroundMark x1="22400" y1="30805" x2="22400" y2="30805"/>
                        <a14:backgroundMark x1="22400" y1="30805" x2="23800" y2="30230"/>
                        <a14:backgroundMark x1="23800" y1="30230" x2="28300" y2="30805"/>
                        <a14:backgroundMark x1="27600" y1="27241" x2="35000" y2="20690"/>
                        <a14:backgroundMark x1="35000" y1="20690" x2="29000" y2="23103"/>
                        <a14:backgroundMark x1="29000" y1="23103" x2="25700" y2="22529"/>
                        <a14:backgroundMark x1="23800" y1="30230" x2="47700" y2="9655"/>
                        <a14:backgroundMark x1="47700" y1="9655" x2="44100" y2="18966"/>
                        <a14:backgroundMark x1="23300" y1="30230" x2="23300" y2="30230"/>
                        <a14:backgroundMark x1="23300" y1="29080" x2="23300" y2="29080"/>
                        <a14:backgroundMark x1="23300" y1="29080" x2="21900" y2="25517"/>
                        <a14:backgroundMark x1="22900" y1="30230" x2="22900" y2="30805"/>
                        <a14:backgroundMark x1="22900" y1="30805" x2="22900" y2="30805"/>
                        <a14:backgroundMark x1="21200" y1="30230" x2="21200" y2="30230"/>
                        <a14:backgroundMark x1="57000" y1="73103" x2="80000" y2="55057"/>
                        <a14:backgroundMark x1="80000" y1="55057" x2="88200" y2="53333"/>
                        <a14:backgroundMark x1="88200" y1="53333" x2="94900" y2="53333"/>
                        <a14:backgroundMark x1="58500" y1="73103" x2="66600" y2="75402"/>
                        <a14:backgroundMark x1="66600" y1="75402" x2="93100" y2="55287"/>
                        <a14:backgroundMark x1="62300" y1="72414" x2="75100" y2="69425"/>
                        <a14:backgroundMark x1="5100" y1="59770" x2="7700" y2="60115"/>
                        <a14:backgroundMark x1="7300" y1="61839" x2="16200" y2="68161"/>
                        <a14:backgroundMark x1="16200" y1="68161" x2="24400" y2="63333"/>
                        <a14:backgroundMark x1="24400" y1="63333" x2="37500" y2="67126"/>
                        <a14:backgroundMark x1="34200" y1="66092" x2="42300" y2="65517"/>
                        <a14:backgroundMark x1="42300" y1="65517" x2="50200" y2="68621"/>
                        <a14:backgroundMark x1="50200" y1="68621" x2="42000" y2="68851"/>
                        <a14:backgroundMark x1="42000" y1="68851" x2="50000" y2="70115"/>
                        <a14:backgroundMark x1="50000" y1="70115" x2="41900" y2="67816"/>
                        <a14:backgroundMark x1="41900" y1="67816" x2="50200" y2="68506"/>
                        <a14:backgroundMark x1="50200" y1="68506" x2="52700" y2="67586"/>
                        <a14:backgroundMark x1="41600" y1="70920" x2="16100" y2="69425"/>
                        <a14:backgroundMark x1="41300" y1="71839" x2="49800" y2="72644"/>
                        <a14:backgroundMark x1="49800" y1="72644" x2="55500" y2="70575"/>
                        <a14:backgroundMark x1="53100" y1="72644" x2="58400" y2="73103"/>
                        <a14:backgroundMark x1="6100" y1="62299" x2="13700" y2="68736"/>
                        <a14:backgroundMark x1="13700" y1="68736" x2="9600" y2="64368"/>
                        <a14:backgroundMark x1="8100" y1="67816" x2="9800" y2="68391"/>
                        <a14:backgroundMark x1="6400" y1="65057" x2="8400" y2="68391"/>
                        <a14:backgroundMark x1="10300" y1="68621" x2="8600" y2="67356"/>
                        <a14:backgroundMark x1="6800" y1="61839" x2="5400" y2="60115"/>
                        <a14:backgroundMark x1="5000" y1="55517" x2="5000" y2="55517"/>
                        <a14:backgroundMark x1="4600" y1="56552" x2="4700" y2="56322"/>
                        <a14:backgroundMark x1="5100" y1="58621" x2="6000" y2="59540"/>
                        <a14:backgroundMark x1="4400" y1="55862" x2="4900" y2="55862"/>
                        <a14:backgroundMark x1="6000" y1="40690" x2="6000" y2="41034"/>
                        <a14:backgroundMark x1="6100" y1="52759" x2="6100" y2="52759"/>
                        <a14:backgroundMark x1="6100" y1="52759" x2="6100" y2="52759"/>
                        <a14:backgroundMark x1="3700" y1="50000" x2="4500" y2="55517"/>
                        <a14:backgroundMark x1="4000" y1="46782" x2="3700" y2="50575"/>
                        <a14:backgroundMark x1="5100" y1="43793" x2="5100" y2="44023"/>
                        <a14:backgroundMark x1="4900" y1="46782" x2="4900" y2="46782"/>
                        <a14:backgroundMark x1="49868" y1="20389" x2="55600" y2="18621"/>
                        <a14:backgroundMark x1="31000" y1="26207" x2="37054" y2="24340"/>
                        <a14:backgroundMark x1="55600" y1="18621" x2="79900" y2="22184"/>
                        <a14:backgroundMark x1="79900" y1="22184" x2="87500" y2="27471"/>
                        <a14:backgroundMark x1="87500" y1="27471" x2="63700" y2="16667"/>
                        <a14:backgroundMark x1="63700" y1="16667" x2="55200" y2="17356"/>
                        <a14:backgroundMark x1="55200" y1="17356" x2="49800" y2="20532"/>
                        <a14:backgroundMark x1="44668" y1="20643" x2="37700" y2="14253"/>
                        <a14:backgroundMark x1="37700" y1="14253" x2="30000" y2="24598"/>
                        <a14:backgroundMark x1="30000" y1="24598" x2="22100" y2="28966"/>
                        <a14:backgroundMark x1="22100" y1="28966" x2="22100" y2="28966"/>
                        <a14:backgroundMark x1="5013" y1="45152" x2="4600" y2="46552"/>
                        <a14:backgroundMark x1="5651" y1="42989" x2="5362" y2="43969"/>
                        <a14:backgroundMark x1="5787" y1="42529" x2="5651" y2="42989"/>
                        <a14:backgroundMark x1="6024" y1="41724" x2="5787" y2="42529"/>
                        <a14:backgroundMark x1="6600" y1="39770" x2="6227" y2="41034"/>
                        <a14:backgroundMark x1="7800" y1="31724" x2="7800" y2="31724"/>
                        <a14:backgroundMark x1="11300" y1="63103" x2="19300" y2="62759"/>
                        <a14:backgroundMark x1="19300" y1="62759" x2="19300" y2="64138"/>
                        <a14:backgroundMark x1="33900" y1="71379" x2="43700" y2="70920"/>
                        <a14:backgroundMark x1="43700" y1="70920" x2="57900" y2="74943"/>
                        <a14:backgroundMark x1="55700" y1="65632" x2="87800" y2="51839"/>
                        <a14:backgroundMark x1="87800" y1="51839" x2="88600" y2="52529"/>
                        <a14:backgroundMark x1="55900" y1="64368" x2="61500" y2="60115"/>
                        <a14:backgroundMark x1="58300" y1="15632" x2="66800" y2="15172"/>
                        <a14:backgroundMark x1="66800" y1="15172" x2="87500" y2="23678"/>
                        <a14:backgroundMark x1="82100" y1="20115" x2="92900" y2="29195"/>
                        <a14:backgroundMark x1="92500" y1="29655" x2="95400" y2="41724"/>
                        <a14:backgroundMark x1="95200" y1="39195" x2="92700" y2="51839"/>
                        <a14:backgroundMark x1="44800" y1="64483" x2="49100" y2="67126"/>
                        <a14:backgroundMark x1="58300" y1="61149" x2="58300" y2="61149"/>
                        <a14:backgroundMark x1="59600" y1="59655" x2="59600" y2="59655"/>
                        <a14:backgroundMark x1="59100" y1="60460" x2="59100" y2="60460"/>
                        <a14:backgroundMark x1="59100" y1="60460" x2="58800" y2="60690"/>
                        <a14:backgroundMark x1="58600" y1="60115" x2="58900" y2="60115"/>
                        <a14:backgroundMark x1="60100" y1="59770" x2="87300" y2="52069"/>
                        <a14:backgroundMark x1="83800" y1="52299" x2="79800" y2="55287"/>
                        <a14:backgroundMark x1="84500" y1="51494" x2="76400" y2="55517"/>
                        <a14:backgroundMark x1="74900" y1="55287" x2="79100" y2="53333"/>
                        <a14:backgroundMark x1="71400" y1="55977" x2="75900" y2="54598"/>
                        <a14:backgroundMark x1="58700" y1="60920" x2="59100" y2="59310"/>
                        <a14:backgroundMark x1="58400" y1="60345" x2="58900" y2="59655"/>
                        <a14:backgroundMark x1="58700" y1="58736" x2="58700" y2="58736"/>
                        <a14:backgroundMark x1="47700" y1="64483" x2="46600" y2="63563"/>
                        <a14:backgroundMark x1="48200" y1="65402" x2="48200" y2="65402"/>
                        <a14:backgroundMark x1="49700" y1="65747" x2="48200" y2="65172"/>
                        <a14:backgroundMark x1="46000" y1="63793" x2="46000" y2="63793"/>
                        <a14:backgroundMark x1="45500" y1="63218" x2="45700" y2="63678"/>
                        <a14:backgroundMark x1="45100" y1="63908" x2="35300" y2="63793"/>
                        <a14:backgroundMark x1="35300" y1="63448" x2="40900" y2="64138"/>
                        <a14:backgroundMark x1="45600" y1="62529" x2="45500" y2="62184"/>
                        <a14:backgroundMark x1="4300" y1="46897" x2="4300" y2="46897"/>
                        <a14:backgroundMark x1="4300" y1="46897" x2="4300" y2="46897"/>
                        <a14:backgroundMark x1="4500" y1="45977" x2="3900" y2="47356"/>
                        <a14:backgroundMark x1="4600" y1="56092" x2="4600" y2="56092"/>
                        <a14:backgroundMark x1="48000" y1="21264" x2="48000" y2="21264"/>
                        <a14:backgroundMark x1="48000" y1="21264" x2="48000" y2="21264"/>
                        <a14:backgroundMark x1="48000" y1="21264" x2="48000" y2="21264"/>
                        <a14:backgroundMark x1="47500" y1="21034" x2="47500" y2="21034"/>
                        <a14:backgroundMark x1="48300" y1="20345" x2="48300" y2="20345"/>
                        <a14:backgroundMark x1="48300" y1="20345" x2="48300" y2="20345"/>
                        <a14:backgroundMark x1="44300" y1="20920" x2="44300" y2="209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81" t="5256"/>
          <a:stretch/>
        </p:blipFill>
        <p:spPr>
          <a:xfrm>
            <a:off x="2447778" y="3429000"/>
            <a:ext cx="5936567" cy="225434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5" name="Action Button: Go Forward or Next 14">
            <a:hlinkClick r:id="" action="ppaction://hlinkshowjump?jump=nextslide" highlightClick="1">
              <a:snd r:embed="rId4" name="BMW+DRIVEBY.wav"/>
            </a:hlinkClick>
            <a:extLst>
              <a:ext uri="{FF2B5EF4-FFF2-40B4-BE49-F238E27FC236}">
                <a16:creationId xmlns:a16="http://schemas.microsoft.com/office/drawing/2014/main" id="{07DC8C23-E6A3-4085-9F71-ED1F3E5BF79E}"/>
              </a:ext>
            </a:extLst>
          </p:cNvPr>
          <p:cNvSpPr/>
          <p:nvPr/>
        </p:nvSpPr>
        <p:spPr>
          <a:xfrm>
            <a:off x="9889958" y="5683347"/>
            <a:ext cx="2004943" cy="8858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287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94577-A114-405E-ADCB-B568F8E98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1443789"/>
            <a:ext cx="5334001" cy="152801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 – 60 MPH IN 1.9 SECONDS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0 – 100 MPH IN 4.2 SECONDS 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AND TOP SPEED OF MORE THAN 200MPH!!!!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7AA0F08-D6D1-4DC7-93B7-654F49E08DB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6" r="10116"/>
          <a:stretch>
            <a:fillRect/>
          </a:stretch>
        </p:blipFill>
        <p:spPr>
          <a:xfrm>
            <a:off x="7638280" y="258437"/>
            <a:ext cx="2743200" cy="5779878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7760D5-E418-4E48-9112-444711D8A2F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9600" b="1" dirty="0">
                <a:solidFill>
                  <a:srgbClr val="FFC000"/>
                </a:solidFill>
              </a:rPr>
              <a:t>&amp; IT’S ELECTRIC!</a:t>
            </a:r>
          </a:p>
        </p:txBody>
      </p:sp>
      <p:sp>
        <p:nvSpPr>
          <p:cNvPr id="8" name="Action Button: Go Back or Previous 7">
            <a:hlinkClick r:id="" action="ppaction://hlinkshowjump?jump=previousslide" highlightClick="1">
              <a:snd r:embed="rId3" name="BMW+DRIVEBY.wav"/>
            </a:hlinkClick>
            <a:extLst>
              <a:ext uri="{FF2B5EF4-FFF2-40B4-BE49-F238E27FC236}">
                <a16:creationId xmlns:a16="http://schemas.microsoft.com/office/drawing/2014/main" id="{F14EDC69-A777-4147-9C28-AA58787969E8}"/>
              </a:ext>
            </a:extLst>
          </p:cNvPr>
          <p:cNvSpPr/>
          <p:nvPr/>
        </p:nvSpPr>
        <p:spPr>
          <a:xfrm>
            <a:off x="324853" y="5847347"/>
            <a:ext cx="1443789" cy="7098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Go Forward or Next 8">
            <a:hlinkClick r:id="" action="ppaction://hlinkshowjump?jump=nextslide" highlightClick="1">
              <a:snd r:embed="rId3" name="BMW+DRIVEBY.wav"/>
            </a:hlinkClick>
            <a:extLst>
              <a:ext uri="{FF2B5EF4-FFF2-40B4-BE49-F238E27FC236}">
                <a16:creationId xmlns:a16="http://schemas.microsoft.com/office/drawing/2014/main" id="{044C4149-BD27-49F3-A8BB-A3BC3E5A8086}"/>
              </a:ext>
            </a:extLst>
          </p:cNvPr>
          <p:cNvSpPr/>
          <p:nvPr/>
        </p:nvSpPr>
        <p:spPr>
          <a:xfrm>
            <a:off x="10647947" y="5847347"/>
            <a:ext cx="1219200" cy="7098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5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C6C30E-2687-4696-BE53-2DF4A3566B8E}"/>
              </a:ext>
            </a:extLst>
          </p:cNvPr>
          <p:cNvSpPr txBox="1"/>
          <p:nvPr/>
        </p:nvSpPr>
        <p:spPr>
          <a:xfrm>
            <a:off x="794084" y="1227221"/>
            <a:ext cx="585937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Cheap for a super car but still costs roughly $200k!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C41D77-A1C7-40F2-8733-5453AF814E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463" y="276726"/>
            <a:ext cx="4982840" cy="5750446"/>
          </a:xfrm>
          <a:prstGeom prst="rect">
            <a:avLst/>
          </a:prstGeom>
        </p:spPr>
      </p:pic>
      <p:sp>
        <p:nvSpPr>
          <p:cNvPr id="5" name="Action Button: Go Back or Previous 4">
            <a:hlinkClick r:id="" action="ppaction://hlinkshowjump?jump=previousslide" highlightClick="1">
              <a:snd r:embed="rId3" name="BMW+DRIVEBY.wav"/>
            </a:hlinkClick>
            <a:extLst>
              <a:ext uri="{FF2B5EF4-FFF2-40B4-BE49-F238E27FC236}">
                <a16:creationId xmlns:a16="http://schemas.microsoft.com/office/drawing/2014/main" id="{C31A2365-5B53-44AB-8B5F-C182BF2EC16F}"/>
              </a:ext>
            </a:extLst>
          </p:cNvPr>
          <p:cNvSpPr/>
          <p:nvPr/>
        </p:nvSpPr>
        <p:spPr>
          <a:xfrm>
            <a:off x="300790" y="5763126"/>
            <a:ext cx="1540042" cy="72189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6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102</TotalTime>
  <Words>25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Century Gothic</vt:lpstr>
      <vt:lpstr>Mesh</vt:lpstr>
      <vt:lpstr>PowerPoint Presentation</vt:lpstr>
      <vt:lpstr>0 – 60 MPH IN 1.9 SECONDS 0 – 100 MPH IN 4.2 SECONDS  AND TOP SPEED OF MORE THAN 200MPH!!!!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chz_crks@yahoo.com</dc:creator>
  <cp:lastModifiedBy>chz_crks@yahoo.com</cp:lastModifiedBy>
  <cp:revision>11</cp:revision>
  <dcterms:created xsi:type="dcterms:W3CDTF">2018-03-30T02:37:46Z</dcterms:created>
  <dcterms:modified xsi:type="dcterms:W3CDTF">2018-03-30T04:20:15Z</dcterms:modified>
</cp:coreProperties>
</file>