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3FF58-F350-4874-8E78-C648B44A2F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23D3023-21D6-4A6F-82F3-0B6EC62FB2D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B30F42A-C029-40F4-BB0F-9DB96566B933}"/>
              </a:ext>
            </a:extLst>
          </p:cNvPr>
          <p:cNvSpPr>
            <a:spLocks noGrp="1"/>
          </p:cNvSpPr>
          <p:nvPr>
            <p:ph type="dt" sz="half" idx="10"/>
          </p:nvPr>
        </p:nvSpPr>
        <p:spPr/>
        <p:txBody>
          <a:bodyPr/>
          <a:lstStyle/>
          <a:p>
            <a:fld id="{20B639FB-8383-45C7-872E-96F0EC00868A}" type="datetimeFigureOut">
              <a:rPr lang="en-US" smtClean="0"/>
              <a:t>3/29/2018</a:t>
            </a:fld>
            <a:endParaRPr lang="en-US"/>
          </a:p>
        </p:txBody>
      </p:sp>
      <p:sp>
        <p:nvSpPr>
          <p:cNvPr id="5" name="Footer Placeholder 4">
            <a:extLst>
              <a:ext uri="{FF2B5EF4-FFF2-40B4-BE49-F238E27FC236}">
                <a16:creationId xmlns:a16="http://schemas.microsoft.com/office/drawing/2014/main" id="{2D5C0BDE-293B-4879-9764-393215E7A8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D4ED36-2AF1-4FE9-895A-175F7337AB1C}"/>
              </a:ext>
            </a:extLst>
          </p:cNvPr>
          <p:cNvSpPr>
            <a:spLocks noGrp="1"/>
          </p:cNvSpPr>
          <p:nvPr>
            <p:ph type="sldNum" sz="quarter" idx="12"/>
          </p:nvPr>
        </p:nvSpPr>
        <p:spPr/>
        <p:txBody>
          <a:bodyPr/>
          <a:lstStyle/>
          <a:p>
            <a:fld id="{3DBB82C6-633C-4C6D-BFDD-1D739F2AF399}" type="slidenum">
              <a:rPr lang="en-US" smtClean="0"/>
              <a:t>‹#›</a:t>
            </a:fld>
            <a:endParaRPr lang="en-US"/>
          </a:p>
        </p:txBody>
      </p:sp>
    </p:spTree>
    <p:extLst>
      <p:ext uri="{BB962C8B-B14F-4D97-AF65-F5344CB8AC3E}">
        <p14:creationId xmlns:p14="http://schemas.microsoft.com/office/powerpoint/2010/main" val="2521298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AB51C8-9E5C-4910-9056-33794FA04B7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1A7E57E-F294-444C-A370-A6FDEBD9BC9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A640A1-E903-479E-A17C-E0940C71AA91}"/>
              </a:ext>
            </a:extLst>
          </p:cNvPr>
          <p:cNvSpPr>
            <a:spLocks noGrp="1"/>
          </p:cNvSpPr>
          <p:nvPr>
            <p:ph type="dt" sz="half" idx="10"/>
          </p:nvPr>
        </p:nvSpPr>
        <p:spPr/>
        <p:txBody>
          <a:bodyPr/>
          <a:lstStyle/>
          <a:p>
            <a:fld id="{20B639FB-8383-45C7-872E-96F0EC00868A}" type="datetimeFigureOut">
              <a:rPr lang="en-US" smtClean="0"/>
              <a:t>3/29/2018</a:t>
            </a:fld>
            <a:endParaRPr lang="en-US"/>
          </a:p>
        </p:txBody>
      </p:sp>
      <p:sp>
        <p:nvSpPr>
          <p:cNvPr id="5" name="Footer Placeholder 4">
            <a:extLst>
              <a:ext uri="{FF2B5EF4-FFF2-40B4-BE49-F238E27FC236}">
                <a16:creationId xmlns:a16="http://schemas.microsoft.com/office/drawing/2014/main" id="{188B881B-9C1A-4E71-B5CD-33A35B6680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0997AA-4EAE-4CAD-8FAD-DBCFF6AC0C33}"/>
              </a:ext>
            </a:extLst>
          </p:cNvPr>
          <p:cNvSpPr>
            <a:spLocks noGrp="1"/>
          </p:cNvSpPr>
          <p:nvPr>
            <p:ph type="sldNum" sz="quarter" idx="12"/>
          </p:nvPr>
        </p:nvSpPr>
        <p:spPr/>
        <p:txBody>
          <a:bodyPr/>
          <a:lstStyle/>
          <a:p>
            <a:fld id="{3DBB82C6-633C-4C6D-BFDD-1D739F2AF399}" type="slidenum">
              <a:rPr lang="en-US" smtClean="0"/>
              <a:t>‹#›</a:t>
            </a:fld>
            <a:endParaRPr lang="en-US"/>
          </a:p>
        </p:txBody>
      </p:sp>
    </p:spTree>
    <p:extLst>
      <p:ext uri="{BB962C8B-B14F-4D97-AF65-F5344CB8AC3E}">
        <p14:creationId xmlns:p14="http://schemas.microsoft.com/office/powerpoint/2010/main" val="25801943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2427745-F3F5-45BC-AD2A-AB514D4FD72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BDC35A0-6392-4107-A162-0031DF9A479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314E47-D053-4184-B68F-2D7AE1EE91A0}"/>
              </a:ext>
            </a:extLst>
          </p:cNvPr>
          <p:cNvSpPr>
            <a:spLocks noGrp="1"/>
          </p:cNvSpPr>
          <p:nvPr>
            <p:ph type="dt" sz="half" idx="10"/>
          </p:nvPr>
        </p:nvSpPr>
        <p:spPr/>
        <p:txBody>
          <a:bodyPr/>
          <a:lstStyle/>
          <a:p>
            <a:fld id="{20B639FB-8383-45C7-872E-96F0EC00868A}" type="datetimeFigureOut">
              <a:rPr lang="en-US" smtClean="0"/>
              <a:t>3/29/2018</a:t>
            </a:fld>
            <a:endParaRPr lang="en-US"/>
          </a:p>
        </p:txBody>
      </p:sp>
      <p:sp>
        <p:nvSpPr>
          <p:cNvPr id="5" name="Footer Placeholder 4">
            <a:extLst>
              <a:ext uri="{FF2B5EF4-FFF2-40B4-BE49-F238E27FC236}">
                <a16:creationId xmlns:a16="http://schemas.microsoft.com/office/drawing/2014/main" id="{25BF9341-E434-4775-8FC2-05A9658CAF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E8E836-EA52-438E-8FC4-D6583AC20609}"/>
              </a:ext>
            </a:extLst>
          </p:cNvPr>
          <p:cNvSpPr>
            <a:spLocks noGrp="1"/>
          </p:cNvSpPr>
          <p:nvPr>
            <p:ph type="sldNum" sz="quarter" idx="12"/>
          </p:nvPr>
        </p:nvSpPr>
        <p:spPr/>
        <p:txBody>
          <a:bodyPr/>
          <a:lstStyle/>
          <a:p>
            <a:fld id="{3DBB82C6-633C-4C6D-BFDD-1D739F2AF399}" type="slidenum">
              <a:rPr lang="en-US" smtClean="0"/>
              <a:t>‹#›</a:t>
            </a:fld>
            <a:endParaRPr lang="en-US"/>
          </a:p>
        </p:txBody>
      </p:sp>
    </p:spTree>
    <p:extLst>
      <p:ext uri="{BB962C8B-B14F-4D97-AF65-F5344CB8AC3E}">
        <p14:creationId xmlns:p14="http://schemas.microsoft.com/office/powerpoint/2010/main" val="36006573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A0E6D-0430-4560-97B3-D1ABCD294F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E57E9F-4B54-4775-A25B-A6BA6700DF3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E78C60-0652-4605-96AF-35F609E58834}"/>
              </a:ext>
            </a:extLst>
          </p:cNvPr>
          <p:cNvSpPr>
            <a:spLocks noGrp="1"/>
          </p:cNvSpPr>
          <p:nvPr>
            <p:ph type="dt" sz="half" idx="10"/>
          </p:nvPr>
        </p:nvSpPr>
        <p:spPr/>
        <p:txBody>
          <a:bodyPr/>
          <a:lstStyle/>
          <a:p>
            <a:fld id="{20B639FB-8383-45C7-872E-96F0EC00868A}" type="datetimeFigureOut">
              <a:rPr lang="en-US" smtClean="0"/>
              <a:t>3/29/2018</a:t>
            </a:fld>
            <a:endParaRPr lang="en-US"/>
          </a:p>
        </p:txBody>
      </p:sp>
      <p:sp>
        <p:nvSpPr>
          <p:cNvPr id="5" name="Footer Placeholder 4">
            <a:extLst>
              <a:ext uri="{FF2B5EF4-FFF2-40B4-BE49-F238E27FC236}">
                <a16:creationId xmlns:a16="http://schemas.microsoft.com/office/drawing/2014/main" id="{C627D5C9-F582-4FD4-8B04-EFCB66906C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1F815D-7BBC-4802-A216-E45B7181663A}"/>
              </a:ext>
            </a:extLst>
          </p:cNvPr>
          <p:cNvSpPr>
            <a:spLocks noGrp="1"/>
          </p:cNvSpPr>
          <p:nvPr>
            <p:ph type="sldNum" sz="quarter" idx="12"/>
          </p:nvPr>
        </p:nvSpPr>
        <p:spPr/>
        <p:txBody>
          <a:bodyPr/>
          <a:lstStyle/>
          <a:p>
            <a:fld id="{3DBB82C6-633C-4C6D-BFDD-1D739F2AF399}" type="slidenum">
              <a:rPr lang="en-US" smtClean="0"/>
              <a:t>‹#›</a:t>
            </a:fld>
            <a:endParaRPr lang="en-US"/>
          </a:p>
        </p:txBody>
      </p:sp>
    </p:spTree>
    <p:extLst>
      <p:ext uri="{BB962C8B-B14F-4D97-AF65-F5344CB8AC3E}">
        <p14:creationId xmlns:p14="http://schemas.microsoft.com/office/powerpoint/2010/main" val="37245376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4097E-0454-46EE-A1B7-675A1DA921E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5668B99-9A04-4F5F-9329-E00218BABE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B1122B6-D27F-494B-B7ED-82CA3095E297}"/>
              </a:ext>
            </a:extLst>
          </p:cNvPr>
          <p:cNvSpPr>
            <a:spLocks noGrp="1"/>
          </p:cNvSpPr>
          <p:nvPr>
            <p:ph type="dt" sz="half" idx="10"/>
          </p:nvPr>
        </p:nvSpPr>
        <p:spPr/>
        <p:txBody>
          <a:bodyPr/>
          <a:lstStyle/>
          <a:p>
            <a:fld id="{20B639FB-8383-45C7-872E-96F0EC00868A}" type="datetimeFigureOut">
              <a:rPr lang="en-US" smtClean="0"/>
              <a:t>3/29/2018</a:t>
            </a:fld>
            <a:endParaRPr lang="en-US"/>
          </a:p>
        </p:txBody>
      </p:sp>
      <p:sp>
        <p:nvSpPr>
          <p:cNvPr id="5" name="Footer Placeholder 4">
            <a:extLst>
              <a:ext uri="{FF2B5EF4-FFF2-40B4-BE49-F238E27FC236}">
                <a16:creationId xmlns:a16="http://schemas.microsoft.com/office/drawing/2014/main" id="{2F5DAEBF-4D91-455B-A030-CE5CB8B571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827421-29E5-4FE6-92BB-69CACE552D9F}"/>
              </a:ext>
            </a:extLst>
          </p:cNvPr>
          <p:cNvSpPr>
            <a:spLocks noGrp="1"/>
          </p:cNvSpPr>
          <p:nvPr>
            <p:ph type="sldNum" sz="quarter" idx="12"/>
          </p:nvPr>
        </p:nvSpPr>
        <p:spPr/>
        <p:txBody>
          <a:bodyPr/>
          <a:lstStyle/>
          <a:p>
            <a:fld id="{3DBB82C6-633C-4C6D-BFDD-1D739F2AF399}" type="slidenum">
              <a:rPr lang="en-US" smtClean="0"/>
              <a:t>‹#›</a:t>
            </a:fld>
            <a:endParaRPr lang="en-US"/>
          </a:p>
        </p:txBody>
      </p:sp>
    </p:spTree>
    <p:extLst>
      <p:ext uri="{BB962C8B-B14F-4D97-AF65-F5344CB8AC3E}">
        <p14:creationId xmlns:p14="http://schemas.microsoft.com/office/powerpoint/2010/main" val="1689668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C078B-2E83-4B87-BAC7-E4B75E139CB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35DD98-2F8E-44BF-A362-30DD7E5ED61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E17DEE3-0C00-4DEA-B247-F960C6AD918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7C924F4-FA2E-4761-B0AE-63FCE7F851D0}"/>
              </a:ext>
            </a:extLst>
          </p:cNvPr>
          <p:cNvSpPr>
            <a:spLocks noGrp="1"/>
          </p:cNvSpPr>
          <p:nvPr>
            <p:ph type="dt" sz="half" idx="10"/>
          </p:nvPr>
        </p:nvSpPr>
        <p:spPr/>
        <p:txBody>
          <a:bodyPr/>
          <a:lstStyle/>
          <a:p>
            <a:fld id="{20B639FB-8383-45C7-872E-96F0EC00868A}" type="datetimeFigureOut">
              <a:rPr lang="en-US" smtClean="0"/>
              <a:t>3/29/2018</a:t>
            </a:fld>
            <a:endParaRPr lang="en-US"/>
          </a:p>
        </p:txBody>
      </p:sp>
      <p:sp>
        <p:nvSpPr>
          <p:cNvPr id="6" name="Footer Placeholder 5">
            <a:extLst>
              <a:ext uri="{FF2B5EF4-FFF2-40B4-BE49-F238E27FC236}">
                <a16:creationId xmlns:a16="http://schemas.microsoft.com/office/drawing/2014/main" id="{EBCD25B9-F103-49A3-8B82-A90E4050EA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214733-C47E-499F-85DE-6508414458E6}"/>
              </a:ext>
            </a:extLst>
          </p:cNvPr>
          <p:cNvSpPr>
            <a:spLocks noGrp="1"/>
          </p:cNvSpPr>
          <p:nvPr>
            <p:ph type="sldNum" sz="quarter" idx="12"/>
          </p:nvPr>
        </p:nvSpPr>
        <p:spPr/>
        <p:txBody>
          <a:bodyPr/>
          <a:lstStyle/>
          <a:p>
            <a:fld id="{3DBB82C6-633C-4C6D-BFDD-1D739F2AF399}" type="slidenum">
              <a:rPr lang="en-US" smtClean="0"/>
              <a:t>‹#›</a:t>
            </a:fld>
            <a:endParaRPr lang="en-US"/>
          </a:p>
        </p:txBody>
      </p:sp>
    </p:spTree>
    <p:extLst>
      <p:ext uri="{BB962C8B-B14F-4D97-AF65-F5344CB8AC3E}">
        <p14:creationId xmlns:p14="http://schemas.microsoft.com/office/powerpoint/2010/main" val="3368016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B2824-3C10-484B-A811-183609D6197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957D38B-6F0B-4137-8B29-C6D99132B7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E7C5ECA-2144-4DA6-B3F4-2857A176885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69D28B0-5627-4C5A-816B-227DACF21F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EB3750C-9813-434F-BD4E-AAC140BE2DB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0EBC2A8-261B-43AA-A0F0-0F347D00F6D5}"/>
              </a:ext>
            </a:extLst>
          </p:cNvPr>
          <p:cNvSpPr>
            <a:spLocks noGrp="1"/>
          </p:cNvSpPr>
          <p:nvPr>
            <p:ph type="dt" sz="half" idx="10"/>
          </p:nvPr>
        </p:nvSpPr>
        <p:spPr/>
        <p:txBody>
          <a:bodyPr/>
          <a:lstStyle/>
          <a:p>
            <a:fld id="{20B639FB-8383-45C7-872E-96F0EC00868A}" type="datetimeFigureOut">
              <a:rPr lang="en-US" smtClean="0"/>
              <a:t>3/29/2018</a:t>
            </a:fld>
            <a:endParaRPr lang="en-US"/>
          </a:p>
        </p:txBody>
      </p:sp>
      <p:sp>
        <p:nvSpPr>
          <p:cNvPr id="8" name="Footer Placeholder 7">
            <a:extLst>
              <a:ext uri="{FF2B5EF4-FFF2-40B4-BE49-F238E27FC236}">
                <a16:creationId xmlns:a16="http://schemas.microsoft.com/office/drawing/2014/main" id="{43BCC9D0-D438-47CE-8ACA-665B5EE8D17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A695740-9885-4E96-B0C3-434CA9FACE5C}"/>
              </a:ext>
            </a:extLst>
          </p:cNvPr>
          <p:cNvSpPr>
            <a:spLocks noGrp="1"/>
          </p:cNvSpPr>
          <p:nvPr>
            <p:ph type="sldNum" sz="quarter" idx="12"/>
          </p:nvPr>
        </p:nvSpPr>
        <p:spPr/>
        <p:txBody>
          <a:bodyPr/>
          <a:lstStyle/>
          <a:p>
            <a:fld id="{3DBB82C6-633C-4C6D-BFDD-1D739F2AF399}" type="slidenum">
              <a:rPr lang="en-US" smtClean="0"/>
              <a:t>‹#›</a:t>
            </a:fld>
            <a:endParaRPr lang="en-US"/>
          </a:p>
        </p:txBody>
      </p:sp>
    </p:spTree>
    <p:extLst>
      <p:ext uri="{BB962C8B-B14F-4D97-AF65-F5344CB8AC3E}">
        <p14:creationId xmlns:p14="http://schemas.microsoft.com/office/powerpoint/2010/main" val="3565108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9E3D12-1EE2-48A3-9292-A3CBE73195D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C691BC7-D858-4CF0-965C-28597CEE777E}"/>
              </a:ext>
            </a:extLst>
          </p:cNvPr>
          <p:cNvSpPr>
            <a:spLocks noGrp="1"/>
          </p:cNvSpPr>
          <p:nvPr>
            <p:ph type="dt" sz="half" idx="10"/>
          </p:nvPr>
        </p:nvSpPr>
        <p:spPr/>
        <p:txBody>
          <a:bodyPr/>
          <a:lstStyle/>
          <a:p>
            <a:fld id="{20B639FB-8383-45C7-872E-96F0EC00868A}" type="datetimeFigureOut">
              <a:rPr lang="en-US" smtClean="0"/>
              <a:t>3/29/2018</a:t>
            </a:fld>
            <a:endParaRPr lang="en-US"/>
          </a:p>
        </p:txBody>
      </p:sp>
      <p:sp>
        <p:nvSpPr>
          <p:cNvPr id="4" name="Footer Placeholder 3">
            <a:extLst>
              <a:ext uri="{FF2B5EF4-FFF2-40B4-BE49-F238E27FC236}">
                <a16:creationId xmlns:a16="http://schemas.microsoft.com/office/drawing/2014/main" id="{BAB3360A-7D55-4E24-A903-FDD1DA09FA0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FB05380-F7A6-4357-90AD-F9FCF4330448}"/>
              </a:ext>
            </a:extLst>
          </p:cNvPr>
          <p:cNvSpPr>
            <a:spLocks noGrp="1"/>
          </p:cNvSpPr>
          <p:nvPr>
            <p:ph type="sldNum" sz="quarter" idx="12"/>
          </p:nvPr>
        </p:nvSpPr>
        <p:spPr/>
        <p:txBody>
          <a:bodyPr/>
          <a:lstStyle/>
          <a:p>
            <a:fld id="{3DBB82C6-633C-4C6D-BFDD-1D739F2AF399}" type="slidenum">
              <a:rPr lang="en-US" smtClean="0"/>
              <a:t>‹#›</a:t>
            </a:fld>
            <a:endParaRPr lang="en-US"/>
          </a:p>
        </p:txBody>
      </p:sp>
    </p:spTree>
    <p:extLst>
      <p:ext uri="{BB962C8B-B14F-4D97-AF65-F5344CB8AC3E}">
        <p14:creationId xmlns:p14="http://schemas.microsoft.com/office/powerpoint/2010/main" val="1188921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874A823-BB31-46B0-81FB-6E16A033FAAE}"/>
              </a:ext>
            </a:extLst>
          </p:cNvPr>
          <p:cNvSpPr>
            <a:spLocks noGrp="1"/>
          </p:cNvSpPr>
          <p:nvPr>
            <p:ph type="dt" sz="half" idx="10"/>
          </p:nvPr>
        </p:nvSpPr>
        <p:spPr/>
        <p:txBody>
          <a:bodyPr/>
          <a:lstStyle/>
          <a:p>
            <a:fld id="{20B639FB-8383-45C7-872E-96F0EC00868A}" type="datetimeFigureOut">
              <a:rPr lang="en-US" smtClean="0"/>
              <a:t>3/29/2018</a:t>
            </a:fld>
            <a:endParaRPr lang="en-US"/>
          </a:p>
        </p:txBody>
      </p:sp>
      <p:sp>
        <p:nvSpPr>
          <p:cNvPr id="3" name="Footer Placeholder 2">
            <a:extLst>
              <a:ext uri="{FF2B5EF4-FFF2-40B4-BE49-F238E27FC236}">
                <a16:creationId xmlns:a16="http://schemas.microsoft.com/office/drawing/2014/main" id="{8C245097-FE4D-4B69-B406-2834B88EDCA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0A1030-E253-42FA-A70C-0274CB2FA18A}"/>
              </a:ext>
            </a:extLst>
          </p:cNvPr>
          <p:cNvSpPr>
            <a:spLocks noGrp="1"/>
          </p:cNvSpPr>
          <p:nvPr>
            <p:ph type="sldNum" sz="quarter" idx="12"/>
          </p:nvPr>
        </p:nvSpPr>
        <p:spPr/>
        <p:txBody>
          <a:bodyPr/>
          <a:lstStyle/>
          <a:p>
            <a:fld id="{3DBB82C6-633C-4C6D-BFDD-1D739F2AF399}" type="slidenum">
              <a:rPr lang="en-US" smtClean="0"/>
              <a:t>‹#›</a:t>
            </a:fld>
            <a:endParaRPr lang="en-US"/>
          </a:p>
        </p:txBody>
      </p:sp>
    </p:spTree>
    <p:extLst>
      <p:ext uri="{BB962C8B-B14F-4D97-AF65-F5344CB8AC3E}">
        <p14:creationId xmlns:p14="http://schemas.microsoft.com/office/powerpoint/2010/main" val="3392578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CC809D-15A0-4808-AA8C-85003F69BBD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52880D7-7D0E-44DE-8D12-7AD8FBE1B0C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45C769D-BCFD-4273-A465-5F34D4D357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C5B8190-222A-49F1-8A7E-EA82579697D6}"/>
              </a:ext>
            </a:extLst>
          </p:cNvPr>
          <p:cNvSpPr>
            <a:spLocks noGrp="1"/>
          </p:cNvSpPr>
          <p:nvPr>
            <p:ph type="dt" sz="half" idx="10"/>
          </p:nvPr>
        </p:nvSpPr>
        <p:spPr/>
        <p:txBody>
          <a:bodyPr/>
          <a:lstStyle/>
          <a:p>
            <a:fld id="{20B639FB-8383-45C7-872E-96F0EC00868A}" type="datetimeFigureOut">
              <a:rPr lang="en-US" smtClean="0"/>
              <a:t>3/29/2018</a:t>
            </a:fld>
            <a:endParaRPr lang="en-US"/>
          </a:p>
        </p:txBody>
      </p:sp>
      <p:sp>
        <p:nvSpPr>
          <p:cNvPr id="6" name="Footer Placeholder 5">
            <a:extLst>
              <a:ext uri="{FF2B5EF4-FFF2-40B4-BE49-F238E27FC236}">
                <a16:creationId xmlns:a16="http://schemas.microsoft.com/office/drawing/2014/main" id="{D0410080-35F2-4E86-9B06-78E17235AB6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4198A2-ABDF-4F64-B17B-29C0E765E8B8}"/>
              </a:ext>
            </a:extLst>
          </p:cNvPr>
          <p:cNvSpPr>
            <a:spLocks noGrp="1"/>
          </p:cNvSpPr>
          <p:nvPr>
            <p:ph type="sldNum" sz="quarter" idx="12"/>
          </p:nvPr>
        </p:nvSpPr>
        <p:spPr/>
        <p:txBody>
          <a:bodyPr/>
          <a:lstStyle/>
          <a:p>
            <a:fld id="{3DBB82C6-633C-4C6D-BFDD-1D739F2AF399}" type="slidenum">
              <a:rPr lang="en-US" smtClean="0"/>
              <a:t>‹#›</a:t>
            </a:fld>
            <a:endParaRPr lang="en-US"/>
          </a:p>
        </p:txBody>
      </p:sp>
    </p:spTree>
    <p:extLst>
      <p:ext uri="{BB962C8B-B14F-4D97-AF65-F5344CB8AC3E}">
        <p14:creationId xmlns:p14="http://schemas.microsoft.com/office/powerpoint/2010/main" val="20061311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AFFF8-42C6-4E44-BA2F-A18BFEAA39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3EBF435-B89B-4095-BA3B-81146CCA12A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E4FECE0-BA70-472D-9401-1393BCB178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A110BB3-AF92-4DA7-9DB3-1A81CD23F5B3}"/>
              </a:ext>
            </a:extLst>
          </p:cNvPr>
          <p:cNvSpPr>
            <a:spLocks noGrp="1"/>
          </p:cNvSpPr>
          <p:nvPr>
            <p:ph type="dt" sz="half" idx="10"/>
          </p:nvPr>
        </p:nvSpPr>
        <p:spPr/>
        <p:txBody>
          <a:bodyPr/>
          <a:lstStyle/>
          <a:p>
            <a:fld id="{20B639FB-8383-45C7-872E-96F0EC00868A}" type="datetimeFigureOut">
              <a:rPr lang="en-US" smtClean="0"/>
              <a:t>3/29/2018</a:t>
            </a:fld>
            <a:endParaRPr lang="en-US"/>
          </a:p>
        </p:txBody>
      </p:sp>
      <p:sp>
        <p:nvSpPr>
          <p:cNvPr id="6" name="Footer Placeholder 5">
            <a:extLst>
              <a:ext uri="{FF2B5EF4-FFF2-40B4-BE49-F238E27FC236}">
                <a16:creationId xmlns:a16="http://schemas.microsoft.com/office/drawing/2014/main" id="{1964BB33-0695-4104-AC93-0BC121C172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17DAD2-2AD0-4C50-A49C-3798209EF126}"/>
              </a:ext>
            </a:extLst>
          </p:cNvPr>
          <p:cNvSpPr>
            <a:spLocks noGrp="1"/>
          </p:cNvSpPr>
          <p:nvPr>
            <p:ph type="sldNum" sz="quarter" idx="12"/>
          </p:nvPr>
        </p:nvSpPr>
        <p:spPr/>
        <p:txBody>
          <a:bodyPr/>
          <a:lstStyle/>
          <a:p>
            <a:fld id="{3DBB82C6-633C-4C6D-BFDD-1D739F2AF399}" type="slidenum">
              <a:rPr lang="en-US" smtClean="0"/>
              <a:t>‹#›</a:t>
            </a:fld>
            <a:endParaRPr lang="en-US"/>
          </a:p>
        </p:txBody>
      </p:sp>
    </p:spTree>
    <p:extLst>
      <p:ext uri="{BB962C8B-B14F-4D97-AF65-F5344CB8AC3E}">
        <p14:creationId xmlns:p14="http://schemas.microsoft.com/office/powerpoint/2010/main" val="653612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820E39-0365-4785-BC0D-9722DC6753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DF74E3-97BD-453F-9A55-A7BB5485D1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479295-5EEF-49DF-8627-2F1D7E85FA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B639FB-8383-45C7-872E-96F0EC00868A}" type="datetimeFigureOut">
              <a:rPr lang="en-US" smtClean="0"/>
              <a:t>3/29/2018</a:t>
            </a:fld>
            <a:endParaRPr lang="en-US"/>
          </a:p>
        </p:txBody>
      </p:sp>
      <p:sp>
        <p:nvSpPr>
          <p:cNvPr id="5" name="Footer Placeholder 4">
            <a:extLst>
              <a:ext uri="{FF2B5EF4-FFF2-40B4-BE49-F238E27FC236}">
                <a16:creationId xmlns:a16="http://schemas.microsoft.com/office/drawing/2014/main" id="{A461E332-02C1-451A-AAB8-A5A879730B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55FCE30-8802-42E2-A513-67599B13A0A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BB82C6-633C-4C6D-BFDD-1D739F2AF399}" type="slidenum">
              <a:rPr lang="en-US" smtClean="0"/>
              <a:t>‹#›</a:t>
            </a:fld>
            <a:endParaRPr lang="en-US"/>
          </a:p>
        </p:txBody>
      </p:sp>
    </p:spTree>
    <p:extLst>
      <p:ext uri="{BB962C8B-B14F-4D97-AF65-F5344CB8AC3E}">
        <p14:creationId xmlns:p14="http://schemas.microsoft.com/office/powerpoint/2010/main" val="1746970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pixabay.com/en/snow-white-tree-forest-mountains-2932553/" TargetMode="External"/><Relationship Id="rId2" Type="http://schemas.openxmlformats.org/officeDocument/2006/relationships/hyperlink" Target="https://commons.wikimedia.org/wiki/File:Upper_Chorlton_Road_in_the_summer_rain.JPG" TargetMode="External"/><Relationship Id="rId1" Type="http://schemas.openxmlformats.org/officeDocument/2006/relationships/slideLayout" Target="../slideLayouts/slideLayout7.xml"/><Relationship Id="rId4" Type="http://schemas.openxmlformats.org/officeDocument/2006/relationships/hyperlink" Target="https://freesound.org/people/InspectorJ/sounds/401277/"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EC177-E841-4B26-A5AC-0A8510F20C0B}"/>
              </a:ext>
            </a:extLst>
          </p:cNvPr>
          <p:cNvSpPr>
            <a:spLocks noGrp="1"/>
          </p:cNvSpPr>
          <p:nvPr>
            <p:ph type="ctrTitle"/>
          </p:nvPr>
        </p:nvSpPr>
        <p:spPr/>
        <p:txBody>
          <a:bodyPr/>
          <a:lstStyle/>
          <a:p>
            <a:br>
              <a:rPr lang="en-US" dirty="0"/>
            </a:br>
            <a:r>
              <a:rPr lang="en-US" dirty="0"/>
              <a:t>Rain or snow?</a:t>
            </a:r>
          </a:p>
        </p:txBody>
      </p:sp>
      <p:sp>
        <p:nvSpPr>
          <p:cNvPr id="4" name="Arrow: Chevron 3">
            <a:hlinkClick r:id="rId2" action="ppaction://hlinksldjump"/>
            <a:extLst>
              <a:ext uri="{FF2B5EF4-FFF2-40B4-BE49-F238E27FC236}">
                <a16:creationId xmlns:a16="http://schemas.microsoft.com/office/drawing/2014/main" id="{ACE07799-FB90-44B3-AAD2-D097011EE992}"/>
              </a:ext>
            </a:extLst>
          </p:cNvPr>
          <p:cNvSpPr/>
          <p:nvPr/>
        </p:nvSpPr>
        <p:spPr>
          <a:xfrm>
            <a:off x="11081899" y="5873968"/>
            <a:ext cx="679508" cy="68789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pic>
        <p:nvPicPr>
          <p:cNvPr id="5" name="Picture 4">
            <a:hlinkClick r:id="rId3" action="ppaction://hlinksldjump"/>
            <a:extLst>
              <a:ext uri="{FF2B5EF4-FFF2-40B4-BE49-F238E27FC236}">
                <a16:creationId xmlns:a16="http://schemas.microsoft.com/office/drawing/2014/main" id="{5E2637DE-254B-4815-BF8A-FAA016D7DE83}"/>
              </a:ext>
            </a:extLst>
          </p:cNvPr>
          <p:cNvPicPr>
            <a:picLocks noChangeAspect="1"/>
          </p:cNvPicPr>
          <p:nvPr/>
        </p:nvPicPr>
        <p:blipFill>
          <a:blip r:embed="rId4"/>
          <a:stretch>
            <a:fillRect/>
          </a:stretch>
        </p:blipFill>
        <p:spPr>
          <a:xfrm rot="10800000">
            <a:off x="430594" y="5749921"/>
            <a:ext cx="707197" cy="701101"/>
          </a:xfrm>
          <a:prstGeom prst="rect">
            <a:avLst/>
          </a:prstGeom>
        </p:spPr>
      </p:pic>
      <p:sp>
        <p:nvSpPr>
          <p:cNvPr id="6" name="TextBox 5">
            <a:extLst>
              <a:ext uri="{FF2B5EF4-FFF2-40B4-BE49-F238E27FC236}">
                <a16:creationId xmlns:a16="http://schemas.microsoft.com/office/drawing/2014/main" id="{6388E6F3-BC06-49BA-8267-C032613D11C5}"/>
              </a:ext>
            </a:extLst>
          </p:cNvPr>
          <p:cNvSpPr txBox="1"/>
          <p:nvPr/>
        </p:nvSpPr>
        <p:spPr>
          <a:xfrm rot="18665611">
            <a:off x="466726" y="5901900"/>
            <a:ext cx="485902" cy="253916"/>
          </a:xfrm>
          <a:prstGeom prst="rect">
            <a:avLst/>
          </a:prstGeom>
          <a:noFill/>
        </p:spPr>
        <p:txBody>
          <a:bodyPr wrap="square" rtlCol="0">
            <a:spAutoFit/>
          </a:bodyPr>
          <a:lstStyle/>
          <a:p>
            <a:r>
              <a:rPr lang="en-US" sz="1050" dirty="0">
                <a:solidFill>
                  <a:schemeClr val="bg1"/>
                </a:solidFill>
              </a:rPr>
              <a:t>rain</a:t>
            </a:r>
          </a:p>
        </p:txBody>
      </p:sp>
      <p:sp>
        <p:nvSpPr>
          <p:cNvPr id="7" name="TextBox 6">
            <a:extLst>
              <a:ext uri="{FF2B5EF4-FFF2-40B4-BE49-F238E27FC236}">
                <a16:creationId xmlns:a16="http://schemas.microsoft.com/office/drawing/2014/main" id="{0F61F9E1-FB38-412F-900B-760AABB9742B}"/>
              </a:ext>
            </a:extLst>
          </p:cNvPr>
          <p:cNvSpPr txBox="1"/>
          <p:nvPr/>
        </p:nvSpPr>
        <p:spPr>
          <a:xfrm rot="2577396">
            <a:off x="11190914" y="5939406"/>
            <a:ext cx="679508" cy="253916"/>
          </a:xfrm>
          <a:prstGeom prst="rect">
            <a:avLst/>
          </a:prstGeom>
          <a:noFill/>
        </p:spPr>
        <p:txBody>
          <a:bodyPr wrap="square" rtlCol="0">
            <a:spAutoFit/>
          </a:bodyPr>
          <a:lstStyle/>
          <a:p>
            <a:r>
              <a:rPr lang="en-US" sz="1050" dirty="0">
                <a:solidFill>
                  <a:schemeClr val="bg1"/>
                </a:solidFill>
              </a:rPr>
              <a:t>snow</a:t>
            </a:r>
          </a:p>
        </p:txBody>
      </p:sp>
    </p:spTree>
    <p:extLst>
      <p:ext uri="{BB962C8B-B14F-4D97-AF65-F5344CB8AC3E}">
        <p14:creationId xmlns:p14="http://schemas.microsoft.com/office/powerpoint/2010/main" val="3972397803"/>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6FDE67-37C1-44A6-A214-93BAA614F067}"/>
              </a:ext>
            </a:extLst>
          </p:cNvPr>
          <p:cNvSpPr txBox="1"/>
          <p:nvPr/>
        </p:nvSpPr>
        <p:spPr>
          <a:xfrm>
            <a:off x="402670" y="419450"/>
            <a:ext cx="3984771" cy="707886"/>
          </a:xfrm>
          <a:prstGeom prst="rect">
            <a:avLst/>
          </a:prstGeom>
          <a:noFill/>
        </p:spPr>
        <p:txBody>
          <a:bodyPr wrap="square" rtlCol="0">
            <a:spAutoFit/>
          </a:bodyPr>
          <a:lstStyle/>
          <a:p>
            <a:r>
              <a:rPr lang="en-US" sz="4000" dirty="0">
                <a:latin typeface="Malgun Gothic" panose="020B0503020000020004" pitchFamily="34" charset="-127"/>
                <a:ea typeface="Malgun Gothic" panose="020B0503020000020004" pitchFamily="34" charset="-127"/>
              </a:rPr>
              <a:t>Rain</a:t>
            </a:r>
          </a:p>
        </p:txBody>
      </p:sp>
      <p:pic>
        <p:nvPicPr>
          <p:cNvPr id="4" name="Picture 3">
            <a:extLst>
              <a:ext uri="{FF2B5EF4-FFF2-40B4-BE49-F238E27FC236}">
                <a16:creationId xmlns:a16="http://schemas.microsoft.com/office/drawing/2014/main" id="{93B74284-579C-4770-803C-5A0E79FF5B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0" y="0"/>
            <a:ext cx="9144000" cy="6858000"/>
          </a:xfrm>
          <a:prstGeom prst="rect">
            <a:avLst/>
          </a:prstGeom>
        </p:spPr>
      </p:pic>
      <p:sp>
        <p:nvSpPr>
          <p:cNvPr id="5" name="TextBox 4">
            <a:extLst>
              <a:ext uri="{FF2B5EF4-FFF2-40B4-BE49-F238E27FC236}">
                <a16:creationId xmlns:a16="http://schemas.microsoft.com/office/drawing/2014/main" id="{CF5F38BE-0EC9-4E81-B5C9-AD08A76F3155}"/>
              </a:ext>
            </a:extLst>
          </p:cNvPr>
          <p:cNvSpPr txBox="1"/>
          <p:nvPr/>
        </p:nvSpPr>
        <p:spPr>
          <a:xfrm>
            <a:off x="226503" y="1392572"/>
            <a:ext cx="2525086" cy="4524315"/>
          </a:xfrm>
          <a:prstGeom prst="rect">
            <a:avLst/>
          </a:prstGeom>
          <a:noFill/>
        </p:spPr>
        <p:txBody>
          <a:bodyPr wrap="square" rtlCol="0">
            <a:spAutoFit/>
          </a:bodyPr>
          <a:lstStyle/>
          <a:p>
            <a:r>
              <a:rPr lang="en-US" dirty="0"/>
              <a:t>If you choose this, I am sorry for your ears. At least you like rain more than snow; snow is pretty obnoxious and doesn’t let you do much when its in your area if its heavy, rain on the other hand still lets you go out and just makes the day a little more relaxed, you can sit and stare at it pour while having soft jazz in the background, which is always a good thing.</a:t>
            </a:r>
          </a:p>
        </p:txBody>
      </p:sp>
      <p:sp>
        <p:nvSpPr>
          <p:cNvPr id="6" name="Cloud 5">
            <a:hlinkClick r:id="rId4" action="ppaction://hlinksldjump"/>
            <a:extLst>
              <a:ext uri="{FF2B5EF4-FFF2-40B4-BE49-F238E27FC236}">
                <a16:creationId xmlns:a16="http://schemas.microsoft.com/office/drawing/2014/main" id="{E1A114F6-05D5-471E-848F-5A7E31AB97C4}"/>
              </a:ext>
            </a:extLst>
          </p:cNvPr>
          <p:cNvSpPr/>
          <p:nvPr/>
        </p:nvSpPr>
        <p:spPr>
          <a:xfrm>
            <a:off x="731240" y="5998128"/>
            <a:ext cx="1224793" cy="700481"/>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Snow</a:t>
            </a:r>
          </a:p>
        </p:txBody>
      </p:sp>
    </p:spTree>
    <p:extLst>
      <p:ext uri="{BB962C8B-B14F-4D97-AF65-F5344CB8AC3E}">
        <p14:creationId xmlns:p14="http://schemas.microsoft.com/office/powerpoint/2010/main" val="393806972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p15:prstTrans prst="wind"/>
        <p:sndAc>
          <p:stSnd>
            <p:snd r:embed="rId2" name="401277__inspectorj__rain-moderate-a.wav"/>
          </p:stSnd>
        </p:sndAc>
      </p:transition>
    </mc:Choice>
    <mc:Fallback>
      <p:transition spd="slow" advClick="0">
        <p:fade/>
        <p:sndAc>
          <p:stSnd>
            <p:snd r:embed="rId2" name="401277__inspectorj__rain-moderate-a.wav"/>
          </p:stSnd>
        </p:sndAc>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21AC77-FB22-4E24-8286-AB3D36F1BC6F}"/>
              </a:ext>
            </a:extLst>
          </p:cNvPr>
          <p:cNvSpPr txBox="1"/>
          <p:nvPr/>
        </p:nvSpPr>
        <p:spPr>
          <a:xfrm>
            <a:off x="293615" y="369116"/>
            <a:ext cx="3976381" cy="769441"/>
          </a:xfrm>
          <a:prstGeom prst="rect">
            <a:avLst/>
          </a:prstGeom>
          <a:noFill/>
        </p:spPr>
        <p:txBody>
          <a:bodyPr wrap="square" rtlCol="0">
            <a:spAutoFit/>
          </a:bodyPr>
          <a:lstStyle/>
          <a:p>
            <a:r>
              <a:rPr lang="en-US" sz="4400" dirty="0">
                <a:latin typeface="Malgun Gothic" panose="020B0503020000020004" pitchFamily="34" charset="-127"/>
                <a:ea typeface="Malgun Gothic" panose="020B0503020000020004" pitchFamily="34" charset="-127"/>
              </a:rPr>
              <a:t>Snow</a:t>
            </a:r>
          </a:p>
        </p:txBody>
      </p:sp>
      <p:pic>
        <p:nvPicPr>
          <p:cNvPr id="4" name="Picture 3">
            <a:extLst>
              <a:ext uri="{FF2B5EF4-FFF2-40B4-BE49-F238E27FC236}">
                <a16:creationId xmlns:a16="http://schemas.microsoft.com/office/drawing/2014/main" id="{16181FBA-C1C2-4EA6-996A-3328ED04DD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8432" y="-1"/>
            <a:ext cx="9103567" cy="6859037"/>
          </a:xfrm>
          <a:prstGeom prst="rect">
            <a:avLst/>
          </a:prstGeom>
        </p:spPr>
      </p:pic>
      <p:sp>
        <p:nvSpPr>
          <p:cNvPr id="6" name="TextBox 5">
            <a:extLst>
              <a:ext uri="{FF2B5EF4-FFF2-40B4-BE49-F238E27FC236}">
                <a16:creationId xmlns:a16="http://schemas.microsoft.com/office/drawing/2014/main" id="{F48738F8-645D-4C56-9E04-836D7856BD3A}"/>
              </a:ext>
            </a:extLst>
          </p:cNvPr>
          <p:cNvSpPr txBox="1"/>
          <p:nvPr/>
        </p:nvSpPr>
        <p:spPr>
          <a:xfrm>
            <a:off x="159391" y="1367406"/>
            <a:ext cx="2650921" cy="4247317"/>
          </a:xfrm>
          <a:prstGeom prst="rect">
            <a:avLst/>
          </a:prstGeom>
          <a:noFill/>
        </p:spPr>
        <p:txBody>
          <a:bodyPr wrap="square" rtlCol="0">
            <a:spAutoFit/>
          </a:bodyPr>
          <a:lstStyle/>
          <a:p>
            <a:r>
              <a:rPr lang="en-US" dirty="0"/>
              <a:t>Welcome to the snow slide, where its silent compared to the rain slide. You probably enjoy having the day off from work or school if you choose this one but also hate having to clean snow off your car etc. Snow is always a better choice for staying inside with family or friends and enjoying small activities such as board games and drinking hot chocolate.</a:t>
            </a:r>
          </a:p>
        </p:txBody>
      </p:sp>
      <p:sp>
        <p:nvSpPr>
          <p:cNvPr id="7" name="Lightning Bolt 6">
            <a:hlinkClick r:id="rId3" action="ppaction://hlinksldjump"/>
            <a:extLst>
              <a:ext uri="{FF2B5EF4-FFF2-40B4-BE49-F238E27FC236}">
                <a16:creationId xmlns:a16="http://schemas.microsoft.com/office/drawing/2014/main" id="{59D480BA-1E93-4749-B7C0-1C586803FBBE}"/>
              </a:ext>
            </a:extLst>
          </p:cNvPr>
          <p:cNvSpPr/>
          <p:nvPr/>
        </p:nvSpPr>
        <p:spPr>
          <a:xfrm>
            <a:off x="880844" y="5843572"/>
            <a:ext cx="872455" cy="855677"/>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rain</a:t>
            </a:r>
          </a:p>
        </p:txBody>
      </p:sp>
    </p:spTree>
    <p:extLst>
      <p:ext uri="{BB962C8B-B14F-4D97-AF65-F5344CB8AC3E}">
        <p14:creationId xmlns:p14="http://schemas.microsoft.com/office/powerpoint/2010/main" val="31786928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Click="0">
        <p15:prstTrans prst="curtains"/>
      </p:transition>
    </mc:Choice>
    <mc:Fallback>
      <p:transition spd="slow"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C12ACA5-9A3D-4F21-B4DC-9463D02B8FE2}"/>
              </a:ext>
            </a:extLst>
          </p:cNvPr>
          <p:cNvSpPr txBox="1"/>
          <p:nvPr/>
        </p:nvSpPr>
        <p:spPr>
          <a:xfrm>
            <a:off x="645952" y="251670"/>
            <a:ext cx="2843868" cy="369332"/>
          </a:xfrm>
          <a:prstGeom prst="rect">
            <a:avLst/>
          </a:prstGeom>
          <a:noFill/>
        </p:spPr>
        <p:txBody>
          <a:bodyPr wrap="square" rtlCol="0">
            <a:spAutoFit/>
          </a:bodyPr>
          <a:lstStyle/>
          <a:p>
            <a:r>
              <a:rPr lang="en-US" dirty="0"/>
              <a:t>Sources</a:t>
            </a:r>
          </a:p>
        </p:txBody>
      </p:sp>
      <p:sp>
        <p:nvSpPr>
          <p:cNvPr id="3" name="TextBox 2">
            <a:extLst>
              <a:ext uri="{FF2B5EF4-FFF2-40B4-BE49-F238E27FC236}">
                <a16:creationId xmlns:a16="http://schemas.microsoft.com/office/drawing/2014/main" id="{9359DB05-E2C9-4A48-B976-1F2D7A87BB2F}"/>
              </a:ext>
            </a:extLst>
          </p:cNvPr>
          <p:cNvSpPr txBox="1"/>
          <p:nvPr/>
        </p:nvSpPr>
        <p:spPr>
          <a:xfrm>
            <a:off x="436228" y="1031846"/>
            <a:ext cx="7038363" cy="2308324"/>
          </a:xfrm>
          <a:prstGeom prst="rect">
            <a:avLst/>
          </a:prstGeom>
          <a:noFill/>
        </p:spPr>
        <p:txBody>
          <a:bodyPr wrap="square" rtlCol="0">
            <a:spAutoFit/>
          </a:bodyPr>
          <a:lstStyle/>
          <a:p>
            <a:r>
              <a:rPr lang="en-US" dirty="0">
                <a:hlinkClick r:id="rId2"/>
              </a:rPr>
              <a:t>https://commons.wikimedia.org/wiki/File:Upper_Chorlton_Road_in_the_summer_rain.JPG</a:t>
            </a:r>
            <a:r>
              <a:rPr lang="en-US" dirty="0"/>
              <a:t> – Rain </a:t>
            </a:r>
            <a:r>
              <a:rPr lang="en-US" dirty="0" err="1"/>
              <a:t>img</a:t>
            </a:r>
            <a:r>
              <a:rPr lang="en-US" dirty="0"/>
              <a:t> </a:t>
            </a:r>
          </a:p>
          <a:p>
            <a:endParaRPr lang="en-US" dirty="0"/>
          </a:p>
          <a:p>
            <a:r>
              <a:rPr lang="en-US" dirty="0">
                <a:hlinkClick r:id="rId3"/>
              </a:rPr>
              <a:t>https://pixabay.com/en/snow-white-tree-forest-mountains-2932553/</a:t>
            </a:r>
            <a:r>
              <a:rPr lang="en-US" dirty="0"/>
              <a:t> - Snow </a:t>
            </a:r>
            <a:r>
              <a:rPr lang="en-US" dirty="0" err="1"/>
              <a:t>img</a:t>
            </a:r>
            <a:endParaRPr lang="en-US" dirty="0"/>
          </a:p>
          <a:p>
            <a:endParaRPr lang="en-US" dirty="0"/>
          </a:p>
          <a:p>
            <a:r>
              <a:rPr lang="en-US" dirty="0">
                <a:hlinkClick r:id="rId4"/>
              </a:rPr>
              <a:t>https://freesound.org/people/InspectorJ/sounds/401277/</a:t>
            </a:r>
            <a:r>
              <a:rPr lang="en-US" dirty="0"/>
              <a:t> - Rain sound (</a:t>
            </a:r>
            <a:r>
              <a:rPr lang="en-US" dirty="0" err="1"/>
              <a:t>Im</a:t>
            </a:r>
            <a:r>
              <a:rPr lang="en-US" dirty="0"/>
              <a:t> sorry for your ears prof.)</a:t>
            </a:r>
          </a:p>
        </p:txBody>
      </p:sp>
    </p:spTree>
    <p:extLst>
      <p:ext uri="{BB962C8B-B14F-4D97-AF65-F5344CB8AC3E}">
        <p14:creationId xmlns:p14="http://schemas.microsoft.com/office/powerpoint/2010/main" val="38093914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TotalTime>
  <Words>227</Words>
  <Application>Microsoft Office PowerPoint</Application>
  <PresentationFormat>Widescreen</PresentationFormat>
  <Paragraphs>15</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Malgun Gothic</vt:lpstr>
      <vt:lpstr>Arial</vt:lpstr>
      <vt:lpstr>Calibri</vt:lpstr>
      <vt:lpstr>Calibri Light</vt:lpstr>
      <vt:lpstr>Office Theme</vt:lpstr>
      <vt:lpstr> Rain or snow?</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Rain or snow?</dc:title>
  <dc:creator>Marc Bonilla</dc:creator>
  <cp:lastModifiedBy>Marc Bonilla</cp:lastModifiedBy>
  <cp:revision>5</cp:revision>
  <dcterms:created xsi:type="dcterms:W3CDTF">2018-03-30T02:10:10Z</dcterms:created>
  <dcterms:modified xsi:type="dcterms:W3CDTF">2018-03-30T02:49:45Z</dcterms:modified>
</cp:coreProperties>
</file>