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BFF"/>
    <a:srgbClr val="B1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/>
    <p:restoredTop sz="94666"/>
  </p:normalViewPr>
  <p:slideViewPr>
    <p:cSldViewPr snapToGrid="0" snapToObjects="1">
      <p:cViewPr varScale="1">
        <p:scale>
          <a:sx n="102" d="100"/>
          <a:sy n="102" d="100"/>
        </p:scale>
        <p:origin x="2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85D5-7E9B-074C-B40A-BE543A908B0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65123-C955-1548-B225-EC14650F7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49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85D5-7E9B-074C-B40A-BE543A908B0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65123-C955-1548-B225-EC14650F7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90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85D5-7E9B-074C-B40A-BE543A908B0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65123-C955-1548-B225-EC14650F7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75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85D5-7E9B-074C-B40A-BE543A908B0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65123-C955-1548-B225-EC14650F7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09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85D5-7E9B-074C-B40A-BE543A908B0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65123-C955-1548-B225-EC14650F7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592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85D5-7E9B-074C-B40A-BE543A908B0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65123-C955-1548-B225-EC14650F7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218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85D5-7E9B-074C-B40A-BE543A908B0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65123-C955-1548-B225-EC14650F7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6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85D5-7E9B-074C-B40A-BE543A908B0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65123-C955-1548-B225-EC14650F7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8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85D5-7E9B-074C-B40A-BE543A908B0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65123-C955-1548-B225-EC14650F7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74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85D5-7E9B-074C-B40A-BE543A908B0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65123-C955-1548-B225-EC14650F7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145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385D5-7E9B-074C-B40A-BE543A908B0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65123-C955-1548-B225-EC14650F7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72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385D5-7E9B-074C-B40A-BE543A908B0B}" type="datetimeFigureOut">
              <a:rPr lang="en-US" smtClean="0"/>
              <a:t>3/29/18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65123-C955-1548-B225-EC14650F7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8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15434" y="638828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F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*Title</a:t>
            </a:r>
            <a:endParaRPr lang="en-US" dirty="0">
              <a:solidFill>
                <a:srgbClr val="00FBFF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95600" y="2929003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F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“Images”</a:t>
            </a:r>
            <a:endParaRPr lang="en-US" sz="1400" dirty="0">
              <a:solidFill>
                <a:srgbClr val="00FBFF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81600" y="638828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F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Nav. Screen (2)</a:t>
            </a:r>
            <a:endParaRPr lang="en-US" dirty="0">
              <a:solidFill>
                <a:srgbClr val="00FBFF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753599" y="638828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F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“Inter-activity” (2)</a:t>
            </a:r>
          </a:p>
        </p:txBody>
      </p:sp>
      <p:sp>
        <p:nvSpPr>
          <p:cNvPr id="9" name="Rectangle 8"/>
          <p:cNvSpPr/>
          <p:nvPr/>
        </p:nvSpPr>
        <p:spPr>
          <a:xfrm>
            <a:off x="7467600" y="638828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F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Intro</a:t>
            </a:r>
            <a:endParaRPr lang="en-US" dirty="0">
              <a:solidFill>
                <a:srgbClr val="00FBFF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cxnSp>
        <p:nvCxnSpPr>
          <p:cNvPr id="21" name="Straight Arrow Connector 20"/>
          <p:cNvCxnSpPr>
            <a:stCxn id="7" idx="2"/>
            <a:endCxn id="65" idx="0"/>
          </p:cNvCxnSpPr>
          <p:nvPr/>
        </p:nvCxnSpPr>
        <p:spPr>
          <a:xfrm flipH="1">
            <a:off x="1066800" y="1553228"/>
            <a:ext cx="4572000" cy="1375774"/>
          </a:xfrm>
          <a:prstGeom prst="straightConnector1">
            <a:avLst/>
          </a:prstGeom>
          <a:ln>
            <a:solidFill>
              <a:srgbClr val="00FB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7" idx="3"/>
            <a:endCxn id="9" idx="1"/>
          </p:cNvCxnSpPr>
          <p:nvPr/>
        </p:nvCxnSpPr>
        <p:spPr>
          <a:xfrm>
            <a:off x="6096000" y="1096028"/>
            <a:ext cx="1371600" cy="0"/>
          </a:xfrm>
          <a:prstGeom prst="straightConnector1">
            <a:avLst/>
          </a:prstGeom>
          <a:ln>
            <a:solidFill>
              <a:srgbClr val="00FB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2895600" y="5219178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F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Examples</a:t>
            </a:r>
            <a:endParaRPr lang="en-US" sz="1400" dirty="0">
              <a:solidFill>
                <a:srgbClr val="00FBFF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cxnSp>
        <p:nvCxnSpPr>
          <p:cNvPr id="46" name="Straight Arrow Connector 45"/>
          <p:cNvCxnSpPr>
            <a:stCxn id="6" idx="2"/>
            <a:endCxn id="45" idx="0"/>
          </p:cNvCxnSpPr>
          <p:nvPr/>
        </p:nvCxnSpPr>
        <p:spPr>
          <a:xfrm>
            <a:off x="3352800" y="3843403"/>
            <a:ext cx="0" cy="1375775"/>
          </a:xfrm>
          <a:prstGeom prst="straightConnector1">
            <a:avLst/>
          </a:prstGeom>
          <a:ln>
            <a:solidFill>
              <a:srgbClr val="00FB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5181600" y="2929003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F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“Audio”</a:t>
            </a:r>
            <a:endParaRPr lang="en-US" dirty="0">
              <a:solidFill>
                <a:srgbClr val="00FBFF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181600" y="5219178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F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Examples</a:t>
            </a:r>
            <a:endParaRPr lang="en-US" sz="1400" dirty="0">
              <a:solidFill>
                <a:srgbClr val="00FBFF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5638800" y="3843403"/>
            <a:ext cx="0" cy="1375775"/>
          </a:xfrm>
          <a:prstGeom prst="straightConnector1">
            <a:avLst/>
          </a:prstGeom>
          <a:ln>
            <a:solidFill>
              <a:srgbClr val="00FB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7467600" y="2929003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F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“</a:t>
            </a:r>
            <a:r>
              <a:rPr lang="en-US" dirty="0" err="1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Anim-ation</a:t>
            </a:r>
            <a:r>
              <a:rPr lang="en-US" dirty="0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”</a:t>
            </a:r>
            <a:endParaRPr lang="en-US" dirty="0">
              <a:solidFill>
                <a:srgbClr val="00FBFF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467600" y="5219178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F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Examples</a:t>
            </a:r>
            <a:endParaRPr lang="en-US" sz="1400" dirty="0">
              <a:solidFill>
                <a:srgbClr val="00FBFF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7924800" y="3843403"/>
            <a:ext cx="0" cy="1375775"/>
          </a:xfrm>
          <a:prstGeom prst="straightConnector1">
            <a:avLst/>
          </a:prstGeom>
          <a:ln>
            <a:solidFill>
              <a:srgbClr val="00FB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9753599" y="2929003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F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“Video”</a:t>
            </a:r>
            <a:endParaRPr lang="en-US" dirty="0">
              <a:solidFill>
                <a:srgbClr val="00FBFF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9753599" y="5219178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F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Examples</a:t>
            </a:r>
            <a:endParaRPr lang="en-US" sz="1400" dirty="0">
              <a:solidFill>
                <a:srgbClr val="00FBFF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0210799" y="3843403"/>
            <a:ext cx="0" cy="1375775"/>
          </a:xfrm>
          <a:prstGeom prst="straightConnector1">
            <a:avLst/>
          </a:prstGeom>
          <a:ln>
            <a:solidFill>
              <a:srgbClr val="00FB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609600" y="2929002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F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“Text”</a:t>
            </a:r>
            <a:endParaRPr lang="en-US" dirty="0">
              <a:solidFill>
                <a:srgbClr val="00FBFF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09600" y="5219177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F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Examples</a:t>
            </a:r>
            <a:endParaRPr lang="en-US" sz="1400" dirty="0">
              <a:solidFill>
                <a:srgbClr val="00FBFF"/>
              </a:solidFill>
              <a:latin typeface="Impact" charset="0"/>
              <a:ea typeface="Impact" charset="0"/>
              <a:cs typeface="Impact" charset="0"/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1066800" y="3843402"/>
            <a:ext cx="0" cy="1375775"/>
          </a:xfrm>
          <a:prstGeom prst="straightConnector1">
            <a:avLst/>
          </a:prstGeom>
          <a:ln>
            <a:solidFill>
              <a:srgbClr val="00FB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7" idx="2"/>
            <a:endCxn id="6" idx="0"/>
          </p:cNvCxnSpPr>
          <p:nvPr/>
        </p:nvCxnSpPr>
        <p:spPr>
          <a:xfrm flipH="1">
            <a:off x="3352800" y="1553228"/>
            <a:ext cx="2286000" cy="1375775"/>
          </a:xfrm>
          <a:prstGeom prst="straightConnector1">
            <a:avLst/>
          </a:prstGeom>
          <a:ln>
            <a:solidFill>
              <a:srgbClr val="00FB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7" idx="2"/>
            <a:endCxn id="49" idx="0"/>
          </p:cNvCxnSpPr>
          <p:nvPr/>
        </p:nvCxnSpPr>
        <p:spPr>
          <a:xfrm>
            <a:off x="5638800" y="1553228"/>
            <a:ext cx="0" cy="1375775"/>
          </a:xfrm>
          <a:prstGeom prst="straightConnector1">
            <a:avLst/>
          </a:prstGeom>
          <a:ln>
            <a:solidFill>
              <a:srgbClr val="00FB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7" idx="2"/>
          </p:cNvCxnSpPr>
          <p:nvPr/>
        </p:nvCxnSpPr>
        <p:spPr>
          <a:xfrm>
            <a:off x="5638800" y="1553228"/>
            <a:ext cx="4591833" cy="1375774"/>
          </a:xfrm>
          <a:prstGeom prst="straightConnector1">
            <a:avLst/>
          </a:prstGeom>
          <a:ln>
            <a:solidFill>
              <a:srgbClr val="00FB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7" idx="2"/>
            <a:endCxn id="57" idx="0"/>
          </p:cNvCxnSpPr>
          <p:nvPr/>
        </p:nvCxnSpPr>
        <p:spPr>
          <a:xfrm>
            <a:off x="5638800" y="1553228"/>
            <a:ext cx="2286000" cy="1375775"/>
          </a:xfrm>
          <a:prstGeom prst="straightConnector1">
            <a:avLst/>
          </a:prstGeom>
          <a:ln>
            <a:solidFill>
              <a:srgbClr val="00FB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stCxn id="9" idx="3"/>
            <a:endCxn id="8" idx="1"/>
          </p:cNvCxnSpPr>
          <p:nvPr/>
        </p:nvCxnSpPr>
        <p:spPr>
          <a:xfrm>
            <a:off x="8382000" y="1096028"/>
            <a:ext cx="1371599" cy="0"/>
          </a:xfrm>
          <a:prstGeom prst="straightConnector1">
            <a:avLst/>
          </a:prstGeom>
          <a:ln>
            <a:solidFill>
              <a:srgbClr val="00FB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endCxn id="7" idx="3"/>
          </p:cNvCxnSpPr>
          <p:nvPr/>
        </p:nvCxnSpPr>
        <p:spPr>
          <a:xfrm flipH="1" flipV="1">
            <a:off x="6096000" y="1096028"/>
            <a:ext cx="1848634" cy="914399"/>
          </a:xfrm>
          <a:prstGeom prst="straightConnector1">
            <a:avLst/>
          </a:prstGeom>
          <a:ln>
            <a:solidFill>
              <a:srgbClr val="00FB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H="1">
            <a:off x="7924800" y="2010427"/>
            <a:ext cx="2286000" cy="0"/>
          </a:xfrm>
          <a:prstGeom prst="line">
            <a:avLst/>
          </a:prstGeom>
          <a:ln>
            <a:solidFill>
              <a:srgbClr val="00F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stCxn id="8" idx="2"/>
          </p:cNvCxnSpPr>
          <p:nvPr/>
        </p:nvCxnSpPr>
        <p:spPr>
          <a:xfrm>
            <a:off x="10210799" y="1553228"/>
            <a:ext cx="0" cy="457199"/>
          </a:xfrm>
          <a:prstGeom prst="line">
            <a:avLst/>
          </a:prstGeom>
          <a:ln>
            <a:solidFill>
              <a:srgbClr val="00F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649268" y="638828"/>
            <a:ext cx="914400" cy="914400"/>
          </a:xfrm>
          <a:prstGeom prst="rect">
            <a:avLst/>
          </a:prstGeom>
          <a:solidFill>
            <a:srgbClr val="7030A0"/>
          </a:solidFill>
          <a:ln>
            <a:solidFill>
              <a:srgbClr val="00F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FBFF"/>
                </a:solidFill>
                <a:latin typeface="Impact" charset="0"/>
                <a:ea typeface="Impact" charset="0"/>
                <a:cs typeface="Impact" charset="0"/>
              </a:rPr>
              <a:t>Credits</a:t>
            </a:r>
          </a:p>
        </p:txBody>
      </p:sp>
      <p:cxnSp>
        <p:nvCxnSpPr>
          <p:cNvPr id="123" name="Straight Arrow Connector 122"/>
          <p:cNvCxnSpPr>
            <a:stCxn id="119" idx="3"/>
            <a:endCxn id="4" idx="1"/>
          </p:cNvCxnSpPr>
          <p:nvPr/>
        </p:nvCxnSpPr>
        <p:spPr>
          <a:xfrm>
            <a:off x="1563668" y="1096028"/>
            <a:ext cx="1351766" cy="0"/>
          </a:xfrm>
          <a:prstGeom prst="straightConnector1">
            <a:avLst/>
          </a:prstGeom>
          <a:ln>
            <a:solidFill>
              <a:srgbClr val="00FB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stCxn id="7" idx="1"/>
            <a:endCxn id="4" idx="3"/>
          </p:cNvCxnSpPr>
          <p:nvPr/>
        </p:nvCxnSpPr>
        <p:spPr>
          <a:xfrm flipH="1">
            <a:off x="3829834" y="1096028"/>
            <a:ext cx="1351766" cy="0"/>
          </a:xfrm>
          <a:prstGeom prst="straightConnector1">
            <a:avLst/>
          </a:prstGeom>
          <a:ln>
            <a:solidFill>
              <a:srgbClr val="00FB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3696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36</Words>
  <Application>Microsoft Macintosh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Impact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 Rager IV</dc:creator>
  <cp:lastModifiedBy>Albert Rager IV</cp:lastModifiedBy>
  <cp:revision>7</cp:revision>
  <dcterms:created xsi:type="dcterms:W3CDTF">2018-03-29T19:13:27Z</dcterms:created>
  <dcterms:modified xsi:type="dcterms:W3CDTF">2018-03-29T20:23:00Z</dcterms:modified>
</cp:coreProperties>
</file>