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9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69"/>
    <p:restoredTop sz="94666"/>
  </p:normalViewPr>
  <p:slideViewPr>
    <p:cSldViewPr snapToGrid="0" snapToObjects="1">
      <p:cViewPr varScale="1">
        <p:scale>
          <a:sx n="70" d="100"/>
          <a:sy n="70" d="100"/>
        </p:scale>
        <p:origin x="216" y="8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752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91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733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22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96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69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35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54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928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17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94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8B837-4F88-9A4C-8A1D-8A53773C9811}" type="datetimeFigureOut">
              <a:rPr lang="en-US" smtClean="0"/>
              <a:t>3/20/18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B7FC4-3FF3-7E44-B162-F16719120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6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4" Type="http://schemas.openxmlformats.org/officeDocument/2006/relationships/slide" Target="slide3.xml"/><Relationship Id="rId5" Type="http://schemas.openxmlformats.org/officeDocument/2006/relationships/slide" Target="slide5.xml"/><Relationship Id="rId6" Type="http://schemas.openxmlformats.org/officeDocument/2006/relationships/slide" Target="slide6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Relationship Id="rId3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4056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sz="8000" b="1" dirty="0" smtClean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Albert Thomas Rager IV at 4:21 PM on a Tuesday</a:t>
            </a:r>
            <a:endParaRPr lang="en-US" sz="8000" b="1" dirty="0"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5848" y="5227193"/>
            <a:ext cx="3276600" cy="880999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Multimedia Lab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9089136" y="5394960"/>
            <a:ext cx="914400" cy="272732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409176" y="5682111"/>
            <a:ext cx="206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Segoe Print" charset="0"/>
                <a:ea typeface="Segoe Print" charset="0"/>
                <a:cs typeface="Segoe Print" charset="0"/>
              </a:rPr>
              <a:t>Game</a:t>
            </a:r>
            <a:endParaRPr lang="en-US" sz="3600" dirty="0">
              <a:solidFill>
                <a:srgbClr val="FF0000"/>
              </a:solidFill>
              <a:latin typeface="Segoe Print" charset="0"/>
              <a:ea typeface="Segoe Print" charset="0"/>
              <a:cs typeface="Segoe Print" charset="0"/>
            </a:endParaRPr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585216" y="4968482"/>
            <a:ext cx="3639312" cy="142725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>
                <a:latin typeface="Impact" charset="0"/>
                <a:ea typeface="Impact" charset="0"/>
                <a:cs typeface="Impact" charset="0"/>
              </a:rPr>
              <a:t>Start</a:t>
            </a:r>
            <a:endParaRPr lang="en-US" sz="8800" dirty="0">
              <a:latin typeface="Impact" charset="0"/>
              <a:ea typeface="Impact" charset="0"/>
              <a:cs typeface="Impac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4289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>
        <p15:prstTrans prst="fractur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- A Multimedia Lab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541710" y="3729419"/>
            <a:ext cx="1140786" cy="116128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 rot="21130213">
            <a:off x="1680612" y="-1033876"/>
            <a:ext cx="5987356" cy="477326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5" action="ppaction://hlinksldjump"/>
          </p:cNvPr>
          <p:cNvSpPr/>
          <p:nvPr/>
        </p:nvSpPr>
        <p:spPr>
          <a:xfrm rot="675969">
            <a:off x="8699281" y="554295"/>
            <a:ext cx="1298597" cy="24186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hlinkClick r:id="rId6" action="ppaction://hlinksldjump"/>
          </p:cNvPr>
          <p:cNvSpPr/>
          <p:nvPr/>
        </p:nvSpPr>
        <p:spPr>
          <a:xfrm rot="1103966">
            <a:off x="10472264" y="1065170"/>
            <a:ext cx="1298597" cy="258900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71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416368"/>
            <a:ext cx="7007352" cy="4351338"/>
          </a:xfr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>
                <a:latin typeface="Impact" charset="0"/>
                <a:ea typeface="Impact" charset="0"/>
                <a:cs typeface="Impact" charset="0"/>
              </a:rPr>
              <a:t>You close your laptop and go home.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>
                <a:latin typeface="Impact" charset="0"/>
                <a:ea typeface="Impact" charset="0"/>
                <a:cs typeface="Impact" charset="0"/>
              </a:rPr>
              <a:t>You win!</a:t>
            </a:r>
            <a:endParaRPr lang="en-US" sz="4000" dirty="0"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8" name="Rectangle 7">
            <a:hlinkClick r:id="" action="ppaction://hlinkshowjump?jump=firstslide"/>
          </p:cNvPr>
          <p:cNvSpPr/>
          <p:nvPr/>
        </p:nvSpPr>
        <p:spPr>
          <a:xfrm>
            <a:off x="9308592" y="5102352"/>
            <a:ext cx="2450592" cy="138988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Impact" charset="0"/>
                <a:ea typeface="Impact" charset="0"/>
                <a:cs typeface="Impact" charset="0"/>
              </a:rPr>
              <a:t>Play </a:t>
            </a:r>
            <a:r>
              <a:rPr lang="en-US" sz="3200" dirty="0" smtClean="0">
                <a:latin typeface="Impact" charset="0"/>
                <a:ea typeface="Impact" charset="0"/>
                <a:cs typeface="Impact" charset="0"/>
              </a:rPr>
              <a:t>Again</a:t>
            </a:r>
            <a:endParaRPr lang="en-US" sz="3200" dirty="0">
              <a:latin typeface="Impact" charset="0"/>
              <a:ea typeface="Impact" charset="0"/>
              <a:cs typeface="Impac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61855"/>
      </p:ext>
    </p:extLst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011" y="1408493"/>
            <a:ext cx="5183813" cy="2047939"/>
          </a:xfrm>
        </p:spPr>
        <p:txBody>
          <a:bodyPr>
            <a:normAutofit fontScale="90000"/>
          </a:bodyPr>
          <a:lstStyle/>
          <a:p>
            <a:r>
              <a:rPr lang="en-US" sz="8800" dirty="0" smtClean="0">
                <a:latin typeface="Impact" charset="0"/>
                <a:ea typeface="Impact" charset="0"/>
                <a:cs typeface="Impact" charset="0"/>
              </a:rPr>
              <a:t>It is 4:21 PM.</a:t>
            </a:r>
            <a:endParaRPr lang="en-US" sz="2700" dirty="0"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7" name="Right Arrow 6">
            <a:hlinkClick r:id="rId3" action="ppaction://hlinksldjump"/>
          </p:cNvPr>
          <p:cNvSpPr/>
          <p:nvPr/>
        </p:nvSpPr>
        <p:spPr>
          <a:xfrm>
            <a:off x="8357616" y="5010912"/>
            <a:ext cx="2651760" cy="1225296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Impact" charset="0"/>
                <a:ea typeface="Impact" charset="0"/>
                <a:cs typeface="Impact" charset="0"/>
              </a:rPr>
              <a:t>Back</a:t>
            </a:r>
            <a:endParaRPr lang="en-US" sz="2800" dirty="0">
              <a:latin typeface="Impact" charset="0"/>
              <a:ea typeface="Impact" charset="0"/>
              <a:cs typeface="Impac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368405"/>
      </p:ext>
    </p:extLst>
  </p:cSld>
  <p:clrMapOvr>
    <a:masterClrMapping/>
  </p:clrMapOvr>
  <p:transition spd="slow" advClick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5656" y="1846453"/>
            <a:ext cx="4276344" cy="1325563"/>
          </a:xfrm>
        </p:spPr>
        <p:txBody>
          <a:bodyPr/>
          <a:lstStyle/>
          <a:p>
            <a:r>
              <a:rPr lang="en-US" dirty="0" smtClean="0">
                <a:latin typeface="Impact" charset="0"/>
                <a:ea typeface="Impact" charset="0"/>
                <a:cs typeface="Impact" charset="0"/>
              </a:rPr>
              <a:t>The can is empty. You are sad.</a:t>
            </a:r>
            <a:endParaRPr lang="en-US" dirty="0"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 flipH="1">
            <a:off x="291084" y="3429000"/>
            <a:ext cx="2444496" cy="1225296"/>
          </a:xfrm>
          <a:prstGeom prst="rightArrow">
            <a:avLst>
              <a:gd name="adj1" fmla="val 50000"/>
              <a:gd name="adj2" fmla="val 6641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Impact" charset="0"/>
                <a:ea typeface="Impact" charset="0"/>
                <a:cs typeface="Impact" charset="0"/>
              </a:rPr>
              <a:t>Back</a:t>
            </a:r>
            <a:endParaRPr lang="en-US" sz="2800" dirty="0">
              <a:latin typeface="Impact" charset="0"/>
              <a:ea typeface="Impact" charset="0"/>
              <a:cs typeface="Impac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442532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8280" y="950658"/>
            <a:ext cx="4044696" cy="5285867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Impact" charset="0"/>
                <a:ea typeface="Impact" charset="0"/>
                <a:cs typeface="Impact" charset="0"/>
              </a:rPr>
              <a:t>You take a huge hit of your vape in class and get kicked out. Game over!</a:t>
            </a:r>
            <a:endParaRPr lang="en-US" dirty="0"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6" name="Rectangle 5">
            <a:hlinkClick r:id="" action="ppaction://hlinkshowjump?jump=firstslide"/>
          </p:cNvPr>
          <p:cNvSpPr/>
          <p:nvPr/>
        </p:nvSpPr>
        <p:spPr>
          <a:xfrm>
            <a:off x="9308592" y="5102352"/>
            <a:ext cx="2450592" cy="138988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Impact" charset="0"/>
                <a:ea typeface="Impact" charset="0"/>
                <a:cs typeface="Impact" charset="0"/>
              </a:rPr>
              <a:t>Play </a:t>
            </a:r>
            <a:r>
              <a:rPr lang="en-US" sz="3200" dirty="0" smtClean="0">
                <a:latin typeface="Impact" charset="0"/>
                <a:ea typeface="Impact" charset="0"/>
                <a:cs typeface="Impact" charset="0"/>
              </a:rPr>
              <a:t>Again</a:t>
            </a:r>
            <a:endParaRPr lang="en-US" sz="3200" dirty="0">
              <a:latin typeface="Impact" charset="0"/>
              <a:ea typeface="Impact" charset="0"/>
              <a:cs typeface="Impac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958979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</TotalTime>
  <Words>68</Words>
  <Application>Microsoft Macintosh PowerPoint</Application>
  <PresentationFormat>Widescreen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Abadi MT Condensed Extra Bold</vt:lpstr>
      <vt:lpstr>Calibri</vt:lpstr>
      <vt:lpstr>Calibri Light</vt:lpstr>
      <vt:lpstr>Impact</vt:lpstr>
      <vt:lpstr>Segoe Print</vt:lpstr>
      <vt:lpstr>Arial</vt:lpstr>
      <vt:lpstr>Office Theme</vt:lpstr>
      <vt:lpstr>Albert Thomas Rager IV at 4:21 PM on a Tuesday</vt:lpstr>
      <vt:lpstr>PowerPoint Presentation</vt:lpstr>
      <vt:lpstr>PowerPoint Presentation</vt:lpstr>
      <vt:lpstr>It is 4:21 PM.</vt:lpstr>
      <vt:lpstr>The can is empty. You are sad.</vt:lpstr>
      <vt:lpstr>You take a huge hit of your vape in class and get kicked out. Game over!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Albert Rager IV</dc:creator>
  <cp:lastModifiedBy>Albert Rager IV</cp:lastModifiedBy>
  <cp:revision>9</cp:revision>
  <dcterms:created xsi:type="dcterms:W3CDTF">2018-03-20T20:11:21Z</dcterms:created>
  <dcterms:modified xsi:type="dcterms:W3CDTF">2018-03-22T20:38:01Z</dcterms:modified>
</cp:coreProperties>
</file>