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37" d="100"/>
          <a:sy n="37" d="100"/>
        </p:scale>
        <p:origin x="66" y="16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D5D-B1CB-4FA3-9B5E-9EF888B45963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E67-144A-4E64-A3D8-1794877F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78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D5D-B1CB-4FA3-9B5E-9EF888B45963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E67-144A-4E64-A3D8-1794877F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53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D5D-B1CB-4FA3-9B5E-9EF888B45963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E67-144A-4E64-A3D8-1794877F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2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D5D-B1CB-4FA3-9B5E-9EF888B45963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E67-144A-4E64-A3D8-1794877F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945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D5D-B1CB-4FA3-9B5E-9EF888B45963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E67-144A-4E64-A3D8-1794877F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99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D5D-B1CB-4FA3-9B5E-9EF888B45963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E67-144A-4E64-A3D8-1794877F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50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D5D-B1CB-4FA3-9B5E-9EF888B45963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E67-144A-4E64-A3D8-1794877F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686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D5D-B1CB-4FA3-9B5E-9EF888B45963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E67-144A-4E64-A3D8-1794877F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55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D5D-B1CB-4FA3-9B5E-9EF888B45963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E67-144A-4E64-A3D8-1794877F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816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D5D-B1CB-4FA3-9B5E-9EF888B45963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E67-144A-4E64-A3D8-1794877F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86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D5D-B1CB-4FA3-9B5E-9EF888B45963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9E67-144A-4E64-A3D8-1794877F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077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1ED5D-B1CB-4FA3-9B5E-9EF888B45963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69E67-144A-4E64-A3D8-1794877F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1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slide" Target="slide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slide" Target="slide5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Qw4w9WgXcQ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Slidey</a:t>
            </a:r>
            <a:r>
              <a:rPr lang="en-US" dirty="0" smtClean="0"/>
              <a:t> </a:t>
            </a:r>
            <a:r>
              <a:rPr lang="en-US" dirty="0" err="1" smtClean="0"/>
              <a:t>McSlideface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1524000" y="4800600"/>
            <a:ext cx="762000" cy="546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Oval 5">
            <a:hlinkClick r:id="rId3" action="ppaction://hlinksldjump"/>
          </p:cNvPr>
          <p:cNvSpPr/>
          <p:nvPr/>
        </p:nvSpPr>
        <p:spPr>
          <a:xfrm>
            <a:off x="3924300" y="4800600"/>
            <a:ext cx="762000" cy="546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US" dirty="0"/>
          </a:p>
        </p:txBody>
      </p:sp>
      <p:sp>
        <p:nvSpPr>
          <p:cNvPr id="8" name="Oval 7">
            <a:hlinkClick r:id="rId4" action="ppaction://hlinksldjump"/>
          </p:cNvPr>
          <p:cNvSpPr/>
          <p:nvPr/>
        </p:nvSpPr>
        <p:spPr>
          <a:xfrm>
            <a:off x="6198326" y="4756150"/>
            <a:ext cx="762000" cy="546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US" dirty="0"/>
          </a:p>
        </p:txBody>
      </p:sp>
      <p:sp>
        <p:nvSpPr>
          <p:cNvPr id="9" name="Rounded Rectangle 8">
            <a:hlinkClick r:id="rId5" action="ppaction://hlinksldjump"/>
          </p:cNvPr>
          <p:cNvSpPr/>
          <p:nvPr/>
        </p:nvSpPr>
        <p:spPr>
          <a:xfrm>
            <a:off x="9893300" y="4635500"/>
            <a:ext cx="1282700" cy="889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Home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238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I Love Kanye- Kanye West 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0515600" y="0"/>
            <a:ext cx="1676400" cy="1739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Home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I miss the old Kanye, straight from the Go Kanye</a:t>
            </a:r>
          </a:p>
          <a:p>
            <a:pPr marL="0" indent="0">
              <a:buNone/>
            </a:pPr>
            <a:r>
              <a:rPr lang="en-US" dirty="0" smtClean="0"/>
              <a:t>Chop up the soul Kanye, set on his goals Kanye</a:t>
            </a:r>
          </a:p>
          <a:p>
            <a:pPr marL="0" indent="0">
              <a:buNone/>
            </a:pPr>
            <a:r>
              <a:rPr lang="en-US" dirty="0" smtClean="0"/>
              <a:t>I hate the new Kanye, the bad mood Kanye</a:t>
            </a:r>
          </a:p>
          <a:p>
            <a:pPr marL="0" indent="0">
              <a:buNone/>
            </a:pPr>
            <a:r>
              <a:rPr lang="en-US" dirty="0" smtClean="0"/>
              <a:t>The always rude Kanye, spaz in the news Kanye</a:t>
            </a:r>
          </a:p>
          <a:p>
            <a:pPr marL="0" indent="0">
              <a:buNone/>
            </a:pPr>
            <a:r>
              <a:rPr lang="en-US" dirty="0" smtClean="0"/>
              <a:t>I miss the sweet Kanye, chop up the beats Kanye</a:t>
            </a:r>
          </a:p>
          <a:p>
            <a:pPr marL="0" indent="0">
              <a:buNone/>
            </a:pPr>
            <a:r>
              <a:rPr lang="en-US" dirty="0" smtClean="0"/>
              <a:t>I </a:t>
            </a:r>
            <a:r>
              <a:rPr lang="en-US" dirty="0" err="1" smtClean="0"/>
              <a:t>gotta</a:t>
            </a:r>
            <a:r>
              <a:rPr lang="en-US" dirty="0" smtClean="0"/>
              <a:t> say, at that time I'd like to meet Kanye</a:t>
            </a:r>
          </a:p>
          <a:p>
            <a:pPr marL="0" indent="0">
              <a:buNone/>
            </a:pPr>
            <a:r>
              <a:rPr lang="en-US" dirty="0" smtClean="0"/>
              <a:t>See, I invented Kanye, it wasn't any </a:t>
            </a:r>
            <a:r>
              <a:rPr lang="en-US" dirty="0" err="1" smtClean="0"/>
              <a:t>Kanyes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And now I look and look around and there's so many </a:t>
            </a:r>
            <a:r>
              <a:rPr lang="en-US" dirty="0" err="1" smtClean="0"/>
              <a:t>Kanyes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 used to love Kanye, I used to love Kanye</a:t>
            </a:r>
          </a:p>
          <a:p>
            <a:pPr marL="0" indent="0">
              <a:buNone/>
            </a:pPr>
            <a:r>
              <a:rPr lang="en-US" dirty="0" smtClean="0"/>
              <a:t>I even had the pink polo, I thought I was Kanye</a:t>
            </a:r>
          </a:p>
          <a:p>
            <a:pPr marL="0" indent="0">
              <a:buNone/>
            </a:pPr>
            <a:r>
              <a:rPr lang="en-US" dirty="0" smtClean="0"/>
              <a:t>What if Kanye made a song about Kanye</a:t>
            </a:r>
          </a:p>
          <a:p>
            <a:pPr marL="0" indent="0">
              <a:buNone/>
            </a:pPr>
            <a:r>
              <a:rPr lang="en-US" dirty="0" smtClean="0"/>
              <a:t>Called "I Miss The Old Kanye"? Man, that'd be so Kanye</a:t>
            </a:r>
          </a:p>
          <a:p>
            <a:pPr marL="0" indent="0">
              <a:buNone/>
            </a:pPr>
            <a:r>
              <a:rPr lang="en-US" dirty="0" smtClean="0"/>
              <a:t>That's all it was Kanye, we still love Kanye</a:t>
            </a:r>
          </a:p>
          <a:p>
            <a:pPr marL="0" indent="0">
              <a:buNone/>
            </a:pPr>
            <a:r>
              <a:rPr lang="en-US" dirty="0" smtClean="0"/>
              <a:t>And I love you like Kanye loves Kanye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832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0515600" y="18257"/>
            <a:ext cx="1676400" cy="1739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Home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://pbs.twimg.com/media/B80RN-1CIAAcB7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212" y="1510506"/>
            <a:ext cx="4219575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940456" y="3401128"/>
            <a:ext cx="25864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https://www.buzzfeed.com/daves4/hail-left-shark?utm_term=.ukXV3ePAZ#.ksKPWQRBo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797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Wait for it.</a:t>
            </a:r>
            <a:endParaRPr lang="en-US" dirty="0"/>
          </a:p>
        </p:txBody>
      </p:sp>
      <p:pic>
        <p:nvPicPr>
          <p:cNvPr id="5" name="oHC1230OpOg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695700"/>
            <a:ext cx="609600" cy="609600"/>
          </a:xfrm>
        </p:spPr>
      </p:pic>
      <p:sp>
        <p:nvSpPr>
          <p:cNvPr id="4" name="Rectangle 3">
            <a:hlinkClick r:id="rId5" action="ppaction://hlinksldjump"/>
          </p:cNvPr>
          <p:cNvSpPr/>
          <p:nvPr/>
        </p:nvSpPr>
        <p:spPr>
          <a:xfrm>
            <a:off x="10515600" y="18257"/>
            <a:ext cx="1676400" cy="1739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Home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138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Home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1524000" y="4800600"/>
            <a:ext cx="762000" cy="546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US" dirty="0"/>
          </a:p>
        </p:txBody>
      </p:sp>
      <p:sp>
        <p:nvSpPr>
          <p:cNvPr id="6" name="Oval 5">
            <a:hlinkClick r:id="rId3" action="ppaction://hlinksldjump"/>
          </p:cNvPr>
          <p:cNvSpPr/>
          <p:nvPr/>
        </p:nvSpPr>
        <p:spPr>
          <a:xfrm>
            <a:off x="3924300" y="4800600"/>
            <a:ext cx="762000" cy="546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US" dirty="0"/>
          </a:p>
        </p:txBody>
      </p:sp>
      <p:sp>
        <p:nvSpPr>
          <p:cNvPr id="7" name="Oval 6">
            <a:hlinkClick r:id="rId4" action="ppaction://hlinksldjump"/>
          </p:cNvPr>
          <p:cNvSpPr/>
          <p:nvPr/>
        </p:nvSpPr>
        <p:spPr>
          <a:xfrm>
            <a:off x="6172200" y="4756150"/>
            <a:ext cx="762000" cy="546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US" dirty="0"/>
          </a:p>
        </p:txBody>
      </p:sp>
      <p:sp>
        <p:nvSpPr>
          <p:cNvPr id="8" name="Rounded Rectangle 7">
            <a:hlinkClick r:id="rId5" action="ppaction://hlinksldjump"/>
          </p:cNvPr>
          <p:cNvSpPr/>
          <p:nvPr/>
        </p:nvSpPr>
        <p:spPr>
          <a:xfrm>
            <a:off x="9334500" y="4635500"/>
            <a:ext cx="1841500" cy="889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Slidey</a:t>
            </a:r>
            <a:r>
              <a:rPr lang="en-US" dirty="0" smtClean="0"/>
              <a:t> </a:t>
            </a:r>
            <a:r>
              <a:rPr lang="en-US" dirty="0" err="1" smtClean="0"/>
              <a:t>McSlideface</a:t>
            </a:r>
            <a:endParaRPr lang="en-US" dirty="0"/>
          </a:p>
        </p:txBody>
      </p:sp>
      <p:pic>
        <p:nvPicPr>
          <p:cNvPr id="9" name="Content Placeholder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066" y="384970"/>
            <a:ext cx="2950368" cy="295036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402215" y="420966"/>
            <a:ext cx="3328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https://giphy.com/search/triforce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9148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 advClick="0">
        <p15:prstTrans prst="origami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6" grpId="1" animBg="1"/>
      <p:bldP spid="7" grpId="1" animBg="1"/>
      <p:bldP spid="8" grpId="1" animBg="1"/>
      <p:bldP spid="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</a:t>
            </a:r>
            <a:endParaRPr lang="en-US" dirty="0"/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10515600" y="0"/>
            <a:ext cx="1676400" cy="1739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2</a:t>
            </a:r>
            <a:r>
              <a:rPr lang="en-US" baseline="30000" dirty="0" smtClean="0"/>
              <a:t>nd</a:t>
            </a:r>
            <a:r>
              <a:rPr lang="en-US" dirty="0" smtClean="0"/>
              <a:t> Home</a:t>
            </a:r>
            <a:endParaRPr lang="en-US" dirty="0"/>
          </a:p>
        </p:txBody>
      </p:sp>
      <p:pic>
        <p:nvPicPr>
          <p:cNvPr id="5" name="dQw4w9WgXcQ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993557" y="1690688"/>
            <a:ext cx="8204886" cy="461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988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0515600" y="0"/>
            <a:ext cx="1676400" cy="1739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2</a:t>
            </a:r>
            <a:r>
              <a:rPr lang="en-US" baseline="30000" dirty="0" smtClean="0"/>
              <a:t>nd</a:t>
            </a:r>
            <a:r>
              <a:rPr lang="en-US" dirty="0" smtClean="0"/>
              <a:t> Home</a:t>
            </a:r>
            <a:endParaRPr lang="en-US" dirty="0"/>
          </a:p>
        </p:txBody>
      </p:sp>
      <p:pic>
        <p:nvPicPr>
          <p:cNvPr id="2050" name="Picture 2" descr="This-Could-Be-Windows-10-s-BSOD-If-Microsoft-Had-a-Sense-of-Humor-477814-2.jpg (1920×108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528" y="1415181"/>
            <a:ext cx="9195072" cy="517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28900" y="42848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http://i1-news.softpedia-static.com/images/news2/This-Could-Be-Windows-10-s-BSOD-If-Microsoft-Had-a-Sense-of-Humor-477814-2.jpg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249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10515600" y="0"/>
            <a:ext cx="1676400" cy="1739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2</a:t>
            </a:r>
            <a:r>
              <a:rPr lang="en-US" baseline="30000" dirty="0" smtClean="0"/>
              <a:t>nd</a:t>
            </a:r>
            <a:r>
              <a:rPr lang="en-US" dirty="0" smtClean="0"/>
              <a:t> Home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48000" y="40828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http://i1-news.softpedia-static.com/images/news2/This-Could-Be-Windows-10-s-BSOD-If-Microsoft-Had-a-Sense-of-Humor-477814-2.jpg</a:t>
            </a:r>
            <a:endParaRPr lang="en-US" dirty="0"/>
          </a:p>
        </p:txBody>
      </p:sp>
      <p:pic>
        <p:nvPicPr>
          <p:cNvPr id="8" name="Picture 2" descr="This-Could-Be-Windows-10-s-BSOD-If-Microsoft-Had-a-Sense-of-Humor-477814-2.jpg (1920×108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528" y="1415180"/>
            <a:ext cx="9195072" cy="517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114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219</Words>
  <Application>Microsoft Office PowerPoint</Application>
  <PresentationFormat>Widescreen</PresentationFormat>
  <Paragraphs>40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Slidey McSlideface</vt:lpstr>
      <vt:lpstr>2. I Love Kanye- Kanye West </vt:lpstr>
      <vt:lpstr>3. </vt:lpstr>
      <vt:lpstr>4. Wait for it.</vt:lpstr>
      <vt:lpstr>2nd Home</vt:lpstr>
      <vt:lpstr>6</vt:lpstr>
      <vt:lpstr>7</vt:lpstr>
      <vt:lpstr>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</dc:title>
  <dc:creator>Hsu,Anthony</dc:creator>
  <cp:lastModifiedBy>Hsu,Anthony</cp:lastModifiedBy>
  <cp:revision>8</cp:revision>
  <dcterms:created xsi:type="dcterms:W3CDTF">2017-09-08T00:54:10Z</dcterms:created>
  <dcterms:modified xsi:type="dcterms:W3CDTF">2017-09-08T01:32:11Z</dcterms:modified>
</cp:coreProperties>
</file>