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0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43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98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0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90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692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295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425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61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4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8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192FAC-CF2F-43AB-8E41-65D88C4E2260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D8C7C-35EF-4287-8FC3-D3F4ED5122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73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Bowl</a:t>
            </a:r>
            <a:endParaRPr lang="en-US" dirty="0"/>
          </a:p>
        </p:txBody>
      </p:sp>
      <p:sp>
        <p:nvSpPr>
          <p:cNvPr id="11" name="Plus 10">
            <a:hlinkClick r:id="rId2" action="ppaction://hlinksldjump"/>
          </p:cNvPr>
          <p:cNvSpPr/>
          <p:nvPr/>
        </p:nvSpPr>
        <p:spPr>
          <a:xfrm>
            <a:off x="10998200" y="365125"/>
            <a:ext cx="889000" cy="662781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2" name="Flowchart: Process 11">
            <a:hlinkClick r:id="rId3" action="ppaction://hlinksldjump"/>
          </p:cNvPr>
          <p:cNvSpPr/>
          <p:nvPr/>
        </p:nvSpPr>
        <p:spPr>
          <a:xfrm>
            <a:off x="508000" y="5778500"/>
            <a:ext cx="1524000" cy="68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" name="Flowchart: Process 13">
            <a:hlinkClick r:id="rId4" action="ppaction://hlinksldjump"/>
          </p:cNvPr>
          <p:cNvSpPr/>
          <p:nvPr/>
        </p:nvSpPr>
        <p:spPr>
          <a:xfrm>
            <a:off x="3505200" y="5778500"/>
            <a:ext cx="1803400" cy="7112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Flowchart: Process 14">
            <a:hlinkClick r:id="rId5" action="ppaction://hlinksldjump"/>
          </p:cNvPr>
          <p:cNvSpPr/>
          <p:nvPr/>
        </p:nvSpPr>
        <p:spPr>
          <a:xfrm>
            <a:off x="6781800" y="5803900"/>
            <a:ext cx="1943100" cy="6858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07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6" name="Oval 5">
            <a:hlinkClick r:id="rId2" action="ppaction://hlinksldjump"/>
          </p:cNvPr>
          <p:cNvSpPr/>
          <p:nvPr/>
        </p:nvSpPr>
        <p:spPr>
          <a:xfrm>
            <a:off x="10312400" y="5473700"/>
            <a:ext cx="1219200" cy="1130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38200" y="1874520"/>
            <a:ext cx="6309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MPC is great. I Don’t know what else to write about.  Its good to make music. No computers needed.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9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365125"/>
            <a:ext cx="10515600" cy="1325563"/>
          </a:xfrm>
        </p:spPr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5" name="Oval 4">
            <a:hlinkClick r:id="rId2" action="ppaction://hlinksldjump"/>
          </p:cNvPr>
          <p:cNvSpPr/>
          <p:nvPr/>
        </p:nvSpPr>
        <p:spPr>
          <a:xfrm>
            <a:off x="10210800" y="5549900"/>
            <a:ext cx="1016000" cy="1092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Image result for Mpc10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" y="2362994"/>
            <a:ext cx="76200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9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sp>
        <p:nvSpPr>
          <p:cNvPr id="5" name="Oval 4">
            <a:hlinkClick r:id="rId4" action="ppaction://hlinksldjump"/>
          </p:cNvPr>
          <p:cNvSpPr/>
          <p:nvPr/>
        </p:nvSpPr>
        <p:spPr>
          <a:xfrm>
            <a:off x="10515600" y="5143500"/>
            <a:ext cx="1003300" cy="1041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cartoon-telephone_daniel_simi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820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0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Slide 5</a:t>
            </a:r>
            <a:endParaRPr lang="en-US" dirty="0"/>
          </a:p>
        </p:txBody>
      </p:sp>
      <p:sp>
        <p:nvSpPr>
          <p:cNvPr id="5" name="Rectangle 4">
            <a:hlinkClick r:id="rId2" action="ppaction://hlinksldjump"/>
          </p:cNvPr>
          <p:cNvSpPr/>
          <p:nvPr/>
        </p:nvSpPr>
        <p:spPr>
          <a:xfrm>
            <a:off x="838200" y="5854700"/>
            <a:ext cx="1574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6" name="Rectangle 5">
            <a:hlinkClick r:id="rId3" action="ppaction://hlinksldjump"/>
          </p:cNvPr>
          <p:cNvSpPr/>
          <p:nvPr/>
        </p:nvSpPr>
        <p:spPr>
          <a:xfrm>
            <a:off x="3073400" y="5854700"/>
            <a:ext cx="1574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7" name="Rectangle 6">
            <a:hlinkClick r:id="rId4" action="ppaction://hlinksldjump"/>
          </p:cNvPr>
          <p:cNvSpPr/>
          <p:nvPr/>
        </p:nvSpPr>
        <p:spPr>
          <a:xfrm>
            <a:off x="5308600" y="5854700"/>
            <a:ext cx="1574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9" name="Plus 8">
            <a:hlinkClick r:id="rId5" action="ppaction://hlinksldjump"/>
          </p:cNvPr>
          <p:cNvSpPr/>
          <p:nvPr/>
        </p:nvSpPr>
        <p:spPr>
          <a:xfrm>
            <a:off x="11061700" y="365125"/>
            <a:ext cx="889000" cy="8413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93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sp>
        <p:nvSpPr>
          <p:cNvPr id="4" name="Rectangle 3">
            <a:hlinkClick r:id="rId2" action="ppaction://hlinksldjump"/>
          </p:cNvPr>
          <p:cNvSpPr/>
          <p:nvPr/>
        </p:nvSpPr>
        <p:spPr>
          <a:xfrm>
            <a:off x="838200" y="5791200"/>
            <a:ext cx="1270000" cy="63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29153" y="1933694"/>
            <a:ext cx="4824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https://www.youtube.com/watch?v=Ts_5mset9Js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11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4" name="Flowchart: Process 3">
            <a:hlinkClick r:id="rId2" action="ppaction://hlinksldjump"/>
          </p:cNvPr>
          <p:cNvSpPr/>
          <p:nvPr/>
        </p:nvSpPr>
        <p:spPr>
          <a:xfrm>
            <a:off x="927100" y="5372100"/>
            <a:ext cx="1790700" cy="12573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08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4" name="Flowchart: Process 3">
            <a:hlinkClick r:id="rId2" action="ppaction://hlinksldjump"/>
          </p:cNvPr>
          <p:cNvSpPr/>
          <p:nvPr/>
        </p:nvSpPr>
        <p:spPr>
          <a:xfrm>
            <a:off x="838200" y="5473700"/>
            <a:ext cx="2222500" cy="109220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99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51</Words>
  <Application>Microsoft Office PowerPoint</Application>
  <PresentationFormat>Widescreen</PresentationFormat>
  <Paragraphs>18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The Bowl</vt:lpstr>
      <vt:lpstr>Slide 2</vt:lpstr>
      <vt:lpstr>Slide 3</vt:lpstr>
      <vt:lpstr>Slide 4</vt:lpstr>
      <vt:lpstr> 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Hector Aquino</dc:creator>
  <cp:lastModifiedBy>Aquino,Hector</cp:lastModifiedBy>
  <cp:revision>5</cp:revision>
  <dcterms:created xsi:type="dcterms:W3CDTF">2017-09-08T00:53:49Z</dcterms:created>
  <dcterms:modified xsi:type="dcterms:W3CDTF">2017-09-08T01:33:35Z</dcterms:modified>
</cp:coreProperties>
</file>