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55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7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71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29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40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1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1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8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3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3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35BA1-5A3D-419C-8E86-C24E3661A48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95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9600" y="228600"/>
            <a:ext cx="24384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36839" y="16637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Set up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" name="Elbow Connector 9"/>
          <p:cNvCxnSpPr/>
          <p:nvPr/>
        </p:nvCxnSpPr>
        <p:spPr>
          <a:xfrm rot="10800000" flipV="1">
            <a:off x="3872086" y="1676400"/>
            <a:ext cx="547515" cy="41151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832350" y="5790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803775" y="47048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Elbow Connector 24"/>
          <p:cNvCxnSpPr/>
          <p:nvPr/>
        </p:nvCxnSpPr>
        <p:spPr>
          <a:xfrm rot="5400000">
            <a:off x="4660350" y="2831550"/>
            <a:ext cx="3036400" cy="7239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927600" y="4929984"/>
            <a:ext cx="108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32350" y="5999134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4552950" y="1192017"/>
            <a:ext cx="438150" cy="3926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613276" y="1226919"/>
            <a:ext cx="4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5245102" y="1192016"/>
            <a:ext cx="393698" cy="38942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283200" y="1212109"/>
            <a:ext cx="31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5940425" y="1167726"/>
            <a:ext cx="400050" cy="43849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008687" y="1201451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990850" y="5790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Elbow Connector 42"/>
          <p:cNvCxnSpPr>
            <a:endCxn id="41" idx="0"/>
          </p:cNvCxnSpPr>
          <p:nvPr/>
        </p:nvCxnSpPr>
        <p:spPr>
          <a:xfrm rot="10800000" flipV="1">
            <a:off x="3613151" y="4917816"/>
            <a:ext cx="1158875" cy="87228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224337" y="5999134"/>
            <a:ext cx="608013" cy="12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947987" y="5986434"/>
            <a:ext cx="136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9413874" y="25019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7816850" y="3721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9305925" y="3721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0795000" y="3721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Elbow Connector 51"/>
          <p:cNvCxnSpPr>
            <a:endCxn id="47" idx="0"/>
          </p:cNvCxnSpPr>
          <p:nvPr/>
        </p:nvCxnSpPr>
        <p:spPr>
          <a:xfrm>
            <a:off x="6858000" y="609600"/>
            <a:ext cx="3178174" cy="18923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47" idx="1"/>
            <a:endCxn id="48" idx="0"/>
          </p:cNvCxnSpPr>
          <p:nvPr/>
        </p:nvCxnSpPr>
        <p:spPr>
          <a:xfrm rot="10800000" flipV="1">
            <a:off x="8439150" y="2908300"/>
            <a:ext cx="974724" cy="8128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8" idx="3"/>
            <a:endCxn id="49" idx="1"/>
          </p:cNvCxnSpPr>
          <p:nvPr/>
        </p:nvCxnSpPr>
        <p:spPr>
          <a:xfrm>
            <a:off x="9061450" y="4127500"/>
            <a:ext cx="244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9" idx="3"/>
            <a:endCxn id="50" idx="1"/>
          </p:cNvCxnSpPr>
          <p:nvPr/>
        </p:nvCxnSpPr>
        <p:spPr>
          <a:xfrm>
            <a:off x="10550525" y="4127500"/>
            <a:ext cx="244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9596435" y="2698234"/>
            <a:ext cx="1062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Video/</a:t>
            </a:r>
          </a:p>
          <a:p>
            <a:r>
              <a:rPr lang="en-US" dirty="0" smtClean="0"/>
              <a:t>Set up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816849" y="3942834"/>
            <a:ext cx="1296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9332912" y="3916368"/>
            <a:ext cx="133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1023600" y="3916368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Feelings</a:t>
            </a:r>
            <a:endParaRPr lang="en-US" dirty="0"/>
          </a:p>
        </p:txBody>
      </p:sp>
      <p:cxnSp>
        <p:nvCxnSpPr>
          <p:cNvPr id="65" name="Elbow Connector 64"/>
          <p:cNvCxnSpPr>
            <a:stCxn id="50" idx="0"/>
          </p:cNvCxnSpPr>
          <p:nvPr/>
        </p:nvCxnSpPr>
        <p:spPr>
          <a:xfrm rot="16200000" flipV="1">
            <a:off x="7450138" y="-246063"/>
            <a:ext cx="3302000" cy="463232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6340475" y="630266"/>
            <a:ext cx="444499" cy="4683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cite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104900" y="16637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Link to video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108326" y="2838966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Explanation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614491" y="2838966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Explanation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1439" y="2763001"/>
            <a:ext cx="1298577" cy="858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Explanation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370016" y="3067566"/>
            <a:ext cx="244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873374" y="3067566"/>
            <a:ext cx="2762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5400000" flipH="1" flipV="1">
            <a:off x="3866342" y="2161884"/>
            <a:ext cx="1392266" cy="4190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5400000">
            <a:off x="318766" y="1926383"/>
            <a:ext cx="930926" cy="61277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2374900" y="1882158"/>
            <a:ext cx="2619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 rot="5400000" flipH="1" flipV="1">
            <a:off x="4269595" y="3471055"/>
            <a:ext cx="4322734" cy="70802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4" idx="3"/>
          </p:cNvCxnSpPr>
          <p:nvPr/>
        </p:nvCxnSpPr>
        <p:spPr>
          <a:xfrm>
            <a:off x="6858000" y="952500"/>
            <a:ext cx="622300" cy="43468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148512" y="5299315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Work cited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760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25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Maximillian Spann</dc:creator>
  <cp:lastModifiedBy>Spann, Maximillian</cp:lastModifiedBy>
  <cp:revision>6</cp:revision>
  <dcterms:created xsi:type="dcterms:W3CDTF">2017-11-17T01:07:05Z</dcterms:created>
  <dcterms:modified xsi:type="dcterms:W3CDTF">2017-12-14T21:33:09Z</dcterms:modified>
</cp:coreProperties>
</file>