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5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7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7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2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0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1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1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3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3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35BA1-5A3D-419C-8E86-C24E3661A486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00131-C648-4B23-999C-B1E59456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5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600" y="228600"/>
            <a:ext cx="24384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16000" y="29083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16200" y="29083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81500" y="29083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200" y="1676400"/>
            <a:ext cx="1255885" cy="823031"/>
          </a:xfrm>
          <a:prstGeom prst="rect">
            <a:avLst/>
          </a:prstGeom>
        </p:spPr>
      </p:pic>
      <p:cxnSp>
        <p:nvCxnSpPr>
          <p:cNvPr id="10" name="Elbow Connector 9"/>
          <p:cNvCxnSpPr>
            <a:endCxn id="8" idx="3"/>
          </p:cNvCxnSpPr>
          <p:nvPr/>
        </p:nvCxnSpPr>
        <p:spPr>
          <a:xfrm rot="10800000" flipV="1">
            <a:off x="3872086" y="1676400"/>
            <a:ext cx="547515" cy="41151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endCxn id="5" idx="1"/>
          </p:cNvCxnSpPr>
          <p:nvPr/>
        </p:nvCxnSpPr>
        <p:spPr>
          <a:xfrm rot="10800000" flipV="1">
            <a:off x="1016000" y="1854200"/>
            <a:ext cx="1600200" cy="1460500"/>
          </a:xfrm>
          <a:prstGeom prst="bentConnector3">
            <a:avLst>
              <a:gd name="adj1" fmla="val 1142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60600" y="3136900"/>
            <a:ext cx="355600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860800" y="3111500"/>
            <a:ext cx="520700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24326" y="1854200"/>
            <a:ext cx="1028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Theory 1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31900" y="3111500"/>
            <a:ext cx="8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65400" y="3111500"/>
            <a:ext cx="1352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52950" y="3117850"/>
            <a:ext cx="90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32350" y="5790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803775" y="47048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51600" y="5790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/>
          <p:nvPr/>
        </p:nvCxnSpPr>
        <p:spPr>
          <a:xfrm rot="5400000">
            <a:off x="4660350" y="2831550"/>
            <a:ext cx="3036400" cy="7239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076950" y="6032500"/>
            <a:ext cx="374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endCxn id="4" idx="3"/>
          </p:cNvCxnSpPr>
          <p:nvPr/>
        </p:nvCxnSpPr>
        <p:spPr>
          <a:xfrm rot="16200000" flipV="1">
            <a:off x="4674150" y="3136350"/>
            <a:ext cx="4837600" cy="4699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7600" y="4929984"/>
            <a:ext cx="10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Theory 2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32350" y="5999134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540500" y="6011834"/>
            <a:ext cx="8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552950" y="1192017"/>
            <a:ext cx="438150" cy="3926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613276" y="1226919"/>
            <a:ext cx="4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5245102" y="1192016"/>
            <a:ext cx="393698" cy="38942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283200" y="1212109"/>
            <a:ext cx="31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5940425" y="1167726"/>
            <a:ext cx="400050" cy="43849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008687" y="1201451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990850" y="5790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Elbow Connector 42"/>
          <p:cNvCxnSpPr>
            <a:endCxn id="41" idx="0"/>
          </p:cNvCxnSpPr>
          <p:nvPr/>
        </p:nvCxnSpPr>
        <p:spPr>
          <a:xfrm rot="10800000" flipV="1">
            <a:off x="3613151" y="4917816"/>
            <a:ext cx="1158875" cy="8722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224337" y="5999134"/>
            <a:ext cx="608013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06749" y="5999134"/>
            <a:ext cx="81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9413874" y="25019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7816850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305925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795000" y="3721100"/>
            <a:ext cx="1244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Elbow Connector 51"/>
          <p:cNvCxnSpPr>
            <a:endCxn id="47" idx="0"/>
          </p:cNvCxnSpPr>
          <p:nvPr/>
        </p:nvCxnSpPr>
        <p:spPr>
          <a:xfrm>
            <a:off x="6858000" y="609600"/>
            <a:ext cx="3178174" cy="18923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47" idx="1"/>
            <a:endCxn id="48" idx="0"/>
          </p:cNvCxnSpPr>
          <p:nvPr/>
        </p:nvCxnSpPr>
        <p:spPr>
          <a:xfrm rot="10800000" flipV="1">
            <a:off x="8439150" y="2908300"/>
            <a:ext cx="974724" cy="8128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8" idx="3"/>
            <a:endCxn id="49" idx="1"/>
          </p:cNvCxnSpPr>
          <p:nvPr/>
        </p:nvCxnSpPr>
        <p:spPr>
          <a:xfrm>
            <a:off x="9061450" y="4127500"/>
            <a:ext cx="244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9" idx="3"/>
            <a:endCxn id="50" idx="1"/>
          </p:cNvCxnSpPr>
          <p:nvPr/>
        </p:nvCxnSpPr>
        <p:spPr>
          <a:xfrm>
            <a:off x="10550525" y="4127500"/>
            <a:ext cx="244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9596435" y="2698234"/>
            <a:ext cx="106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Theory 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997825" y="3961334"/>
            <a:ext cx="75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9332912" y="3916368"/>
            <a:ext cx="133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1023600" y="3916368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cxnSp>
        <p:nvCxnSpPr>
          <p:cNvPr id="65" name="Elbow Connector 64"/>
          <p:cNvCxnSpPr>
            <a:stCxn id="50" idx="0"/>
          </p:cNvCxnSpPr>
          <p:nvPr/>
        </p:nvCxnSpPr>
        <p:spPr>
          <a:xfrm rot="16200000" flipV="1">
            <a:off x="7450138" y="-246063"/>
            <a:ext cx="3302000" cy="46323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760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Maximillian Spann</dc:creator>
  <cp:lastModifiedBy>Spann, Maximillian</cp:lastModifiedBy>
  <cp:revision>4</cp:revision>
  <dcterms:created xsi:type="dcterms:W3CDTF">2017-11-17T01:07:05Z</dcterms:created>
  <dcterms:modified xsi:type="dcterms:W3CDTF">2017-11-17T01:40:37Z</dcterms:modified>
</cp:coreProperties>
</file>