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1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28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0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67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2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4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6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64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14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4042E-B8AA-4C82-9659-488055E38662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9236E-D033-49AD-8BDA-152C447185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1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62100" y="1054335"/>
            <a:ext cx="1168400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146300" y="170180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98700" y="1854200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002" y="2799550"/>
            <a:ext cx="1182727" cy="877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2019" y="2799550"/>
            <a:ext cx="1182727" cy="877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32" y="2817566"/>
            <a:ext cx="1182727" cy="877900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endCxn id="9" idx="0"/>
          </p:cNvCxnSpPr>
          <p:nvPr/>
        </p:nvCxnSpPr>
        <p:spPr>
          <a:xfrm flipH="1">
            <a:off x="1116296" y="1917935"/>
            <a:ext cx="591363" cy="899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74746" y="3581400"/>
            <a:ext cx="43225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1707659" y="3578198"/>
            <a:ext cx="438641" cy="32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1371600" y="3578198"/>
            <a:ext cx="2832100" cy="701702"/>
          </a:xfrm>
          <a:custGeom>
            <a:avLst/>
            <a:gdLst>
              <a:gd name="connsiteX0" fmla="*/ 3205103 w 3205103"/>
              <a:gd name="connsiteY0" fmla="*/ 92102 h 2009856"/>
              <a:gd name="connsiteX1" fmla="*/ 804803 w 3205103"/>
              <a:gd name="connsiteY1" fmla="*/ 2009802 h 2009856"/>
              <a:gd name="connsiteX2" fmla="*/ 55503 w 3205103"/>
              <a:gd name="connsiteY2" fmla="*/ 155602 h 2009856"/>
              <a:gd name="connsiteX3" fmla="*/ 55503 w 3205103"/>
              <a:gd name="connsiteY3" fmla="*/ 104802 h 2009856"/>
              <a:gd name="connsiteX4" fmla="*/ 55503 w 3205103"/>
              <a:gd name="connsiteY4" fmla="*/ 66702 h 2009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5103" h="2009856">
                <a:moveTo>
                  <a:pt x="3205103" y="92102"/>
                </a:moveTo>
                <a:cubicBezTo>
                  <a:pt x="2267419" y="1045660"/>
                  <a:pt x="1329736" y="1999219"/>
                  <a:pt x="804803" y="2009802"/>
                </a:cubicBezTo>
                <a:cubicBezTo>
                  <a:pt x="279870" y="2020385"/>
                  <a:pt x="180386" y="473102"/>
                  <a:pt x="55503" y="155602"/>
                </a:cubicBezTo>
                <a:cubicBezTo>
                  <a:pt x="-69380" y="-161898"/>
                  <a:pt x="55503" y="104802"/>
                  <a:pt x="55503" y="104802"/>
                </a:cubicBezTo>
                <a:cubicBezTo>
                  <a:pt x="55503" y="89985"/>
                  <a:pt x="51270" y="96335"/>
                  <a:pt x="55503" y="6670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628" y="608235"/>
            <a:ext cx="1182727" cy="8779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032" y="638103"/>
            <a:ext cx="1182727" cy="8779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9436" y="608235"/>
            <a:ext cx="1182727" cy="8779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362" y="1877059"/>
            <a:ext cx="1182727" cy="877900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>
            <a:off x="2730500" y="1877059"/>
            <a:ext cx="3956863" cy="2226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7870089" y="1486135"/>
            <a:ext cx="739394" cy="6135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535333" y="1486135"/>
            <a:ext cx="0" cy="368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975349" y="1433100"/>
            <a:ext cx="795867" cy="431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9519" y="4279900"/>
            <a:ext cx="1182727" cy="8779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339" y="5847316"/>
            <a:ext cx="1182727" cy="8779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0468" y="5856346"/>
            <a:ext cx="1182727" cy="8779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1701" y="5855782"/>
            <a:ext cx="1182727" cy="877900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H="1" flipV="1">
            <a:off x="2783382" y="1516003"/>
            <a:ext cx="3930650" cy="11086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7775005" y="2640258"/>
            <a:ext cx="1948201" cy="16253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>
            <a:off x="8749105" y="5157800"/>
            <a:ext cx="570414" cy="697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9000066" y="6587067"/>
            <a:ext cx="319453" cy="169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0502246" y="6587067"/>
            <a:ext cx="3194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/>
          <p:nvPr/>
        </p:nvCxnSpPr>
        <p:spPr>
          <a:xfrm rot="10800000">
            <a:off x="10544144" y="5157801"/>
            <a:ext cx="699590" cy="69798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772" y="5778217"/>
            <a:ext cx="1182727" cy="877900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4275" y="4355531"/>
            <a:ext cx="1182727" cy="877900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750" y="5742565"/>
            <a:ext cx="1182727" cy="87790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728" y="5709167"/>
            <a:ext cx="1182727" cy="877900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729" y="5778217"/>
            <a:ext cx="1182727" cy="877900"/>
          </a:xfrm>
          <a:prstGeom prst="rect">
            <a:avLst/>
          </a:prstGeom>
        </p:spPr>
      </p:pic>
      <p:cxnSp>
        <p:nvCxnSpPr>
          <p:cNvPr id="72" name="Straight Arrow Connector 71"/>
          <p:cNvCxnSpPr/>
          <p:nvPr/>
        </p:nvCxnSpPr>
        <p:spPr>
          <a:xfrm flipH="1">
            <a:off x="3807002" y="5040532"/>
            <a:ext cx="547061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1371600" y="6434667"/>
            <a:ext cx="443150" cy="33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2997477" y="6434667"/>
            <a:ext cx="4143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615499" y="6468533"/>
            <a:ext cx="3742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urved Connector 81"/>
          <p:cNvCxnSpPr/>
          <p:nvPr/>
        </p:nvCxnSpPr>
        <p:spPr>
          <a:xfrm rot="10800000">
            <a:off x="3807003" y="4538133"/>
            <a:ext cx="2168347" cy="120443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3807002" y="4355531"/>
            <a:ext cx="5533466" cy="182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 flipV="1">
            <a:off x="7305395" y="2763764"/>
            <a:ext cx="2226768" cy="1520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040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Maximillian Spann</dc:creator>
  <cp:lastModifiedBy>Spann, Maximillian</cp:lastModifiedBy>
  <cp:revision>4</cp:revision>
  <dcterms:created xsi:type="dcterms:W3CDTF">2017-10-26T20:19:37Z</dcterms:created>
  <dcterms:modified xsi:type="dcterms:W3CDTF">2017-10-26T20:50:41Z</dcterms:modified>
</cp:coreProperties>
</file>