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57" d="100"/>
          <a:sy n="57" d="100"/>
        </p:scale>
        <p:origin x="72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0E8A8-22D6-442F-B4DE-1E81618E9A4D}" type="datetimeFigureOut">
              <a:rPr lang="en-US" smtClean="0"/>
              <a:t>9/7/2017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D9754-379C-4AB0-A436-C994BCB84A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34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0E8A8-22D6-442F-B4DE-1E81618E9A4D}" type="datetimeFigureOut">
              <a:rPr lang="en-US" smtClean="0"/>
              <a:t>9/7/2017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D9754-379C-4AB0-A436-C994BCB84A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961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0E8A8-22D6-442F-B4DE-1E81618E9A4D}" type="datetimeFigureOut">
              <a:rPr lang="en-US" smtClean="0"/>
              <a:t>9/7/2017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D9754-379C-4AB0-A436-C994BCB84A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805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0E8A8-22D6-442F-B4DE-1E81618E9A4D}" type="datetimeFigureOut">
              <a:rPr lang="en-US" smtClean="0"/>
              <a:t>9/7/2017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D9754-379C-4AB0-A436-C994BCB84A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691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0E8A8-22D6-442F-B4DE-1E81618E9A4D}" type="datetimeFigureOut">
              <a:rPr lang="en-US" smtClean="0"/>
              <a:t>9/7/2017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D9754-379C-4AB0-A436-C994BCB84A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1155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0E8A8-22D6-442F-B4DE-1E81618E9A4D}" type="datetimeFigureOut">
              <a:rPr lang="en-US" smtClean="0"/>
              <a:t>9/7/2017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D9754-379C-4AB0-A436-C994BCB84A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254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0E8A8-22D6-442F-B4DE-1E81618E9A4D}" type="datetimeFigureOut">
              <a:rPr lang="en-US" smtClean="0"/>
              <a:t>9/7/2017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D9754-379C-4AB0-A436-C994BCB84A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0027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0E8A8-22D6-442F-B4DE-1E81618E9A4D}" type="datetimeFigureOut">
              <a:rPr lang="en-US" smtClean="0"/>
              <a:t>9/7/2017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D9754-379C-4AB0-A436-C994BCB84A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7885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0E8A8-22D6-442F-B4DE-1E81618E9A4D}" type="datetimeFigureOut">
              <a:rPr lang="en-US" smtClean="0"/>
              <a:t>9/7/2017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D9754-379C-4AB0-A436-C994BCB84A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069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0E8A8-22D6-442F-B4DE-1E81618E9A4D}" type="datetimeFigureOut">
              <a:rPr lang="en-US" smtClean="0"/>
              <a:t>9/7/2017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D9754-379C-4AB0-A436-C994BCB84A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5616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0E8A8-22D6-442F-B4DE-1E81618E9A4D}" type="datetimeFigureOut">
              <a:rPr lang="en-US" smtClean="0"/>
              <a:t>9/7/2017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D9754-379C-4AB0-A436-C994BCB84A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2411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00E8A8-22D6-442F-B4DE-1E81618E9A4D}" type="datetimeFigureOut">
              <a:rPr lang="en-US" smtClean="0"/>
              <a:t>9/7/2017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0D9754-379C-4AB0-A436-C994BCB84A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362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4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slide" Target="slide1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hyperlink" Target="https://www.youtube.com/watch?v=wnfP31tNXW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Slide 1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Magical </a:t>
            </a:r>
            <a:r>
              <a:rPr lang="en-US" dirty="0"/>
              <a:t>M</a:t>
            </a:r>
            <a:r>
              <a:rPr lang="en-US" dirty="0" smtClean="0"/>
              <a:t>ystery tour</a:t>
            </a:r>
            <a:endParaRPr lang="en-US" dirty="0"/>
          </a:p>
        </p:txBody>
      </p:sp>
      <p:sp>
        <p:nvSpPr>
          <p:cNvPr id="4" name="Isosceles Triangle 3">
            <a:hlinkClick r:id="rId2" action="ppaction://hlinksldjump"/>
          </p:cNvPr>
          <p:cNvSpPr/>
          <p:nvPr/>
        </p:nvSpPr>
        <p:spPr>
          <a:xfrm>
            <a:off x="0" y="4279900"/>
            <a:ext cx="3454400" cy="24130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Slide one </a:t>
            </a:r>
            <a:endParaRPr lang="en-US" dirty="0"/>
          </a:p>
        </p:txBody>
      </p:sp>
      <p:sp>
        <p:nvSpPr>
          <p:cNvPr id="5" name="5-Point Star 4">
            <a:hlinkClick r:id="rId3" action="ppaction://hlinksldjump"/>
          </p:cNvPr>
          <p:cNvSpPr/>
          <p:nvPr/>
        </p:nvSpPr>
        <p:spPr>
          <a:xfrm>
            <a:off x="4229100" y="4991100"/>
            <a:ext cx="2247900" cy="17018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hlinkClick r:id="rId4" action="ppaction://hlinksldjump"/>
          </p:cNvPr>
          <p:cNvSpPr/>
          <p:nvPr/>
        </p:nvSpPr>
        <p:spPr>
          <a:xfrm>
            <a:off x="7975600" y="5257800"/>
            <a:ext cx="2578100" cy="14351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764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Slide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032375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 smtClean="0"/>
              <a:t>[[Verse 1]</a:t>
            </a:r>
          </a:p>
          <a:p>
            <a:pPr marL="0" indent="0">
              <a:buNone/>
            </a:pPr>
            <a:r>
              <a:rPr lang="en-US" dirty="0" smtClean="0"/>
              <a:t>I am he as you are he as you are me and we are all together</a:t>
            </a:r>
          </a:p>
          <a:p>
            <a:pPr marL="0" indent="0">
              <a:buNone/>
            </a:pPr>
            <a:r>
              <a:rPr lang="en-US" dirty="0" smtClean="0"/>
              <a:t>See how they run like pigs from a gun, see how they fly</a:t>
            </a:r>
          </a:p>
          <a:p>
            <a:pPr marL="0" indent="0">
              <a:buNone/>
            </a:pPr>
            <a:r>
              <a:rPr lang="en-US" dirty="0" smtClean="0"/>
              <a:t>I'm crying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[Verse 2]</a:t>
            </a:r>
          </a:p>
          <a:p>
            <a:pPr marL="0" indent="0">
              <a:buNone/>
            </a:pPr>
            <a:r>
              <a:rPr lang="en-US" dirty="0" smtClean="0"/>
              <a:t>Sitting on a cornflake, waiting for the van to come</a:t>
            </a:r>
          </a:p>
          <a:p>
            <a:pPr marL="0" indent="0">
              <a:buNone/>
            </a:pPr>
            <a:r>
              <a:rPr lang="en-US" dirty="0" smtClean="0"/>
              <a:t>Corporation tee-shirt, stupid bloody Tuesday</a:t>
            </a:r>
          </a:p>
          <a:p>
            <a:pPr marL="0" indent="0">
              <a:buNone/>
            </a:pPr>
            <a:r>
              <a:rPr lang="en-US" dirty="0" smtClean="0"/>
              <a:t>Man, you've been a naughty boy, you let your face grow long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[Chorus]</a:t>
            </a:r>
          </a:p>
          <a:p>
            <a:pPr marL="0" indent="0">
              <a:buNone/>
            </a:pPr>
            <a:r>
              <a:rPr lang="en-US" dirty="0" smtClean="0"/>
              <a:t>I am the egg man, they are the egg men</a:t>
            </a:r>
          </a:p>
          <a:p>
            <a:pPr marL="0" indent="0">
              <a:buNone/>
            </a:pPr>
            <a:r>
              <a:rPr lang="en-US" dirty="0" smtClean="0"/>
              <a:t>I am the walrus, goo </a:t>
            </a:r>
            <a:r>
              <a:rPr lang="en-US" dirty="0" err="1" smtClean="0"/>
              <a:t>goo</a:t>
            </a:r>
            <a:r>
              <a:rPr lang="en-US" dirty="0" smtClean="0"/>
              <a:t> </a:t>
            </a:r>
            <a:r>
              <a:rPr lang="en-US" dirty="0" err="1" smtClean="0"/>
              <a:t>goo</a:t>
            </a:r>
            <a:r>
              <a:rPr lang="en-US" dirty="0" smtClean="0"/>
              <a:t> job     this was obtained by this wed site  https://genius.com/The-beatles-i-am-the-walrus-lyrics</a:t>
            </a:r>
            <a:endParaRPr lang="en-US" dirty="0"/>
          </a:p>
        </p:txBody>
      </p:sp>
      <p:sp>
        <p:nvSpPr>
          <p:cNvPr id="4" name="Down Arrow 3">
            <a:hlinkClick r:id="rId2" action="ppaction://hlinksldjump"/>
          </p:cNvPr>
          <p:cNvSpPr/>
          <p:nvPr/>
        </p:nvSpPr>
        <p:spPr>
          <a:xfrm>
            <a:off x="-414866" y="571500"/>
            <a:ext cx="1422400" cy="16383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0238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slide3</a:t>
            </a:r>
            <a:endParaRPr lang="en-US" dirty="0"/>
          </a:p>
        </p:txBody>
      </p:sp>
      <p:sp>
        <p:nvSpPr>
          <p:cNvPr id="4" name="5-Point Star 3">
            <a:hlinkClick r:id="rId2" action="ppaction://hlinksldjump"/>
          </p:cNvPr>
          <p:cNvSpPr/>
          <p:nvPr/>
        </p:nvSpPr>
        <p:spPr>
          <a:xfrm>
            <a:off x="1028700" y="4610100"/>
            <a:ext cx="1930400" cy="1422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Image may contain: one or more people, people playing sports, tree and outdoor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430" y="708025"/>
            <a:ext cx="6527007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8503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Slide 4</a:t>
            </a:r>
            <a:endParaRPr lang="en-US" dirty="0"/>
          </a:p>
        </p:txBody>
      </p:sp>
      <p:pic>
        <p:nvPicPr>
          <p:cNvPr id="5" name="ambiance-air-conditioner-daniel_simon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695700"/>
            <a:ext cx="609600" cy="609600"/>
          </a:xfrm>
        </p:spPr>
      </p:pic>
      <p:sp>
        <p:nvSpPr>
          <p:cNvPr id="4" name="Rectangle 3">
            <a:hlinkClick r:id="rId5" action="ppaction://hlinksldjump"/>
          </p:cNvPr>
          <p:cNvSpPr/>
          <p:nvPr/>
        </p:nvSpPr>
        <p:spPr>
          <a:xfrm>
            <a:off x="1104900" y="4660900"/>
            <a:ext cx="1854200" cy="10541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893042" y="3244334"/>
            <a:ext cx="24059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http://soundbible.com/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0542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09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Slide 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3640667" y="2341827"/>
            <a:ext cx="5232400" cy="331893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own Arrow 4">
            <a:hlinkClick r:id="rId2" action="ppaction://hlinksldjump"/>
          </p:cNvPr>
          <p:cNvSpPr/>
          <p:nvPr/>
        </p:nvSpPr>
        <p:spPr>
          <a:xfrm>
            <a:off x="982133" y="4944533"/>
            <a:ext cx="1286934" cy="1422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Arrow 5">
            <a:hlinkClick r:id="rId3" action="ppaction://hlinksldjump"/>
          </p:cNvPr>
          <p:cNvSpPr/>
          <p:nvPr/>
        </p:nvSpPr>
        <p:spPr>
          <a:xfrm>
            <a:off x="3488267" y="6011333"/>
            <a:ext cx="1710266" cy="84666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hlinkClick r:id="rId4" action="ppaction://hlinksldjump"/>
          </p:cNvPr>
          <p:cNvSpPr/>
          <p:nvPr/>
        </p:nvSpPr>
        <p:spPr>
          <a:xfrm>
            <a:off x="7636934" y="5958680"/>
            <a:ext cx="2150533" cy="81650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9325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Slide 6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>
                <a:hlinkClick r:id="rId2"/>
              </a:rPr>
              <a:t>https://www.youtube.com/watch?v=wnfP31tNXW</a:t>
            </a:r>
            <a:r>
              <a:rPr lang="en-US" smtClean="0"/>
              <a:t> s</a:t>
            </a:r>
            <a:endParaRPr lang="en-US"/>
          </a:p>
        </p:txBody>
      </p:sp>
      <p:sp>
        <p:nvSpPr>
          <p:cNvPr id="4" name="Rectangle 3">
            <a:hlinkClick r:id="rId3" action="ppaction://hlinksldjump"/>
          </p:cNvPr>
          <p:cNvSpPr/>
          <p:nvPr/>
        </p:nvSpPr>
        <p:spPr>
          <a:xfrm>
            <a:off x="660400" y="5588000"/>
            <a:ext cx="2218267" cy="11514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126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Slide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>
            <a:hlinkClick r:id="rId2" action="ppaction://hlinksldjump"/>
          </p:cNvPr>
          <p:cNvSpPr/>
          <p:nvPr/>
        </p:nvSpPr>
        <p:spPr>
          <a:xfrm>
            <a:off x="592667" y="5571067"/>
            <a:ext cx="2133600" cy="128693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525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Slide 8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>
            <a:hlinkClick r:id="rId2" action="ppaction://hlinksldjump"/>
          </p:cNvPr>
          <p:cNvSpPr/>
          <p:nvPr/>
        </p:nvSpPr>
        <p:spPr>
          <a:xfrm>
            <a:off x="1354667" y="5029200"/>
            <a:ext cx="2472266" cy="149013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53076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133</Words>
  <Application>Microsoft Office PowerPoint</Application>
  <PresentationFormat>Widescreen</PresentationFormat>
  <Paragraphs>25</Paragraphs>
  <Slides>8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Slide 1</vt:lpstr>
      <vt:lpstr>Slide 2</vt:lpstr>
      <vt:lpstr>slide3</vt:lpstr>
      <vt:lpstr> Slide 4</vt:lpstr>
      <vt:lpstr>Slide 5</vt:lpstr>
      <vt:lpstr>Slide 6</vt:lpstr>
      <vt:lpstr>Slide 7</vt:lpstr>
      <vt:lpstr>Slide 8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Maximillian Spann</dc:creator>
  <cp:lastModifiedBy>Spann, Maximillian</cp:lastModifiedBy>
  <cp:revision>4</cp:revision>
  <dcterms:created xsi:type="dcterms:W3CDTF">2017-09-08T00:53:47Z</dcterms:created>
  <dcterms:modified xsi:type="dcterms:W3CDTF">2017-09-08T01:27:42Z</dcterms:modified>
</cp:coreProperties>
</file>