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57" d="100"/>
          <a:sy n="57" d="100"/>
        </p:scale>
        <p:origin x="72" y="3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5A7B34-54DB-494A-B3E2-C86DFAB170D0}"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2535428653"/>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5A7B34-54DB-494A-B3E2-C86DFAB170D0}"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292567001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5A7B34-54DB-494A-B3E2-C86DFAB170D0}"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128217660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5A7B34-54DB-494A-B3E2-C86DFAB170D0}"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386716176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75A7B34-54DB-494A-B3E2-C86DFAB170D0}"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378420401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5A7B34-54DB-494A-B3E2-C86DFAB170D0}" type="datetimeFigureOut">
              <a:rPr lang="en-US" smtClean="0"/>
              <a:t>9/7/2017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176912867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5A7B34-54DB-494A-B3E2-C86DFAB170D0}" type="datetimeFigureOut">
              <a:rPr lang="en-US" smtClean="0"/>
              <a:t>9/7/2017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183404320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5A7B34-54DB-494A-B3E2-C86DFAB170D0}" type="datetimeFigureOut">
              <a:rPr lang="en-US" smtClean="0"/>
              <a:t>9/7/2017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114176363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5A7B34-54DB-494A-B3E2-C86DFAB170D0}" type="datetimeFigureOut">
              <a:rPr lang="en-US" smtClean="0"/>
              <a:t>9/7/2017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62822612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5A7B34-54DB-494A-B3E2-C86DFAB170D0}" type="datetimeFigureOut">
              <a:rPr lang="en-US" smtClean="0"/>
              <a:t>9/7/2017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188954138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5A7B34-54DB-494A-B3E2-C86DFAB170D0}" type="datetimeFigureOut">
              <a:rPr lang="en-US" smtClean="0"/>
              <a:t>9/7/2017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CD3AE6-8FCA-4594-83D9-3FCCB8D82BEE}" type="slidenum">
              <a:rPr lang="en-US" smtClean="0"/>
              <a:t>‹#›</a:t>
            </a:fld>
            <a:endParaRPr lang="en-US"/>
          </a:p>
        </p:txBody>
      </p:sp>
    </p:spTree>
    <p:extLst>
      <p:ext uri="{BB962C8B-B14F-4D97-AF65-F5344CB8AC3E}">
        <p14:creationId xmlns:p14="http://schemas.microsoft.com/office/powerpoint/2010/main" val="38244972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4000">
              <a:schemeClr val="accent1">
                <a:lumMod val="5000"/>
                <a:lumOff val="95000"/>
              </a:schemeClr>
            </a:gs>
            <a:gs pos="100000">
              <a:schemeClr val="accent1">
                <a:lumMod val="45000"/>
                <a:lumOff val="55000"/>
              </a:schemeClr>
            </a:gs>
            <a:gs pos="0">
              <a:schemeClr val="bg1"/>
            </a:gs>
            <a:gs pos="57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5A7B34-54DB-494A-B3E2-C86DFAB170D0}" type="datetimeFigureOut">
              <a:rPr lang="en-US" smtClean="0"/>
              <a:t>9/7/2017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CD3AE6-8FCA-4594-83D9-3FCCB8D82BEE}" type="slidenum">
              <a:rPr lang="en-US" smtClean="0"/>
              <a:t>‹#›</a:t>
            </a:fld>
            <a:endParaRPr lang="en-US"/>
          </a:p>
        </p:txBody>
      </p:sp>
    </p:spTree>
    <p:extLst>
      <p:ext uri="{BB962C8B-B14F-4D97-AF65-F5344CB8AC3E}">
        <p14:creationId xmlns:p14="http://schemas.microsoft.com/office/powerpoint/2010/main" val="2734089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slide" Target="slide5.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slide" Target="slide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hyperlink" Target="https://www.youtube.com/watch?v=cJRd4LwR-m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SKRRT</a:t>
            </a:r>
            <a:endParaRPr lang="en-US" dirty="0"/>
          </a:p>
        </p:txBody>
      </p:sp>
      <p:sp>
        <p:nvSpPr>
          <p:cNvPr id="3" name="Subtitle 2"/>
          <p:cNvSpPr>
            <a:spLocks noGrp="1"/>
          </p:cNvSpPr>
          <p:nvPr>
            <p:ph type="subTitle" idx="1"/>
          </p:nvPr>
        </p:nvSpPr>
        <p:spPr/>
        <p:txBody>
          <a:bodyPr/>
          <a:lstStyle/>
          <a:p>
            <a:r>
              <a:rPr lang="en-US" dirty="0" smtClean="0"/>
              <a:t>Jeremy</a:t>
            </a:r>
            <a:endParaRPr lang="en-US" dirty="0"/>
          </a:p>
        </p:txBody>
      </p:sp>
      <p:sp>
        <p:nvSpPr>
          <p:cNvPr id="4" name="Down Arrow 3">
            <a:hlinkClick r:id="rId2" action="ppaction://hlinksldjump"/>
          </p:cNvPr>
          <p:cNvSpPr/>
          <p:nvPr/>
        </p:nvSpPr>
        <p:spPr>
          <a:xfrm>
            <a:off x="660400" y="5257800"/>
            <a:ext cx="520700" cy="1003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5" name="Down Arrow 4">
            <a:hlinkClick r:id="rId3" action="ppaction://hlinksldjump"/>
          </p:cNvPr>
          <p:cNvSpPr/>
          <p:nvPr/>
        </p:nvSpPr>
        <p:spPr>
          <a:xfrm>
            <a:off x="5835650" y="5257800"/>
            <a:ext cx="520700" cy="1003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6" name="Down Arrow 5">
            <a:hlinkClick r:id="rId4" action="ppaction://hlinksldjump"/>
          </p:cNvPr>
          <p:cNvSpPr/>
          <p:nvPr/>
        </p:nvSpPr>
        <p:spPr>
          <a:xfrm>
            <a:off x="10928350" y="5257800"/>
            <a:ext cx="520700" cy="1003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7" name="Down Arrow 6">
            <a:hlinkClick r:id="rId5" action="ppaction://hlinksldjump"/>
          </p:cNvPr>
          <p:cNvSpPr/>
          <p:nvPr/>
        </p:nvSpPr>
        <p:spPr>
          <a:xfrm rot="16200000">
            <a:off x="11274425" y="2701926"/>
            <a:ext cx="520700" cy="666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spTree>
    <p:extLst>
      <p:ext uri="{BB962C8B-B14F-4D97-AF65-F5344CB8AC3E}">
        <p14:creationId xmlns:p14="http://schemas.microsoft.com/office/powerpoint/2010/main" val="32001929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FF0000">
                <a:lumMod val="5000"/>
                <a:lumOff val="95000"/>
              </a:srgbClr>
            </a:gs>
            <a:gs pos="100000">
              <a:srgbClr val="FF0000">
                <a:lumMod val="45000"/>
                <a:lumOff val="55000"/>
              </a:srgbClr>
            </a:gs>
            <a:gs pos="0">
              <a:srgbClr val="FF0000">
                <a:lumMod val="1000"/>
                <a:lumOff val="99000"/>
              </a:srgbClr>
            </a:gs>
            <a:gs pos="57000">
              <a:srgbClr val="FF000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2 - Text</a:t>
            </a:r>
            <a:endParaRPr lang="en-US" dirty="0"/>
          </a:p>
        </p:txBody>
      </p:sp>
      <p:sp>
        <p:nvSpPr>
          <p:cNvPr id="3" name="Content Placeholder 2"/>
          <p:cNvSpPr>
            <a:spLocks noGrp="1"/>
          </p:cNvSpPr>
          <p:nvPr>
            <p:ph idx="1"/>
          </p:nvPr>
        </p:nvSpPr>
        <p:spPr/>
        <p:txBody>
          <a:bodyPr>
            <a:normAutofit fontScale="92500" lnSpcReduction="20000"/>
          </a:bodyPr>
          <a:lstStyle/>
          <a:p>
            <a:r>
              <a:rPr lang="en-US" dirty="0"/>
              <a:t>Every morning I wake up and drag myself out of bed. I wonder just how bad this day will be and the trivial fights I will encounter. I take a shower and get ready for school. I gather all of my things and head out the door. I feel as though this day will be worse than the last. But then I see her, and she walks up and smiles at me. She brightens my day like no one else. She makes me laugh and feel important. Yet still, her love and affection is not quite enough to fight off the anger, frustration, and hatred. She tries her best to sooth me and be there for me when she can. But the anger is ever-flowing and it often consumes me. I get so wrapped up in my fury that I lock myself into a trance. I have taken anger management seminars and talked to others. Yet I find myself constantly surrounded. My body shakes and I feel myself tense up. But then there's a delicate touch on my back. It's her. She puts her head on my shoulder, looks up at me, and tells me she loves me. This is all that I need to get through my day. Someone to fight for.</a:t>
            </a:r>
          </a:p>
        </p:txBody>
      </p:sp>
      <p:sp>
        <p:nvSpPr>
          <p:cNvPr id="4" name="Down Arrow 3">
            <a:hlinkClick r:id="rId2"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469906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00B050">
                <a:lumMod val="5000"/>
                <a:lumOff val="95000"/>
              </a:srgbClr>
            </a:gs>
            <a:gs pos="100000">
              <a:srgbClr val="00B050">
                <a:lumMod val="45000"/>
                <a:lumOff val="55000"/>
              </a:srgbClr>
            </a:gs>
            <a:gs pos="0">
              <a:srgbClr val="00B050">
                <a:lumMod val="1000"/>
                <a:lumOff val="99000"/>
              </a:srgbClr>
            </a:gs>
            <a:gs pos="57000">
              <a:srgbClr val="00B05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3 - Image</a:t>
            </a:r>
            <a:endParaRPr lang="en-US" dirty="0"/>
          </a:p>
        </p:txBody>
      </p:sp>
      <p:sp>
        <p:nvSpPr>
          <p:cNvPr id="3" name="Content Placeholder 2"/>
          <p:cNvSpPr>
            <a:spLocks noGrp="1"/>
          </p:cNvSpPr>
          <p:nvPr>
            <p:ph idx="1"/>
          </p:nvPr>
        </p:nvSpPr>
        <p:spPr/>
        <p:txBody>
          <a:bodyPr/>
          <a:lstStyle/>
          <a:p>
            <a:r>
              <a:rPr lang="en-US" dirty="0" smtClean="0"/>
              <a:t>My gf made this</a:t>
            </a:r>
            <a:endParaRPr lang="en-US" dirty="0"/>
          </a:p>
        </p:txBody>
      </p:sp>
      <p:sp>
        <p:nvSpPr>
          <p:cNvPr id="4" name="Down Arrow 3">
            <a:hlinkClick r:id="rId2"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s://media.discordapp.net/attachments/347052088150327297/348559864169103360/150317318409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1414463"/>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57819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7030A0">
                <a:lumMod val="5000"/>
                <a:lumOff val="95000"/>
              </a:srgbClr>
            </a:gs>
            <a:gs pos="100000">
              <a:srgbClr val="7030A0">
                <a:lumMod val="45000"/>
                <a:lumOff val="55000"/>
              </a:srgbClr>
            </a:gs>
            <a:gs pos="0">
              <a:srgbClr val="7030A0">
                <a:lumMod val="1000"/>
                <a:lumOff val="99000"/>
              </a:srgbClr>
            </a:gs>
            <a:gs pos="57000">
              <a:srgbClr val="7030A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4 - Audio</a:t>
            </a:r>
            <a:endParaRPr lang="en-US" dirty="0"/>
          </a:p>
        </p:txBody>
      </p:sp>
      <p:pic>
        <p:nvPicPr>
          <p:cNvPr id="5" name="Saao - Stratosphere_252093305_soundcloud">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11569701" y="60325"/>
            <a:ext cx="609600" cy="609600"/>
          </a:xfrm>
        </p:spPr>
      </p:pic>
      <p:sp>
        <p:nvSpPr>
          <p:cNvPr id="4" name="Down Arrow 3">
            <a:hlinkClick r:id="rId5"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38200" y="1321356"/>
            <a:ext cx="6578600" cy="369332"/>
          </a:xfrm>
          <a:prstGeom prst="rect">
            <a:avLst/>
          </a:prstGeom>
          <a:noFill/>
        </p:spPr>
        <p:txBody>
          <a:bodyPr wrap="square" rtlCol="0">
            <a:spAutoFit/>
          </a:bodyPr>
          <a:lstStyle/>
          <a:p>
            <a:r>
              <a:rPr lang="en-US" dirty="0" smtClean="0"/>
              <a:t>This is my audio</a:t>
            </a:r>
            <a:endParaRPr lang="en-US" dirty="0"/>
          </a:p>
        </p:txBody>
      </p:sp>
    </p:spTree>
    <p:extLst>
      <p:ext uri="{BB962C8B-B14F-4D97-AF65-F5344CB8AC3E}">
        <p14:creationId xmlns:p14="http://schemas.microsoft.com/office/powerpoint/2010/main" val="3131785460"/>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5 - Animation</a:t>
            </a:r>
            <a:endParaRPr lang="en-US" dirty="0"/>
          </a:p>
        </p:txBody>
      </p:sp>
      <p:sp>
        <p:nvSpPr>
          <p:cNvPr id="3" name="Content Placeholder 2"/>
          <p:cNvSpPr>
            <a:spLocks noGrp="1"/>
          </p:cNvSpPr>
          <p:nvPr>
            <p:ph idx="1"/>
          </p:nvPr>
        </p:nvSpPr>
        <p:spPr/>
        <p:txBody>
          <a:bodyPr/>
          <a:lstStyle/>
          <a:p>
            <a:endParaRPr lang="en-US" dirty="0"/>
          </a:p>
        </p:txBody>
      </p:sp>
      <p:sp>
        <p:nvSpPr>
          <p:cNvPr id="4" name="Down Arrow 3">
            <a:hlinkClick r:id="rId2" action="ppaction://hlinksldjump"/>
          </p:cNvPr>
          <p:cNvSpPr/>
          <p:nvPr/>
        </p:nvSpPr>
        <p:spPr>
          <a:xfrm>
            <a:off x="660400" y="5448300"/>
            <a:ext cx="520700" cy="812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6</a:t>
            </a:r>
          </a:p>
        </p:txBody>
      </p:sp>
      <p:sp>
        <p:nvSpPr>
          <p:cNvPr id="5" name="Down Arrow 4">
            <a:hlinkClick r:id="rId3" action="ppaction://hlinksldjump"/>
          </p:cNvPr>
          <p:cNvSpPr/>
          <p:nvPr/>
        </p:nvSpPr>
        <p:spPr>
          <a:xfrm>
            <a:off x="5835650" y="5448300"/>
            <a:ext cx="520700" cy="812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a:t>
            </a:r>
            <a:endParaRPr lang="en-US" dirty="0"/>
          </a:p>
        </p:txBody>
      </p:sp>
      <p:sp>
        <p:nvSpPr>
          <p:cNvPr id="6" name="Down Arrow 5">
            <a:hlinkClick r:id="rId4" action="ppaction://hlinksldjump"/>
          </p:cNvPr>
          <p:cNvSpPr/>
          <p:nvPr/>
        </p:nvSpPr>
        <p:spPr>
          <a:xfrm>
            <a:off x="10928350" y="5448300"/>
            <a:ext cx="520700" cy="812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8</a:t>
            </a:r>
            <a:endParaRPr lang="en-US" dirty="0"/>
          </a:p>
        </p:txBody>
      </p:sp>
      <p:sp>
        <p:nvSpPr>
          <p:cNvPr id="7" name="Down Arrow 6">
            <a:hlinkClick r:id="rId5" action="ppaction://hlinksldjump"/>
          </p:cNvPr>
          <p:cNvSpPr/>
          <p:nvPr/>
        </p:nvSpPr>
        <p:spPr>
          <a:xfrm rot="5400000">
            <a:off x="238125" y="2696369"/>
            <a:ext cx="520700" cy="679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Tree>
    <p:extLst>
      <p:ext uri="{BB962C8B-B14F-4D97-AF65-F5344CB8AC3E}">
        <p14:creationId xmlns:p14="http://schemas.microsoft.com/office/powerpoint/2010/main" val="152919086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FF0000">
                <a:lumMod val="5000"/>
                <a:lumOff val="95000"/>
              </a:srgbClr>
            </a:gs>
            <a:gs pos="100000">
              <a:srgbClr val="FF0000">
                <a:lumMod val="45000"/>
                <a:lumOff val="55000"/>
              </a:srgbClr>
            </a:gs>
            <a:gs pos="0">
              <a:srgbClr val="FF0000">
                <a:lumMod val="1000"/>
                <a:lumOff val="99000"/>
              </a:srgbClr>
            </a:gs>
            <a:gs pos="57000">
              <a:srgbClr val="FF000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6</a:t>
            </a:r>
            <a:endParaRPr lang="en-US" dirty="0"/>
          </a:p>
        </p:txBody>
      </p:sp>
      <p:sp>
        <p:nvSpPr>
          <p:cNvPr id="3" name="Content Placeholder 2"/>
          <p:cNvSpPr>
            <a:spLocks noGrp="1"/>
          </p:cNvSpPr>
          <p:nvPr>
            <p:ph idx="1"/>
          </p:nvPr>
        </p:nvSpPr>
        <p:spPr/>
        <p:txBody>
          <a:bodyPr/>
          <a:lstStyle/>
          <a:p>
            <a:r>
              <a:rPr lang="en-US" dirty="0" smtClean="0">
                <a:hlinkClick r:id="rId2"/>
              </a:rPr>
              <a:t>https://www.youtube.com/watch?v=cJRd4LwR-mM</a:t>
            </a:r>
            <a:r>
              <a:rPr lang="en-US" dirty="0" smtClean="0"/>
              <a:t> </a:t>
            </a:r>
          </a:p>
          <a:p>
            <a:pPr marL="0" indent="0">
              <a:buNone/>
            </a:pPr>
            <a:r>
              <a:rPr lang="en-US" dirty="0" smtClean="0"/>
              <a:t/>
            </a:r>
            <a:br>
              <a:rPr lang="en-US" dirty="0" smtClean="0"/>
            </a:br>
            <a:r>
              <a:rPr lang="en-US" dirty="0" smtClean="0"/>
              <a:t>This is my own video</a:t>
            </a:r>
            <a:endParaRPr lang="en-US" dirty="0"/>
          </a:p>
        </p:txBody>
      </p:sp>
      <p:sp>
        <p:nvSpPr>
          <p:cNvPr id="4" name="Down Arrow 3">
            <a:hlinkClick r:id="rId3"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246043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00B050">
                <a:lumMod val="5000"/>
                <a:lumOff val="95000"/>
              </a:srgbClr>
            </a:gs>
            <a:gs pos="100000">
              <a:srgbClr val="00B050">
                <a:lumMod val="45000"/>
                <a:lumOff val="55000"/>
              </a:srgbClr>
            </a:gs>
            <a:gs pos="0">
              <a:srgbClr val="00B050">
                <a:lumMod val="1000"/>
                <a:lumOff val="99000"/>
              </a:srgbClr>
            </a:gs>
            <a:gs pos="57000">
              <a:srgbClr val="00B05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7</a:t>
            </a:r>
            <a:endParaRPr lang="en-US" dirty="0"/>
          </a:p>
        </p:txBody>
      </p:sp>
      <p:sp>
        <p:nvSpPr>
          <p:cNvPr id="3" name="Content Placeholder 2"/>
          <p:cNvSpPr>
            <a:spLocks noGrp="1"/>
          </p:cNvSpPr>
          <p:nvPr>
            <p:ph idx="1"/>
          </p:nvPr>
        </p:nvSpPr>
        <p:spPr/>
        <p:txBody>
          <a:bodyPr/>
          <a:lstStyle/>
          <a:p>
            <a:endParaRPr lang="en-US"/>
          </a:p>
        </p:txBody>
      </p:sp>
      <p:sp>
        <p:nvSpPr>
          <p:cNvPr id="4" name="Down Arrow 3">
            <a:hlinkClick r:id="rId2"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120212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34000">
              <a:srgbClr val="7030A0">
                <a:lumMod val="5000"/>
                <a:lumOff val="95000"/>
              </a:srgbClr>
            </a:gs>
            <a:gs pos="100000">
              <a:srgbClr val="7030A0">
                <a:lumMod val="45000"/>
                <a:lumOff val="55000"/>
              </a:srgbClr>
            </a:gs>
            <a:gs pos="0">
              <a:srgbClr val="7030A0">
                <a:lumMod val="1000"/>
                <a:lumOff val="99000"/>
              </a:srgbClr>
            </a:gs>
            <a:gs pos="57000">
              <a:srgbClr val="7030A0">
                <a:lumMod val="30000"/>
                <a:lumOff val="70000"/>
              </a:srgb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8</a:t>
            </a:r>
            <a:endParaRPr lang="en-US" dirty="0"/>
          </a:p>
        </p:txBody>
      </p:sp>
      <p:sp>
        <p:nvSpPr>
          <p:cNvPr id="3" name="Content Placeholder 2"/>
          <p:cNvSpPr>
            <a:spLocks noGrp="1"/>
          </p:cNvSpPr>
          <p:nvPr>
            <p:ph idx="1"/>
          </p:nvPr>
        </p:nvSpPr>
        <p:spPr/>
        <p:txBody>
          <a:bodyPr/>
          <a:lstStyle/>
          <a:p>
            <a:endParaRPr lang="en-US" dirty="0"/>
          </a:p>
        </p:txBody>
      </p:sp>
      <p:sp>
        <p:nvSpPr>
          <p:cNvPr id="4" name="Down Arrow 3">
            <a:hlinkClick r:id="rId2" action="ppaction://hlinksldjump"/>
          </p:cNvPr>
          <p:cNvSpPr/>
          <p:nvPr/>
        </p:nvSpPr>
        <p:spPr>
          <a:xfrm rot="10800000">
            <a:off x="317500" y="230188"/>
            <a:ext cx="520700" cy="1358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746118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282</Words>
  <Application>Microsoft Office PowerPoint</Application>
  <PresentationFormat>Widescreen</PresentationFormat>
  <Paragraphs>22</Paragraphs>
  <Slides>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SKRRT</vt:lpstr>
      <vt:lpstr>Slide 2 - Text</vt:lpstr>
      <vt:lpstr>Slide 3 - Image</vt:lpstr>
      <vt:lpstr>Slide 4 - Audio</vt:lpstr>
      <vt:lpstr>Slide 5 - Animation</vt:lpstr>
      <vt:lpstr>Slide 6</vt:lpstr>
      <vt:lpstr>Slide 7</vt:lpstr>
      <vt:lpstr>Slide 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Jeremy Hoffmann</dc:creator>
  <cp:lastModifiedBy>Hoffmann, Jeremy</cp:lastModifiedBy>
  <cp:revision>4</cp:revision>
  <dcterms:created xsi:type="dcterms:W3CDTF">2017-09-08T00:53:57Z</dcterms:created>
  <dcterms:modified xsi:type="dcterms:W3CDTF">2017-09-08T01:24:52Z</dcterms:modified>
</cp:coreProperties>
</file>