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02250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13754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921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48321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311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1853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40759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0795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73871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94480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04885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7342A8-4D98-4744-872A-6DDB41561572}" type="datetimeFigureOut">
              <a:rPr lang="en-US" smtClean="0"/>
              <a:t>11/16/2017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CAC359-CA19-47BA-9D1E-83A4179E28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8108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165100" y="215900"/>
            <a:ext cx="1803400" cy="6477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0500" y="254000"/>
            <a:ext cx="1727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Introduction slide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165100" y="1397000"/>
            <a:ext cx="1803400" cy="736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190500" y="1460500"/>
            <a:ext cx="17272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Slide 1. Adventure begins</a:t>
            </a:r>
            <a:endParaRPr lang="en-US" sz="1600" dirty="0"/>
          </a:p>
        </p:txBody>
      </p:sp>
      <p:sp>
        <p:nvSpPr>
          <p:cNvPr id="10" name="Rectangle 9"/>
          <p:cNvSpPr/>
          <p:nvPr/>
        </p:nvSpPr>
        <p:spPr>
          <a:xfrm>
            <a:off x="165100" y="2489200"/>
            <a:ext cx="1803400" cy="9271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90500" y="2540000"/>
            <a:ext cx="17272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Slide 2. first choice: Incoming artillery! Hide in a mortar hole or hide in a shack</a:t>
            </a:r>
            <a:endParaRPr lang="en-US" sz="1400" dirty="0"/>
          </a:p>
        </p:txBody>
      </p:sp>
      <p:cxnSp>
        <p:nvCxnSpPr>
          <p:cNvPr id="13" name="Straight Arrow Connector 12"/>
          <p:cNvCxnSpPr/>
          <p:nvPr/>
        </p:nvCxnSpPr>
        <p:spPr>
          <a:xfrm flipH="1">
            <a:off x="1270000" y="900331"/>
            <a:ext cx="12700" cy="49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 flipH="1">
            <a:off x="1016000" y="2133600"/>
            <a:ext cx="469900" cy="2540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>
            <a:off x="1016000" y="3416300"/>
            <a:ext cx="0" cy="7493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>
            <a:off x="1968500" y="3186331"/>
            <a:ext cx="812800" cy="8141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0" y="4292600"/>
            <a:ext cx="1752600" cy="8255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ectangle 21"/>
          <p:cNvSpPr/>
          <p:nvPr/>
        </p:nvSpPr>
        <p:spPr>
          <a:xfrm>
            <a:off x="2374900" y="4157881"/>
            <a:ext cx="1536700" cy="10795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/>
          <p:cNvSpPr txBox="1"/>
          <p:nvPr/>
        </p:nvSpPr>
        <p:spPr>
          <a:xfrm>
            <a:off x="0" y="4292600"/>
            <a:ext cx="1752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Mortar hole: You survived, but you lost your backpack</a:t>
            </a:r>
            <a:endParaRPr lang="en-US" sz="1600" dirty="0"/>
          </a:p>
        </p:txBody>
      </p:sp>
      <p:sp>
        <p:nvSpPr>
          <p:cNvPr id="24" name="TextBox 23"/>
          <p:cNvSpPr txBox="1"/>
          <p:nvPr/>
        </p:nvSpPr>
        <p:spPr>
          <a:xfrm>
            <a:off x="2374900" y="4165600"/>
            <a:ext cx="15367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Shack: the shack collapsed on you and you were killed</a:t>
            </a:r>
            <a:endParaRPr lang="en-US" sz="1600" dirty="0"/>
          </a:p>
        </p:txBody>
      </p:sp>
      <p:cxnSp>
        <p:nvCxnSpPr>
          <p:cNvPr id="26" name="Straight Arrow Connector 25"/>
          <p:cNvCxnSpPr/>
          <p:nvPr/>
        </p:nvCxnSpPr>
        <p:spPr>
          <a:xfrm flipH="1" flipV="1">
            <a:off x="1917700" y="3494107"/>
            <a:ext cx="584200" cy="50639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/>
          <p:nvPr/>
        </p:nvCxnSpPr>
        <p:spPr>
          <a:xfrm>
            <a:off x="1016000" y="5237381"/>
            <a:ext cx="0" cy="6173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ounded Rectangle 28"/>
          <p:cNvSpPr/>
          <p:nvPr/>
        </p:nvSpPr>
        <p:spPr>
          <a:xfrm>
            <a:off x="165100" y="5969000"/>
            <a:ext cx="1905000" cy="8890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292100" y="5994400"/>
            <a:ext cx="1778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Report to the CO: greet formally or informally</a:t>
            </a:r>
            <a:endParaRPr lang="en-US" sz="1600" dirty="0"/>
          </a:p>
        </p:txBody>
      </p:sp>
      <p:cxnSp>
        <p:nvCxnSpPr>
          <p:cNvPr id="32" name="Straight Arrow Connector 31"/>
          <p:cNvCxnSpPr/>
          <p:nvPr/>
        </p:nvCxnSpPr>
        <p:spPr>
          <a:xfrm flipV="1">
            <a:off x="2070100" y="5237381"/>
            <a:ext cx="2222500" cy="7570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/>
          <p:cNvSpPr/>
          <p:nvPr/>
        </p:nvSpPr>
        <p:spPr>
          <a:xfrm>
            <a:off x="4495800" y="4845903"/>
            <a:ext cx="1854200" cy="80559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/>
          <p:cNvSpPr txBox="1"/>
          <p:nvPr/>
        </p:nvSpPr>
        <p:spPr>
          <a:xfrm>
            <a:off x="4533900" y="4902200"/>
            <a:ext cx="17907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Formally: get a relaxed greeting back.</a:t>
            </a:r>
            <a:endParaRPr lang="en-US" sz="1600" dirty="0"/>
          </a:p>
        </p:txBody>
      </p:sp>
      <p:cxnSp>
        <p:nvCxnSpPr>
          <p:cNvPr id="36" name="Straight Arrow Connector 35"/>
          <p:cNvCxnSpPr/>
          <p:nvPr/>
        </p:nvCxnSpPr>
        <p:spPr>
          <a:xfrm>
            <a:off x="2209800" y="6409898"/>
            <a:ext cx="18288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Rectangle 36"/>
          <p:cNvSpPr/>
          <p:nvPr/>
        </p:nvSpPr>
        <p:spPr>
          <a:xfrm>
            <a:off x="4292600" y="5969000"/>
            <a:ext cx="2044700" cy="85639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TextBox 37"/>
          <p:cNvSpPr txBox="1"/>
          <p:nvPr/>
        </p:nvSpPr>
        <p:spPr>
          <a:xfrm>
            <a:off x="4292600" y="5994400"/>
            <a:ext cx="2032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Informally: Get scolded at but nothing bad results.</a:t>
            </a:r>
            <a:endParaRPr lang="en-US" sz="1600" dirty="0"/>
          </a:p>
        </p:txBody>
      </p:sp>
      <p:cxnSp>
        <p:nvCxnSpPr>
          <p:cNvPr id="40" name="Straight Arrow Connector 39"/>
          <p:cNvCxnSpPr/>
          <p:nvPr/>
        </p:nvCxnSpPr>
        <p:spPr>
          <a:xfrm>
            <a:off x="6438900" y="5248701"/>
            <a:ext cx="1231900" cy="29733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/>
          <p:nvPr/>
        </p:nvCxnSpPr>
        <p:spPr>
          <a:xfrm flipV="1">
            <a:off x="6388100" y="5854700"/>
            <a:ext cx="1308100" cy="4445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ectangle 42"/>
          <p:cNvSpPr/>
          <p:nvPr/>
        </p:nvSpPr>
        <p:spPr>
          <a:xfrm>
            <a:off x="7823200" y="5237381"/>
            <a:ext cx="1993900" cy="115981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TextBox 43"/>
          <p:cNvSpPr txBox="1"/>
          <p:nvPr/>
        </p:nvSpPr>
        <p:spPr>
          <a:xfrm>
            <a:off x="7785100" y="5248701"/>
            <a:ext cx="2006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You report to your squad and you get settled in at your bunk</a:t>
            </a:r>
            <a:endParaRPr lang="en-US" dirty="0"/>
          </a:p>
        </p:txBody>
      </p:sp>
      <p:cxnSp>
        <p:nvCxnSpPr>
          <p:cNvPr id="46" name="Straight Arrow Connector 45"/>
          <p:cNvCxnSpPr/>
          <p:nvPr/>
        </p:nvCxnSpPr>
        <p:spPr>
          <a:xfrm>
            <a:off x="9906000" y="5651500"/>
            <a:ext cx="6350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Rectangle 46"/>
          <p:cNvSpPr/>
          <p:nvPr/>
        </p:nvSpPr>
        <p:spPr>
          <a:xfrm>
            <a:off x="10668000" y="5397370"/>
            <a:ext cx="1409700" cy="9998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TextBox 47"/>
          <p:cNvSpPr txBox="1"/>
          <p:nvPr/>
        </p:nvSpPr>
        <p:spPr>
          <a:xfrm>
            <a:off x="10629900" y="5397370"/>
            <a:ext cx="14351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You can talk to the squad and become friends, or clean your rife</a:t>
            </a:r>
            <a:endParaRPr lang="en-US" sz="1400" dirty="0"/>
          </a:p>
        </p:txBody>
      </p:sp>
      <p:cxnSp>
        <p:nvCxnSpPr>
          <p:cNvPr id="50" name="Straight Arrow Connector 49"/>
          <p:cNvCxnSpPr/>
          <p:nvPr/>
        </p:nvCxnSpPr>
        <p:spPr>
          <a:xfrm flipH="1" flipV="1">
            <a:off x="11468100" y="4495800"/>
            <a:ext cx="12700" cy="8218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Rectangle 50"/>
          <p:cNvSpPr/>
          <p:nvPr/>
        </p:nvSpPr>
        <p:spPr>
          <a:xfrm>
            <a:off x="10668000" y="3394115"/>
            <a:ext cx="1397000" cy="102201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TextBox 51"/>
          <p:cNvSpPr txBox="1"/>
          <p:nvPr/>
        </p:nvSpPr>
        <p:spPr>
          <a:xfrm>
            <a:off x="10693400" y="3429000"/>
            <a:ext cx="13970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Cleaned rifle: your gun is clean and will fire without jam</a:t>
            </a:r>
            <a:endParaRPr lang="en-US" sz="1400" dirty="0"/>
          </a:p>
        </p:txBody>
      </p:sp>
      <p:cxnSp>
        <p:nvCxnSpPr>
          <p:cNvPr id="54" name="Straight Arrow Connector 53"/>
          <p:cNvCxnSpPr/>
          <p:nvPr/>
        </p:nvCxnSpPr>
        <p:spPr>
          <a:xfrm flipH="1" flipV="1">
            <a:off x="9906000" y="4495800"/>
            <a:ext cx="787400" cy="8218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Rectangle 54"/>
          <p:cNvSpPr/>
          <p:nvPr/>
        </p:nvSpPr>
        <p:spPr>
          <a:xfrm>
            <a:off x="8572501" y="3348394"/>
            <a:ext cx="1511299" cy="106773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TextBox 55"/>
          <p:cNvSpPr txBox="1"/>
          <p:nvPr/>
        </p:nvSpPr>
        <p:spPr>
          <a:xfrm>
            <a:off x="8674100" y="3394115"/>
            <a:ext cx="14097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Acquaintance: you know every ones names </a:t>
            </a:r>
            <a:endParaRPr lang="en-US" sz="1600" dirty="0"/>
          </a:p>
        </p:txBody>
      </p:sp>
      <p:cxnSp>
        <p:nvCxnSpPr>
          <p:cNvPr id="58" name="Straight Arrow Connector 57"/>
          <p:cNvCxnSpPr/>
          <p:nvPr/>
        </p:nvCxnSpPr>
        <p:spPr>
          <a:xfrm flipV="1">
            <a:off x="9328150" y="2743200"/>
            <a:ext cx="0" cy="4431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/>
          <p:nvPr/>
        </p:nvCxnSpPr>
        <p:spPr>
          <a:xfrm flipV="1">
            <a:off x="11347450" y="2768600"/>
            <a:ext cx="0" cy="57979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Rectangle 60"/>
          <p:cNvSpPr/>
          <p:nvPr/>
        </p:nvSpPr>
        <p:spPr>
          <a:xfrm>
            <a:off x="8382000" y="1892300"/>
            <a:ext cx="1409700" cy="8509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Rectangle 61"/>
          <p:cNvSpPr/>
          <p:nvPr/>
        </p:nvSpPr>
        <p:spPr>
          <a:xfrm>
            <a:off x="10426700" y="1892300"/>
            <a:ext cx="1638300" cy="8509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TextBox 62"/>
          <p:cNvSpPr txBox="1"/>
          <p:nvPr/>
        </p:nvSpPr>
        <p:spPr>
          <a:xfrm>
            <a:off x="8382000" y="1892300"/>
            <a:ext cx="14351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Since you’re the new one on the squad, you must be on lookout duty</a:t>
            </a:r>
            <a:endParaRPr lang="en-US" sz="1200" dirty="0"/>
          </a:p>
        </p:txBody>
      </p:sp>
      <p:sp>
        <p:nvSpPr>
          <p:cNvPr id="65" name="TextBox 64"/>
          <p:cNvSpPr txBox="1"/>
          <p:nvPr/>
        </p:nvSpPr>
        <p:spPr>
          <a:xfrm>
            <a:off x="10426700" y="1892300"/>
            <a:ext cx="16383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Since you’re the new one on the squad, you must be on lookout duty</a:t>
            </a:r>
            <a:endParaRPr lang="en-US" sz="1400" dirty="0"/>
          </a:p>
        </p:txBody>
      </p:sp>
      <p:cxnSp>
        <p:nvCxnSpPr>
          <p:cNvPr id="75" name="Straight Arrow Connector 74"/>
          <p:cNvCxnSpPr/>
          <p:nvPr/>
        </p:nvCxnSpPr>
        <p:spPr>
          <a:xfrm flipH="1" flipV="1">
            <a:off x="10693400" y="1460500"/>
            <a:ext cx="127000" cy="304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Rectangle 75"/>
          <p:cNvSpPr/>
          <p:nvPr/>
        </p:nvSpPr>
        <p:spPr>
          <a:xfrm>
            <a:off x="9791700" y="368300"/>
            <a:ext cx="2146300" cy="102201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TextBox 76"/>
          <p:cNvSpPr txBox="1"/>
          <p:nvPr/>
        </p:nvSpPr>
        <p:spPr>
          <a:xfrm>
            <a:off x="9817100" y="339428"/>
            <a:ext cx="20574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Squad leader instructs you where to go and you follow him to the lookout post</a:t>
            </a:r>
            <a:endParaRPr lang="en-US" sz="1600" dirty="0"/>
          </a:p>
        </p:txBody>
      </p:sp>
      <p:cxnSp>
        <p:nvCxnSpPr>
          <p:cNvPr id="81" name="Straight Arrow Connector 80"/>
          <p:cNvCxnSpPr/>
          <p:nvPr/>
        </p:nvCxnSpPr>
        <p:spPr>
          <a:xfrm flipV="1">
            <a:off x="9378950" y="1460500"/>
            <a:ext cx="438150" cy="304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Straight Arrow Connector 82"/>
          <p:cNvCxnSpPr/>
          <p:nvPr/>
        </p:nvCxnSpPr>
        <p:spPr>
          <a:xfrm flipH="1">
            <a:off x="8820150" y="863600"/>
            <a:ext cx="77787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Rectangle 83"/>
          <p:cNvSpPr/>
          <p:nvPr/>
        </p:nvSpPr>
        <p:spPr>
          <a:xfrm>
            <a:off x="7188200" y="254000"/>
            <a:ext cx="1485900" cy="113631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TextBox 84"/>
          <p:cNvSpPr txBox="1"/>
          <p:nvPr/>
        </p:nvSpPr>
        <p:spPr>
          <a:xfrm>
            <a:off x="7200900" y="254000"/>
            <a:ext cx="14732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You get into position, and night rolls in.</a:t>
            </a:r>
            <a:endParaRPr lang="en-US" dirty="0"/>
          </a:p>
        </p:txBody>
      </p:sp>
      <p:cxnSp>
        <p:nvCxnSpPr>
          <p:cNvPr id="87" name="Straight Arrow Connector 86"/>
          <p:cNvCxnSpPr/>
          <p:nvPr/>
        </p:nvCxnSpPr>
        <p:spPr>
          <a:xfrm flipH="1">
            <a:off x="6553200" y="822156"/>
            <a:ext cx="4953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Rectangle 87"/>
          <p:cNvSpPr/>
          <p:nvPr/>
        </p:nvSpPr>
        <p:spPr>
          <a:xfrm>
            <a:off x="5054600" y="339428"/>
            <a:ext cx="1473200" cy="17058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TextBox 88"/>
          <p:cNvSpPr txBox="1"/>
          <p:nvPr/>
        </p:nvSpPr>
        <p:spPr>
          <a:xfrm>
            <a:off x="5175250" y="368300"/>
            <a:ext cx="1149350" cy="16158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You’ve been up for hours on end and your eyes are starting to strain while gazing over the vast amounts of barbed wire and mortar holes</a:t>
            </a:r>
            <a:endParaRPr lang="en-US" sz="1100" dirty="0"/>
          </a:p>
        </p:txBody>
      </p:sp>
      <p:cxnSp>
        <p:nvCxnSpPr>
          <p:cNvPr id="91" name="Straight Arrow Connector 90"/>
          <p:cNvCxnSpPr/>
          <p:nvPr/>
        </p:nvCxnSpPr>
        <p:spPr>
          <a:xfrm flipH="1">
            <a:off x="4292600" y="1041400"/>
            <a:ext cx="6604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Rectangle 91"/>
          <p:cNvSpPr/>
          <p:nvPr/>
        </p:nvSpPr>
        <p:spPr>
          <a:xfrm>
            <a:off x="2882900" y="546100"/>
            <a:ext cx="1320800" cy="149917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TextBox 92"/>
          <p:cNvSpPr txBox="1"/>
          <p:nvPr/>
        </p:nvSpPr>
        <p:spPr>
          <a:xfrm>
            <a:off x="2997200" y="596900"/>
            <a:ext cx="1143000" cy="12618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Out in the distance you see something move. FIRE! Or wait and observe</a:t>
            </a:r>
            <a:r>
              <a:rPr lang="en-US" sz="1600" dirty="0" smtClean="0"/>
              <a:t>.</a:t>
            </a:r>
            <a:endParaRPr lang="en-US" sz="1600" dirty="0"/>
          </a:p>
        </p:txBody>
      </p:sp>
      <p:cxnSp>
        <p:nvCxnSpPr>
          <p:cNvPr id="100" name="Straight Arrow Connector 99"/>
          <p:cNvCxnSpPr/>
          <p:nvPr/>
        </p:nvCxnSpPr>
        <p:spPr>
          <a:xfrm flipH="1">
            <a:off x="3416300" y="2133600"/>
            <a:ext cx="25400" cy="71280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Straight Arrow Connector 101"/>
          <p:cNvCxnSpPr/>
          <p:nvPr/>
        </p:nvCxnSpPr>
        <p:spPr>
          <a:xfrm>
            <a:off x="4203700" y="2133600"/>
            <a:ext cx="749300" cy="58969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Rectangle 102"/>
          <p:cNvSpPr/>
          <p:nvPr/>
        </p:nvSpPr>
        <p:spPr>
          <a:xfrm>
            <a:off x="2743200" y="2846407"/>
            <a:ext cx="1460500" cy="99562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TextBox 103"/>
          <p:cNvSpPr txBox="1"/>
          <p:nvPr/>
        </p:nvSpPr>
        <p:spPr>
          <a:xfrm>
            <a:off x="2717799" y="2934732"/>
            <a:ext cx="153670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You fire! You see the shadowy figure collapse and you hear a faint yell.</a:t>
            </a:r>
            <a:endParaRPr lang="en-US" sz="1200" dirty="0"/>
          </a:p>
        </p:txBody>
      </p:sp>
      <p:sp>
        <p:nvSpPr>
          <p:cNvPr id="105" name="Rectangle 104"/>
          <p:cNvSpPr/>
          <p:nvPr/>
        </p:nvSpPr>
        <p:spPr>
          <a:xfrm>
            <a:off x="4787900" y="2846407"/>
            <a:ext cx="1536700" cy="103585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TextBox 109"/>
          <p:cNvSpPr txBox="1"/>
          <p:nvPr/>
        </p:nvSpPr>
        <p:spPr>
          <a:xfrm>
            <a:off x="4826000" y="2927662"/>
            <a:ext cx="1447799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You observe and notice that the figure looks like a man!</a:t>
            </a:r>
            <a:endParaRPr lang="en-US" sz="1400" dirty="0"/>
          </a:p>
        </p:txBody>
      </p:sp>
      <p:sp>
        <p:nvSpPr>
          <p:cNvPr id="111" name="TextBox 110"/>
          <p:cNvSpPr txBox="1"/>
          <p:nvPr/>
        </p:nvSpPr>
        <p:spPr>
          <a:xfrm>
            <a:off x="2374900" y="101600"/>
            <a:ext cx="1879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By: Max Mongeau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74998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250</Words>
  <Application>Microsoft Office PowerPoint</Application>
  <PresentationFormat>Widescreen</PresentationFormat>
  <Paragraphs>21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Monegau, Max</dc:creator>
  <cp:lastModifiedBy>Monegau, Max</cp:lastModifiedBy>
  <cp:revision>5</cp:revision>
  <dcterms:created xsi:type="dcterms:W3CDTF">2017-11-17T00:43:11Z</dcterms:created>
  <dcterms:modified xsi:type="dcterms:W3CDTF">2017-11-17T01:23:21Z</dcterms:modified>
</cp:coreProperties>
</file>

<file path=docProps/thumbnail.jpeg>
</file>