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2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7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9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3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5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7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7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8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4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8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5100" y="215900"/>
            <a:ext cx="180340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0500" y="254000"/>
            <a:ext cx="172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Introduction slide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5100" y="1397000"/>
            <a:ext cx="18034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" y="1460500"/>
            <a:ext cx="172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Slide 1. Adventure begins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165100" y="2489200"/>
            <a:ext cx="1803400" cy="927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0500" y="2540000"/>
            <a:ext cx="172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Slide 2. first choice: Incoming artillery! Hide in a mortar hole or hide in a shack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270000" y="900331"/>
            <a:ext cx="12700" cy="49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016000" y="2133600"/>
            <a:ext cx="469900" cy="25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016000" y="3416300"/>
            <a:ext cx="0" cy="749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68500" y="3186331"/>
            <a:ext cx="812800" cy="814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4292600"/>
            <a:ext cx="17526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374900" y="4157881"/>
            <a:ext cx="1536700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0" y="4292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Mortar hole: You survived, but you lost your backpack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4900" y="4165600"/>
            <a:ext cx="1536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Shack: the shack collapsed on you and you were killed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1917700" y="3494107"/>
            <a:ext cx="584200" cy="50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016000" y="5237381"/>
            <a:ext cx="0" cy="617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65100" y="5969000"/>
            <a:ext cx="1905000" cy="88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2100" y="5994400"/>
            <a:ext cx="177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Report to the CO: greet formally or informally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070100" y="5237381"/>
            <a:ext cx="2222500" cy="757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495800" y="4845903"/>
            <a:ext cx="1854200" cy="805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533900" y="4902200"/>
            <a:ext cx="1790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Formally: get a relaxed greeting back.</a:t>
            </a:r>
            <a:endParaRPr lang="en-US" sz="16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209800" y="6409898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292600" y="5969000"/>
            <a:ext cx="2044700" cy="856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292600" y="5994400"/>
            <a:ext cx="203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Informally: Get scolded at but nothing bad results.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438900" y="5248701"/>
            <a:ext cx="1231900" cy="297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388100" y="5854700"/>
            <a:ext cx="1308100" cy="444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823200" y="5237381"/>
            <a:ext cx="1993900" cy="1159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785100" y="5248701"/>
            <a:ext cx="200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report to your squad and you get settled in at your bunk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9906000" y="5651500"/>
            <a:ext cx="63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0668000" y="5397370"/>
            <a:ext cx="1409700" cy="999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629900" y="5397370"/>
            <a:ext cx="1435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You can talk to the squad and become friends, or clean your rife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1468100" y="4495800"/>
            <a:ext cx="12700" cy="821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0668000" y="3394115"/>
            <a:ext cx="1397000" cy="1022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0693400" y="3429000"/>
            <a:ext cx="139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Cleaned rifle: your gun is clean and will fire without jam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9906000" y="4495800"/>
            <a:ext cx="787400" cy="821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8572501" y="3348394"/>
            <a:ext cx="1511299" cy="1067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8674100" y="3394115"/>
            <a:ext cx="1409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Acquaintance: you know every ones names </a:t>
            </a:r>
            <a:endParaRPr lang="en-US" sz="16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9328150" y="2743200"/>
            <a:ext cx="0" cy="443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11347450" y="2768600"/>
            <a:ext cx="0" cy="579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8382000" y="1892300"/>
            <a:ext cx="1409700" cy="850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0426700" y="1892300"/>
            <a:ext cx="1638300" cy="850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382000" y="1892300"/>
            <a:ext cx="1435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Since you’re the new one on the squad, you must be on lookout duty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10426700" y="1892300"/>
            <a:ext cx="1638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Since you’re the new one on the squad, you must be on lookout duty</a:t>
            </a:r>
            <a:endParaRPr lang="en-US" sz="14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 flipV="1">
            <a:off x="10693400" y="1460500"/>
            <a:ext cx="1270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9791700" y="368300"/>
            <a:ext cx="2146300" cy="1022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9817100" y="339428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Squad leader instructs you where to go and you follow him to the lookout post</a:t>
            </a:r>
            <a:endParaRPr lang="en-US" sz="1600" dirty="0"/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9378950" y="1460500"/>
            <a:ext cx="43815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8820150" y="863600"/>
            <a:ext cx="777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188200" y="254000"/>
            <a:ext cx="1485900" cy="1136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7200900" y="254000"/>
            <a:ext cx="147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get into position, and night rolls in.</a:t>
            </a:r>
            <a:endParaRPr lang="en-US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6553200" y="822156"/>
            <a:ext cx="495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054600" y="339428"/>
            <a:ext cx="1473200" cy="1705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175250" y="368300"/>
            <a:ext cx="114935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You’ve been up for hours on end and your eyes are starting to strain while gazing over the vast amounts of barbed wire and mortar holes</a:t>
            </a:r>
            <a:endParaRPr lang="en-US" sz="1100" dirty="0"/>
          </a:p>
        </p:txBody>
      </p:sp>
      <p:cxnSp>
        <p:nvCxnSpPr>
          <p:cNvPr id="91" name="Straight Arrow Connector 90"/>
          <p:cNvCxnSpPr/>
          <p:nvPr/>
        </p:nvCxnSpPr>
        <p:spPr>
          <a:xfrm flipH="1">
            <a:off x="4292600" y="1041400"/>
            <a:ext cx="66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882900" y="546100"/>
            <a:ext cx="1320800" cy="1499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2997200" y="596900"/>
            <a:ext cx="1143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 in the distance you see something move. FIRE! Or wait and observe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100" name="Straight Arrow Connector 99"/>
          <p:cNvCxnSpPr/>
          <p:nvPr/>
        </p:nvCxnSpPr>
        <p:spPr>
          <a:xfrm flipH="1">
            <a:off x="3416300" y="2133600"/>
            <a:ext cx="25400" cy="712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203700" y="2133600"/>
            <a:ext cx="749300" cy="589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743200" y="2846407"/>
            <a:ext cx="1460500" cy="995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2717799" y="2934732"/>
            <a:ext cx="1536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You fire! You see the shadowy figure collapse and you hear a faint yell.</a:t>
            </a:r>
            <a:endParaRPr lang="en-US" sz="1200" dirty="0"/>
          </a:p>
        </p:txBody>
      </p:sp>
      <p:sp>
        <p:nvSpPr>
          <p:cNvPr id="105" name="Rectangle 104"/>
          <p:cNvSpPr/>
          <p:nvPr/>
        </p:nvSpPr>
        <p:spPr>
          <a:xfrm>
            <a:off x="4787900" y="2846407"/>
            <a:ext cx="1536700" cy="1035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4826000" y="2927662"/>
            <a:ext cx="1447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You observe and notice that the figure looks like a man!</a:t>
            </a:r>
            <a:endParaRPr lang="en-US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2374900" y="101600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Max Mongeau</a:t>
            </a:r>
            <a:endParaRPr lang="en-US" dirty="0"/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6388100" y="3186331"/>
            <a:ext cx="508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350000" y="3881769"/>
            <a:ext cx="431800" cy="276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7048500" y="2934732"/>
            <a:ext cx="12827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6896100" y="4157881"/>
            <a:ext cx="1314451" cy="960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7086599" y="2934732"/>
            <a:ext cx="1244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FIRE! He has to be an enemy so you shoot</a:t>
            </a:r>
            <a:endParaRPr lang="en-US" sz="1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6940549" y="4101182"/>
            <a:ext cx="13144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WAIT! He could be friendly, so you wait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749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271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Monegau, Max</dc:creator>
  <cp:lastModifiedBy>Monegau, Max</cp:lastModifiedBy>
  <cp:revision>6</cp:revision>
  <dcterms:created xsi:type="dcterms:W3CDTF">2017-11-17T00:43:11Z</dcterms:created>
  <dcterms:modified xsi:type="dcterms:W3CDTF">2017-11-17T01:32:45Z</dcterms:modified>
</cp:coreProperties>
</file>