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0646-C20B-4496-86A1-26207EB8D08A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02478-B0EF-4ABE-86EB-A42691E11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63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0646-C20B-4496-86A1-26207EB8D08A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02478-B0EF-4ABE-86EB-A42691E11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10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0646-C20B-4496-86A1-26207EB8D08A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02478-B0EF-4ABE-86EB-A42691E11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71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0646-C20B-4496-86A1-26207EB8D08A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02478-B0EF-4ABE-86EB-A42691E11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625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0646-C20B-4496-86A1-26207EB8D08A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02478-B0EF-4ABE-86EB-A42691E11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561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0646-C20B-4496-86A1-26207EB8D08A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02478-B0EF-4ABE-86EB-A42691E11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84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0646-C20B-4496-86A1-26207EB8D08A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02478-B0EF-4ABE-86EB-A42691E11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995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0646-C20B-4496-86A1-26207EB8D08A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02478-B0EF-4ABE-86EB-A42691E11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629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0646-C20B-4496-86A1-26207EB8D08A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02478-B0EF-4ABE-86EB-A42691E11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791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0646-C20B-4496-86A1-26207EB8D08A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02478-B0EF-4ABE-86EB-A42691E11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25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0646-C20B-4496-86A1-26207EB8D08A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02478-B0EF-4ABE-86EB-A42691E11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650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00646-C20B-4496-86A1-26207EB8D08A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02478-B0EF-4ABE-86EB-A42691E11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860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7000" y="114300"/>
            <a:ext cx="1765300" cy="825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3200" y="317500"/>
            <a:ext cx="1638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is multimedia?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819400" y="114300"/>
            <a:ext cx="2133600" cy="8495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997200" y="215900"/>
            <a:ext cx="180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is multimedia?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600700" y="114300"/>
            <a:ext cx="2082800" cy="8495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702300" y="215900"/>
            <a:ext cx="186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Building blocks of multimedia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8216900" y="165100"/>
            <a:ext cx="1498600" cy="7987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10388600" y="114300"/>
            <a:ext cx="1562100" cy="8495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331200" y="266700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0604500" y="2159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Text</a:t>
            </a:r>
            <a:endParaRPr lang="en-US" dirty="0"/>
          </a:p>
        </p:txBody>
      </p:sp>
      <p:cxnSp>
        <p:nvCxnSpPr>
          <p:cNvPr id="17" name="Straight Arrow Connector 16"/>
          <p:cNvCxnSpPr>
            <a:endCxn id="6" idx="1"/>
          </p:cNvCxnSpPr>
          <p:nvPr/>
        </p:nvCxnSpPr>
        <p:spPr>
          <a:xfrm>
            <a:off x="1892300" y="495300"/>
            <a:ext cx="927100" cy="437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067300" y="495300"/>
            <a:ext cx="419100" cy="899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0" idx="3"/>
            <a:endCxn id="12" idx="1"/>
          </p:cNvCxnSpPr>
          <p:nvPr/>
        </p:nvCxnSpPr>
        <p:spPr>
          <a:xfrm>
            <a:off x="7683500" y="539066"/>
            <a:ext cx="533400" cy="25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9817100" y="495300"/>
            <a:ext cx="4445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Down Arrow 23"/>
          <p:cNvSpPr/>
          <p:nvPr/>
        </p:nvSpPr>
        <p:spPr>
          <a:xfrm>
            <a:off x="11087100" y="963831"/>
            <a:ext cx="228600" cy="4458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0515600" y="1562100"/>
            <a:ext cx="1562100" cy="1092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8331200" y="1638300"/>
            <a:ext cx="1485900" cy="1041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0604500" y="1562100"/>
            <a:ext cx="134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Images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8445500" y="1727200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Images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5994400" y="1803400"/>
            <a:ext cx="1816100" cy="876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3848100" y="1931432"/>
            <a:ext cx="1638300" cy="7482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6134100" y="1803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Audio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4025900" y="1931432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Audio</a:t>
            </a:r>
            <a:endParaRPr lang="en-US" dirty="0"/>
          </a:p>
        </p:txBody>
      </p:sp>
      <p:sp>
        <p:nvSpPr>
          <p:cNvPr id="33" name="Rounded Rectangle 32"/>
          <p:cNvSpPr/>
          <p:nvPr/>
        </p:nvSpPr>
        <p:spPr>
          <a:xfrm>
            <a:off x="2197100" y="1803400"/>
            <a:ext cx="1371600" cy="8763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/>
        </p:nvSpPr>
        <p:spPr>
          <a:xfrm>
            <a:off x="203200" y="1931432"/>
            <a:ext cx="1638300" cy="7482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2311400" y="1931432"/>
            <a:ext cx="119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Animation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30200" y="1931432"/>
            <a:ext cx="140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Animation</a:t>
            </a:r>
            <a:endParaRPr lang="en-US" dirty="0"/>
          </a:p>
        </p:txBody>
      </p:sp>
      <p:sp>
        <p:nvSpPr>
          <p:cNvPr id="38" name="Left Arrow 37"/>
          <p:cNvSpPr/>
          <p:nvPr/>
        </p:nvSpPr>
        <p:spPr>
          <a:xfrm>
            <a:off x="9817100" y="2096532"/>
            <a:ext cx="571500" cy="2042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Left Arrow 38"/>
          <p:cNvSpPr/>
          <p:nvPr/>
        </p:nvSpPr>
        <p:spPr>
          <a:xfrm>
            <a:off x="7912100" y="2096532"/>
            <a:ext cx="317500" cy="2042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Left Arrow 39"/>
          <p:cNvSpPr/>
          <p:nvPr/>
        </p:nvSpPr>
        <p:spPr>
          <a:xfrm>
            <a:off x="5664200" y="2096532"/>
            <a:ext cx="330200" cy="2042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Left Arrow 40"/>
          <p:cNvSpPr/>
          <p:nvPr/>
        </p:nvSpPr>
        <p:spPr>
          <a:xfrm>
            <a:off x="3657600" y="2172732"/>
            <a:ext cx="190500" cy="26566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Left Arrow 41"/>
          <p:cNvSpPr/>
          <p:nvPr/>
        </p:nvSpPr>
        <p:spPr>
          <a:xfrm>
            <a:off x="1930400" y="2172732"/>
            <a:ext cx="190500" cy="12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203200" y="3225800"/>
            <a:ext cx="15367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2197100" y="3251200"/>
            <a:ext cx="1460500" cy="1041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330200" y="3340100"/>
            <a:ext cx="140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2311400" y="3352800"/>
            <a:ext cx="125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457700" y="3340100"/>
            <a:ext cx="1854200" cy="1054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4559300" y="33528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Hardware needed</a:t>
            </a:r>
            <a:endParaRPr lang="en-US" dirty="0"/>
          </a:p>
        </p:txBody>
      </p:sp>
      <p:sp>
        <p:nvSpPr>
          <p:cNvPr id="49" name="Rounded Rectangle 48"/>
          <p:cNvSpPr/>
          <p:nvPr/>
        </p:nvSpPr>
        <p:spPr>
          <a:xfrm>
            <a:off x="6870700" y="3352800"/>
            <a:ext cx="1981200" cy="1041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6985000" y="3467100"/>
            <a:ext cx="1739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Software needed</a:t>
            </a:r>
            <a:endParaRPr lang="en-US" dirty="0"/>
          </a:p>
        </p:txBody>
      </p:sp>
      <p:sp>
        <p:nvSpPr>
          <p:cNvPr id="51" name="Rectangle 50"/>
          <p:cNvSpPr/>
          <p:nvPr/>
        </p:nvSpPr>
        <p:spPr>
          <a:xfrm>
            <a:off x="9817100" y="3467100"/>
            <a:ext cx="2006600" cy="927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10007600" y="3568700"/>
            <a:ext cx="1612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Copyrights</a:t>
            </a:r>
            <a:endParaRPr lang="en-US" dirty="0"/>
          </a:p>
        </p:txBody>
      </p:sp>
      <p:sp>
        <p:nvSpPr>
          <p:cNvPr id="53" name="Rectangle 52"/>
          <p:cNvSpPr/>
          <p:nvPr/>
        </p:nvSpPr>
        <p:spPr>
          <a:xfrm>
            <a:off x="1752600" y="5562600"/>
            <a:ext cx="8509000" cy="965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4660900" y="5969000"/>
            <a:ext cx="290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55" name="Down Arrow 54"/>
          <p:cNvSpPr/>
          <p:nvPr/>
        </p:nvSpPr>
        <p:spPr>
          <a:xfrm>
            <a:off x="889000" y="2768600"/>
            <a:ext cx="304800" cy="368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ight Arrow 55"/>
          <p:cNvSpPr/>
          <p:nvPr/>
        </p:nvSpPr>
        <p:spPr>
          <a:xfrm>
            <a:off x="1841500" y="3568700"/>
            <a:ext cx="279400" cy="266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ight Arrow 56"/>
          <p:cNvSpPr/>
          <p:nvPr/>
        </p:nvSpPr>
        <p:spPr>
          <a:xfrm>
            <a:off x="3771900" y="3568700"/>
            <a:ext cx="584200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ight Arrow 57"/>
          <p:cNvSpPr/>
          <p:nvPr/>
        </p:nvSpPr>
        <p:spPr>
          <a:xfrm>
            <a:off x="6375400" y="3722132"/>
            <a:ext cx="419100" cy="2769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ight Arrow 58"/>
          <p:cNvSpPr/>
          <p:nvPr/>
        </p:nvSpPr>
        <p:spPr>
          <a:xfrm>
            <a:off x="9042400" y="3835400"/>
            <a:ext cx="647700" cy="2780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Bent Arrow 59"/>
          <p:cNvSpPr/>
          <p:nvPr/>
        </p:nvSpPr>
        <p:spPr>
          <a:xfrm rot="10800000">
            <a:off x="10604500" y="4762500"/>
            <a:ext cx="812800" cy="1206500"/>
          </a:xfrm>
          <a:prstGeom prst="bentArrow">
            <a:avLst>
              <a:gd name="adj1" fmla="val 25000"/>
              <a:gd name="adj2" fmla="val 21341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810500" y="5816600"/>
            <a:ext cx="133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Max Mongeau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9979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30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Monegau, Max</dc:creator>
  <cp:lastModifiedBy>Monegau, Max</cp:lastModifiedBy>
  <cp:revision>3</cp:revision>
  <dcterms:created xsi:type="dcterms:W3CDTF">2017-10-26T22:55:09Z</dcterms:created>
  <dcterms:modified xsi:type="dcterms:W3CDTF">2017-10-26T23:07:15Z</dcterms:modified>
</cp:coreProperties>
</file>