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895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047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043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735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903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107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711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85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445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54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244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4E3DE-7DCA-4AA3-B5F2-D8BEF09F762F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12153-DDC8-464B-860E-DCC85CE81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038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slide" Target="slide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hN3Myq15CVQ" TargetMode="Externa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Adventures of Po </a:t>
            </a:r>
            <a:r>
              <a:rPr lang="en-US" dirty="0" err="1" smtClean="0"/>
              <a:t>Boi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ross 4">
            <a:hlinkClick r:id="rId2" action="ppaction://hlinksldjump"/>
          </p:cNvPr>
          <p:cNvSpPr/>
          <p:nvPr/>
        </p:nvSpPr>
        <p:spPr>
          <a:xfrm>
            <a:off x="317500" y="5867400"/>
            <a:ext cx="1790700" cy="8636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hlinkClick r:id="rId3" action="ppaction://hlinksldjump"/>
          </p:cNvPr>
          <p:cNvSpPr/>
          <p:nvPr/>
        </p:nvSpPr>
        <p:spPr>
          <a:xfrm>
            <a:off x="3352800" y="5702300"/>
            <a:ext cx="1079500" cy="1028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>
            <a:hlinkClick r:id="rId4" action="ppaction://hlinksldjump"/>
          </p:cNvPr>
          <p:cNvSpPr/>
          <p:nvPr/>
        </p:nvSpPr>
        <p:spPr>
          <a:xfrm>
            <a:off x="5854700" y="5778500"/>
            <a:ext cx="1422400" cy="9525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Direct Access Storage 7">
            <a:hlinkClick r:id="rId5" action="ppaction://hlinksldjump"/>
          </p:cNvPr>
          <p:cNvSpPr/>
          <p:nvPr/>
        </p:nvSpPr>
        <p:spPr>
          <a:xfrm>
            <a:off x="8915400" y="5575300"/>
            <a:ext cx="1917700" cy="1054100"/>
          </a:xfrm>
          <a:prstGeom prst="flowChartMagneticDru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219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Adding in some additional text. What’s next Steve?</a:t>
            </a:r>
            <a:endParaRPr lang="en-US" dirty="0"/>
          </a:p>
        </p:txBody>
      </p:sp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609600" y="5397500"/>
            <a:ext cx="1651000" cy="889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78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3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4" name="4-Point Star 3">
            <a:hlinkClick r:id="rId3" action="ppaction://hlinksldjump"/>
          </p:cNvPr>
          <p:cNvSpPr/>
          <p:nvPr/>
        </p:nvSpPr>
        <p:spPr>
          <a:xfrm>
            <a:off x="736600" y="5537200"/>
            <a:ext cx="1498600" cy="11430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574800"/>
            <a:ext cx="242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Just googled “Logic”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40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4</a:t>
            </a:r>
            <a:endParaRPr lang="en-US" dirty="0"/>
          </a:p>
        </p:txBody>
      </p:sp>
      <p:pic>
        <p:nvPicPr>
          <p:cNvPr id="5" name="Logic - 1-800-273-8255 ft. Alessia Cara &amp; Khalid (Official Audio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sp>
        <p:nvSpPr>
          <p:cNvPr id="4" name="Flowchart: Collate 3">
            <a:hlinkClick r:id="rId5" action="ppaction://hlinksldjump"/>
          </p:cNvPr>
          <p:cNvSpPr/>
          <p:nvPr/>
        </p:nvSpPr>
        <p:spPr>
          <a:xfrm>
            <a:off x="546100" y="5765800"/>
            <a:ext cx="1041400" cy="939800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100" y="1447800"/>
            <a:ext cx="3416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Got the audio off of youtube.com</a:t>
            </a:r>
          </a:p>
          <a:p>
            <a:r>
              <a:rPr lang="en-US" dirty="0" smtClean="0"/>
              <a:t>The song is from the rapper logic</a:t>
            </a:r>
          </a:p>
          <a:p>
            <a:r>
              <a:rPr lang="en-US" dirty="0" smtClean="0"/>
              <a:t>The song: 1-800-273-8255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234343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2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you like these animations</a:t>
            </a:r>
            <a:endParaRPr lang="en-US" dirty="0"/>
          </a:p>
        </p:txBody>
      </p:sp>
      <p:sp>
        <p:nvSpPr>
          <p:cNvPr id="4" name="4-Point Star 3">
            <a:hlinkClick r:id="rId2" action="ppaction://hlinksldjump"/>
          </p:cNvPr>
          <p:cNvSpPr/>
          <p:nvPr/>
        </p:nvSpPr>
        <p:spPr>
          <a:xfrm>
            <a:off x="215900" y="3136900"/>
            <a:ext cx="1244600" cy="10668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ross 4">
            <a:hlinkClick r:id="rId3" action="ppaction://hlinksldjump"/>
          </p:cNvPr>
          <p:cNvSpPr/>
          <p:nvPr/>
        </p:nvSpPr>
        <p:spPr>
          <a:xfrm>
            <a:off x="838200" y="5715000"/>
            <a:ext cx="977900" cy="8509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Bevel 5">
            <a:hlinkClick r:id="rId4" action="ppaction://hlinksldjump"/>
          </p:cNvPr>
          <p:cNvSpPr/>
          <p:nvPr/>
        </p:nvSpPr>
        <p:spPr>
          <a:xfrm>
            <a:off x="3225800" y="5892800"/>
            <a:ext cx="1600200" cy="8636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ightning Bolt 6">
            <a:hlinkClick r:id="rId5" action="ppaction://hlinksldjump"/>
          </p:cNvPr>
          <p:cNvSpPr/>
          <p:nvPr/>
        </p:nvSpPr>
        <p:spPr>
          <a:xfrm>
            <a:off x="6756400" y="5956300"/>
            <a:ext cx="1460500" cy="76200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669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6</a:t>
            </a:r>
            <a:endParaRPr lang="en-US" dirty="0"/>
          </a:p>
        </p:txBody>
      </p:sp>
      <p:sp>
        <p:nvSpPr>
          <p:cNvPr id="4" name="Oval 3">
            <a:hlinkClick r:id="rId3" action="ppaction://hlinksldjump"/>
          </p:cNvPr>
          <p:cNvSpPr/>
          <p:nvPr/>
        </p:nvSpPr>
        <p:spPr>
          <a:xfrm>
            <a:off x="622300" y="6057900"/>
            <a:ext cx="7747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hN3Myq15CVQ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810000" y="271462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226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hlinkClick r:id="rId2" action="ppaction://hlinksldjump"/>
          </p:cNvPr>
          <p:cNvSpPr/>
          <p:nvPr/>
        </p:nvSpPr>
        <p:spPr>
          <a:xfrm>
            <a:off x="622300" y="5765800"/>
            <a:ext cx="1193800" cy="1092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606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xplosion 1 3">
            <a:hlinkClick r:id="rId2" action="ppaction://hlinksldjump"/>
          </p:cNvPr>
          <p:cNvSpPr/>
          <p:nvPr/>
        </p:nvSpPr>
        <p:spPr>
          <a:xfrm>
            <a:off x="673100" y="5600700"/>
            <a:ext cx="1104900" cy="9652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21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55</Words>
  <Application>Microsoft Office PowerPoint</Application>
  <PresentationFormat>Widescreen</PresentationFormat>
  <Paragraphs>14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Adventures of Po Boi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</dc:title>
  <dc:creator>Max Monegau</dc:creator>
  <cp:lastModifiedBy>Monegau, Max</cp:lastModifiedBy>
  <cp:revision>3</cp:revision>
  <dcterms:created xsi:type="dcterms:W3CDTF">2017-09-08T00:53:48Z</dcterms:created>
  <dcterms:modified xsi:type="dcterms:W3CDTF">2017-09-08T01:22:41Z</dcterms:modified>
</cp:coreProperties>
</file>