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6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92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96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5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994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08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431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762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38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31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77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EB5822-3139-4CE9-8E84-4DB6BD1E08EB}" type="datetimeFigureOut">
              <a:rPr lang="en-US" smtClean="0"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3FE3F-237D-4A7C-A482-FC8961FB3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27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Project 2 Wireframe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Brandon Hernandez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7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1295400" y="3416300"/>
            <a:ext cx="9779000" cy="2540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270000" y="2209800"/>
            <a:ext cx="952500" cy="959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349500" y="3584446"/>
            <a:ext cx="952500" cy="959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2000</a:t>
            </a:r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3721100" y="2209800"/>
            <a:ext cx="952500" cy="965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2004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054600" y="3594100"/>
            <a:ext cx="96520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2006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09700" y="2552184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2" action="ppaction://hlinksldjump"/>
              </a:rPr>
              <a:t>1998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6172200" y="2233045"/>
            <a:ext cx="96520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2008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7289800" y="3603754"/>
            <a:ext cx="96520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8483600" y="2229108"/>
            <a:ext cx="96520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9652000" y="3603754"/>
            <a:ext cx="965200" cy="93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70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1998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89134" y="2191451"/>
            <a:ext cx="1511939" cy="1408298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1701800" y="2197100"/>
            <a:ext cx="1498600" cy="139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Album 1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3945467" y="2197100"/>
            <a:ext cx="1498600" cy="1397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Album 2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6140" y="2191451"/>
            <a:ext cx="1511939" cy="14082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60835" y="2710934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Album 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17841" y="2710934"/>
            <a:ext cx="968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Album 4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rot="13449016">
            <a:off x="299026" y="420713"/>
            <a:ext cx="917217" cy="963924"/>
          </a:xfrm>
          <a:prstGeom prst="rightArrow">
            <a:avLst>
              <a:gd name="adj1" fmla="val 50000"/>
              <a:gd name="adj2" fmla="val 43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308101" y="848816"/>
            <a:ext cx="1308099" cy="646331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" action="ppaction://hlinkshowjump?jump=previousslide"/>
              </a:rPr>
              <a:t>Back to Main 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79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Album 1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51" b="10651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When this album came out</a:t>
            </a:r>
          </a:p>
          <a:p>
            <a:r>
              <a:rPr lang="en-US" dirty="0" smtClean="0"/>
              <a:t>Why it was important</a:t>
            </a:r>
          </a:p>
          <a:p>
            <a:r>
              <a:rPr lang="en-US" dirty="0" smtClean="0"/>
              <a:t>A brief description of the project</a:t>
            </a:r>
          </a:p>
          <a:p>
            <a:r>
              <a:rPr lang="en-US" dirty="0" smtClean="0"/>
              <a:t>Top 3 songs off it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10800000">
            <a:off x="839788" y="5499100"/>
            <a:ext cx="1243012" cy="965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98700" y="5868988"/>
            <a:ext cx="1409700" cy="369332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hlinkClick r:id="rId3" action="ppaction://hlinksldjump"/>
              </a:rPr>
              <a:t>Back to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89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gular Pentagon 1"/>
          <p:cNvSpPr/>
          <p:nvPr/>
        </p:nvSpPr>
        <p:spPr>
          <a:xfrm>
            <a:off x="5207000" y="1981200"/>
            <a:ext cx="1320800" cy="1282700"/>
          </a:xfrm>
          <a:prstGeom prst="pent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2019300" y="3873500"/>
            <a:ext cx="1143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3676650" y="3873500"/>
            <a:ext cx="1143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334000" y="3873500"/>
            <a:ext cx="1143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896100" y="3873500"/>
            <a:ext cx="1143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58200" y="3873500"/>
            <a:ext cx="11430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7"/>
          <p:cNvSpPr/>
          <p:nvPr/>
        </p:nvSpPr>
        <p:spPr>
          <a:xfrm>
            <a:off x="72707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>
            <a:off x="140652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>
            <a:off x="211137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>
            <a:off x="292417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>
            <a:off x="362902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Isosceles Triangle 12"/>
          <p:cNvSpPr/>
          <p:nvPr/>
        </p:nvSpPr>
        <p:spPr>
          <a:xfrm>
            <a:off x="433387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/>
          <p:cNvSpPr/>
          <p:nvPr/>
        </p:nvSpPr>
        <p:spPr>
          <a:xfrm>
            <a:off x="503872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Isosceles Triangle 14"/>
          <p:cNvSpPr/>
          <p:nvPr/>
        </p:nvSpPr>
        <p:spPr>
          <a:xfrm>
            <a:off x="574357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/>
          <p:cNvSpPr/>
          <p:nvPr/>
        </p:nvSpPr>
        <p:spPr>
          <a:xfrm>
            <a:off x="6448425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/>
          <p:cNvSpPr/>
          <p:nvPr/>
        </p:nvSpPr>
        <p:spPr>
          <a:xfrm>
            <a:off x="721995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sosceles Triangle 17"/>
          <p:cNvSpPr/>
          <p:nvPr/>
        </p:nvSpPr>
        <p:spPr>
          <a:xfrm>
            <a:off x="792480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Isosceles Triangle 18"/>
          <p:cNvSpPr/>
          <p:nvPr/>
        </p:nvSpPr>
        <p:spPr>
          <a:xfrm>
            <a:off x="862965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>
            <a:off x="944245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/>
          <p:cNvSpPr/>
          <p:nvPr/>
        </p:nvSpPr>
        <p:spPr>
          <a:xfrm>
            <a:off x="1014730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>
            <a:off x="10852150" y="5600700"/>
            <a:ext cx="558800" cy="571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stCxn id="2" idx="1"/>
            <a:endCxn id="3" idx="0"/>
          </p:cNvCxnSpPr>
          <p:nvPr/>
        </p:nvCxnSpPr>
        <p:spPr>
          <a:xfrm flipH="1">
            <a:off x="2590800" y="2471147"/>
            <a:ext cx="2616201" cy="1402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" idx="2"/>
            <a:endCxn id="4" idx="0"/>
          </p:cNvCxnSpPr>
          <p:nvPr/>
        </p:nvCxnSpPr>
        <p:spPr>
          <a:xfrm flipH="1">
            <a:off x="4248150" y="3263897"/>
            <a:ext cx="1211101" cy="609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" idx="3"/>
            <a:endCxn id="5" idx="0"/>
          </p:cNvCxnSpPr>
          <p:nvPr/>
        </p:nvCxnSpPr>
        <p:spPr>
          <a:xfrm>
            <a:off x="5867400" y="3263900"/>
            <a:ext cx="38100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" idx="4"/>
            <a:endCxn id="6" idx="0"/>
          </p:cNvCxnSpPr>
          <p:nvPr/>
        </p:nvCxnSpPr>
        <p:spPr>
          <a:xfrm>
            <a:off x="6275549" y="3263897"/>
            <a:ext cx="1192051" cy="6096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" idx="5"/>
            <a:endCxn id="7" idx="0"/>
          </p:cNvCxnSpPr>
          <p:nvPr/>
        </p:nvCxnSpPr>
        <p:spPr>
          <a:xfrm>
            <a:off x="6527799" y="2471147"/>
            <a:ext cx="2501901" cy="14023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3" idx="1"/>
            <a:endCxn id="8" idx="0"/>
          </p:cNvCxnSpPr>
          <p:nvPr/>
        </p:nvCxnSpPr>
        <p:spPr>
          <a:xfrm flipH="1">
            <a:off x="1006475" y="4406900"/>
            <a:ext cx="1012825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3" idx="2"/>
            <a:endCxn id="9" idx="0"/>
          </p:cNvCxnSpPr>
          <p:nvPr/>
        </p:nvCxnSpPr>
        <p:spPr>
          <a:xfrm flipH="1">
            <a:off x="1685925" y="4940300"/>
            <a:ext cx="904875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" idx="2"/>
            <a:endCxn id="10" idx="0"/>
          </p:cNvCxnSpPr>
          <p:nvPr/>
        </p:nvCxnSpPr>
        <p:spPr>
          <a:xfrm flipH="1">
            <a:off x="2390775" y="4940300"/>
            <a:ext cx="200025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4" idx="1"/>
            <a:endCxn id="11" idx="0"/>
          </p:cNvCxnSpPr>
          <p:nvPr/>
        </p:nvCxnSpPr>
        <p:spPr>
          <a:xfrm flipH="1">
            <a:off x="3203575" y="4406900"/>
            <a:ext cx="473075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4" idx="2"/>
            <a:endCxn id="12" idx="0"/>
          </p:cNvCxnSpPr>
          <p:nvPr/>
        </p:nvCxnSpPr>
        <p:spPr>
          <a:xfrm flipH="1">
            <a:off x="3908425" y="4940300"/>
            <a:ext cx="339725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4" idx="2"/>
            <a:endCxn id="13" idx="0"/>
          </p:cNvCxnSpPr>
          <p:nvPr/>
        </p:nvCxnSpPr>
        <p:spPr>
          <a:xfrm>
            <a:off x="4248150" y="4940300"/>
            <a:ext cx="365125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5" idx="1"/>
            <a:endCxn id="14" idx="0"/>
          </p:cNvCxnSpPr>
          <p:nvPr/>
        </p:nvCxnSpPr>
        <p:spPr>
          <a:xfrm flipH="1">
            <a:off x="5318125" y="4406900"/>
            <a:ext cx="15875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5" idx="2"/>
            <a:endCxn id="15" idx="0"/>
          </p:cNvCxnSpPr>
          <p:nvPr/>
        </p:nvCxnSpPr>
        <p:spPr>
          <a:xfrm>
            <a:off x="5905500" y="4940300"/>
            <a:ext cx="117475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5" idx="3"/>
            <a:endCxn id="16" idx="0"/>
          </p:cNvCxnSpPr>
          <p:nvPr/>
        </p:nvCxnSpPr>
        <p:spPr>
          <a:xfrm>
            <a:off x="6477000" y="4406900"/>
            <a:ext cx="250825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6" idx="1"/>
            <a:endCxn id="17" idx="0"/>
          </p:cNvCxnSpPr>
          <p:nvPr/>
        </p:nvCxnSpPr>
        <p:spPr>
          <a:xfrm>
            <a:off x="6896100" y="4406900"/>
            <a:ext cx="603250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6" idx="2"/>
            <a:endCxn id="18" idx="0"/>
          </p:cNvCxnSpPr>
          <p:nvPr/>
        </p:nvCxnSpPr>
        <p:spPr>
          <a:xfrm>
            <a:off x="7467600" y="4940300"/>
            <a:ext cx="736600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6" idx="3"/>
            <a:endCxn id="19" idx="0"/>
          </p:cNvCxnSpPr>
          <p:nvPr/>
        </p:nvCxnSpPr>
        <p:spPr>
          <a:xfrm>
            <a:off x="8039100" y="4406900"/>
            <a:ext cx="869950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7" idx="2"/>
            <a:endCxn id="20" idx="0"/>
          </p:cNvCxnSpPr>
          <p:nvPr/>
        </p:nvCxnSpPr>
        <p:spPr>
          <a:xfrm>
            <a:off x="9029700" y="4940300"/>
            <a:ext cx="692150" cy="660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7" idx="3"/>
            <a:endCxn id="21" idx="0"/>
          </p:cNvCxnSpPr>
          <p:nvPr/>
        </p:nvCxnSpPr>
        <p:spPr>
          <a:xfrm>
            <a:off x="9601200" y="4406900"/>
            <a:ext cx="825500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7" idx="3"/>
            <a:endCxn id="22" idx="0"/>
          </p:cNvCxnSpPr>
          <p:nvPr/>
        </p:nvCxnSpPr>
        <p:spPr>
          <a:xfrm>
            <a:off x="9601200" y="4406900"/>
            <a:ext cx="1530350" cy="1193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5022850" y="520700"/>
            <a:ext cx="1689100" cy="1155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Arrow Connector 83"/>
          <p:cNvCxnSpPr>
            <a:stCxn id="82" idx="2"/>
            <a:endCxn id="2" idx="0"/>
          </p:cNvCxnSpPr>
          <p:nvPr/>
        </p:nvCxnSpPr>
        <p:spPr>
          <a:xfrm>
            <a:off x="5867400" y="1676400"/>
            <a:ext cx="0" cy="3048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67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52</Words>
  <Application>Microsoft Office PowerPoint</Application>
  <PresentationFormat>Widescreen</PresentationFormat>
  <Paragraphs>23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Project 2 Wireframe</vt:lpstr>
      <vt:lpstr>PowerPoint Presentation</vt:lpstr>
      <vt:lpstr>1998</vt:lpstr>
      <vt:lpstr>Album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 Hernandez</dc:creator>
  <cp:lastModifiedBy>Hernandez, Brandon</cp:lastModifiedBy>
  <cp:revision>6</cp:revision>
  <dcterms:created xsi:type="dcterms:W3CDTF">2017-11-17T00:02:37Z</dcterms:created>
  <dcterms:modified xsi:type="dcterms:W3CDTF">2017-11-17T01:53:52Z</dcterms:modified>
</cp:coreProperties>
</file>