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58682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46921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89632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33547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9947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0851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94319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57629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038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4131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17784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EB5822-3139-4CE9-8E84-4DB6BD1E08EB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A3FE3F-237D-4A7C-A482-FC8961FB3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70273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Project 2 Wireframe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 Brandon Hernandez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6477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Arrow Connector 8"/>
          <p:cNvCxnSpPr/>
          <p:nvPr/>
        </p:nvCxnSpPr>
        <p:spPr>
          <a:xfrm flipV="1">
            <a:off x="1295400" y="3416300"/>
            <a:ext cx="9779000" cy="2540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Oval 12"/>
          <p:cNvSpPr/>
          <p:nvPr/>
        </p:nvSpPr>
        <p:spPr>
          <a:xfrm>
            <a:off x="1270000" y="2209800"/>
            <a:ext cx="952500" cy="95910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2349500" y="3584446"/>
            <a:ext cx="952500" cy="95910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2000</a:t>
            </a:r>
            <a:endParaRPr lang="en-US" dirty="0"/>
          </a:p>
        </p:txBody>
      </p:sp>
      <p:sp>
        <p:nvSpPr>
          <p:cNvPr id="15" name="Oval 14"/>
          <p:cNvSpPr/>
          <p:nvPr/>
        </p:nvSpPr>
        <p:spPr>
          <a:xfrm>
            <a:off x="3721100" y="2209800"/>
            <a:ext cx="952500" cy="965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2004</a:t>
            </a:r>
            <a:endParaRPr lang="en-US" dirty="0"/>
          </a:p>
        </p:txBody>
      </p:sp>
      <p:sp>
        <p:nvSpPr>
          <p:cNvPr id="16" name="Oval 15"/>
          <p:cNvSpPr/>
          <p:nvPr/>
        </p:nvSpPr>
        <p:spPr>
          <a:xfrm>
            <a:off x="5054600" y="3594100"/>
            <a:ext cx="965200" cy="939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2006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1409700" y="2552184"/>
            <a:ext cx="673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2" action="ppaction://hlinksldjump"/>
              </a:rPr>
              <a:t>1998</a:t>
            </a:r>
            <a:endParaRPr lang="en-US" dirty="0"/>
          </a:p>
        </p:txBody>
      </p:sp>
      <p:sp>
        <p:nvSpPr>
          <p:cNvPr id="18" name="Oval 17"/>
          <p:cNvSpPr/>
          <p:nvPr/>
        </p:nvSpPr>
        <p:spPr>
          <a:xfrm>
            <a:off x="6172200" y="2233045"/>
            <a:ext cx="965200" cy="939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2008</a:t>
            </a:r>
            <a:endParaRPr lang="en-US" dirty="0"/>
          </a:p>
        </p:txBody>
      </p:sp>
      <p:sp>
        <p:nvSpPr>
          <p:cNvPr id="19" name="Oval 18"/>
          <p:cNvSpPr/>
          <p:nvPr/>
        </p:nvSpPr>
        <p:spPr>
          <a:xfrm>
            <a:off x="7289800" y="3603754"/>
            <a:ext cx="965200" cy="939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2010</a:t>
            </a:r>
            <a:endParaRPr lang="en-US" dirty="0"/>
          </a:p>
        </p:txBody>
      </p:sp>
      <p:sp>
        <p:nvSpPr>
          <p:cNvPr id="20" name="Oval 19"/>
          <p:cNvSpPr/>
          <p:nvPr/>
        </p:nvSpPr>
        <p:spPr>
          <a:xfrm>
            <a:off x="8483600" y="2229108"/>
            <a:ext cx="965200" cy="939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2012</a:t>
            </a:r>
            <a:endParaRPr lang="en-US" dirty="0"/>
          </a:p>
        </p:txBody>
      </p:sp>
      <p:sp>
        <p:nvSpPr>
          <p:cNvPr id="21" name="Oval 20"/>
          <p:cNvSpPr/>
          <p:nvPr/>
        </p:nvSpPr>
        <p:spPr>
          <a:xfrm>
            <a:off x="9652000" y="3603754"/>
            <a:ext cx="965200" cy="939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2014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9703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1998</a:t>
            </a:r>
            <a:endParaRPr lang="en-US" dirty="0"/>
          </a:p>
        </p:txBody>
      </p:sp>
      <p:pic>
        <p:nvPicPr>
          <p:cNvPr id="7" name="Content Placeholder 6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6189134" y="2191451"/>
            <a:ext cx="1511939" cy="1408298"/>
          </a:xfrm>
          <a:prstGeom prst="rect">
            <a:avLst/>
          </a:prstGeom>
        </p:spPr>
      </p:pic>
      <p:sp>
        <p:nvSpPr>
          <p:cNvPr id="4" name="Rounded Rectangle 3"/>
          <p:cNvSpPr/>
          <p:nvPr/>
        </p:nvSpPr>
        <p:spPr>
          <a:xfrm>
            <a:off x="1701800" y="2197100"/>
            <a:ext cx="1498600" cy="13970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hlinkClick r:id="rId3" action="ppaction://hlinksldjump"/>
              </a:rPr>
              <a:t>Album 1</a:t>
            </a:r>
            <a:endParaRPr lang="en-US" dirty="0"/>
          </a:p>
        </p:txBody>
      </p:sp>
      <p:sp>
        <p:nvSpPr>
          <p:cNvPr id="5" name="Rounded Rectangle 4"/>
          <p:cNvSpPr/>
          <p:nvPr/>
        </p:nvSpPr>
        <p:spPr>
          <a:xfrm>
            <a:off x="3945467" y="2197100"/>
            <a:ext cx="1498600" cy="13970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Album 2</a:t>
            </a:r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446140" y="2191451"/>
            <a:ext cx="1511939" cy="1408298"/>
          </a:xfrm>
          <a:prstGeom prst="rect">
            <a:avLst/>
          </a:prstGeom>
        </p:spPr>
      </p:pic>
      <p:sp>
        <p:nvSpPr>
          <p:cNvPr id="10" name="TextBox 9"/>
          <p:cNvSpPr txBox="1"/>
          <p:nvPr/>
        </p:nvSpPr>
        <p:spPr>
          <a:xfrm>
            <a:off x="6460835" y="2710934"/>
            <a:ext cx="9685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Album 3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8717841" y="2710934"/>
            <a:ext cx="9685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Album 4</a:t>
            </a:r>
            <a:endParaRPr lang="en-US" dirty="0"/>
          </a:p>
        </p:txBody>
      </p:sp>
      <p:sp>
        <p:nvSpPr>
          <p:cNvPr id="14" name="Right Arrow 13"/>
          <p:cNvSpPr/>
          <p:nvPr/>
        </p:nvSpPr>
        <p:spPr>
          <a:xfrm rot="13449016">
            <a:off x="299026" y="420713"/>
            <a:ext cx="917217" cy="963924"/>
          </a:xfrm>
          <a:prstGeom prst="rightArrow">
            <a:avLst>
              <a:gd name="adj1" fmla="val 50000"/>
              <a:gd name="adj2" fmla="val 4377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1308101" y="848816"/>
            <a:ext cx="1308099" cy="646331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previousslide"/>
              </a:rPr>
              <a:t>Back to Main Menu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3791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Album 1</a:t>
            </a:r>
            <a:endParaRPr lang="en-US" dirty="0"/>
          </a:p>
        </p:txBody>
      </p:sp>
      <p:pic>
        <p:nvPicPr>
          <p:cNvPr id="5" name="Picture Placeholder 4"/>
          <p:cNvPicPr>
            <a:picLocks noGrp="1" noChangeAspect="1"/>
          </p:cNvPicPr>
          <p:nvPr>
            <p:ph type="pic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0651" b="10651"/>
          <a:stretch>
            <a:fillRect/>
          </a:stretch>
        </p:blipFill>
        <p:spPr/>
      </p:pic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When this album came out</a:t>
            </a:r>
          </a:p>
          <a:p>
            <a:r>
              <a:rPr lang="en-US" dirty="0" smtClean="0"/>
              <a:t>Why it was important</a:t>
            </a:r>
          </a:p>
          <a:p>
            <a:r>
              <a:rPr lang="en-US" dirty="0" smtClean="0"/>
              <a:t>A brief description of the project</a:t>
            </a:r>
          </a:p>
          <a:p>
            <a:r>
              <a:rPr lang="en-US" dirty="0" smtClean="0"/>
              <a:t>Top 3 songs off it</a:t>
            </a:r>
            <a:endParaRPr lang="en-US" dirty="0"/>
          </a:p>
        </p:txBody>
      </p:sp>
      <p:sp>
        <p:nvSpPr>
          <p:cNvPr id="6" name="Right Arrow 5"/>
          <p:cNvSpPr/>
          <p:nvPr/>
        </p:nvSpPr>
        <p:spPr>
          <a:xfrm rot="10800000">
            <a:off x="839788" y="5499100"/>
            <a:ext cx="1243012" cy="9652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2298700" y="5868988"/>
            <a:ext cx="1409700" cy="369332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>
                <a:hlinkClick r:id="rId3" action="ppaction://hlinksldjump"/>
              </a:rPr>
              <a:t>Back to Year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78912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gular Pentagon 1"/>
          <p:cNvSpPr/>
          <p:nvPr/>
        </p:nvSpPr>
        <p:spPr>
          <a:xfrm>
            <a:off x="5207000" y="1981200"/>
            <a:ext cx="1320800" cy="1282700"/>
          </a:xfrm>
          <a:prstGeom prst="pent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ounded Rectangle 2"/>
          <p:cNvSpPr/>
          <p:nvPr/>
        </p:nvSpPr>
        <p:spPr>
          <a:xfrm>
            <a:off x="2019300" y="3873500"/>
            <a:ext cx="1143000" cy="10668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ounded Rectangle 3"/>
          <p:cNvSpPr/>
          <p:nvPr/>
        </p:nvSpPr>
        <p:spPr>
          <a:xfrm>
            <a:off x="3676650" y="3873500"/>
            <a:ext cx="1143000" cy="10668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ounded Rectangle 4"/>
          <p:cNvSpPr/>
          <p:nvPr/>
        </p:nvSpPr>
        <p:spPr>
          <a:xfrm>
            <a:off x="5334000" y="3873500"/>
            <a:ext cx="1143000" cy="10668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ounded Rectangle 5"/>
          <p:cNvSpPr/>
          <p:nvPr/>
        </p:nvSpPr>
        <p:spPr>
          <a:xfrm>
            <a:off x="6896100" y="3873500"/>
            <a:ext cx="1143000" cy="10668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ounded Rectangle 6"/>
          <p:cNvSpPr/>
          <p:nvPr/>
        </p:nvSpPr>
        <p:spPr>
          <a:xfrm>
            <a:off x="8458200" y="3873500"/>
            <a:ext cx="1143000" cy="10668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Isosceles Triangle 7"/>
          <p:cNvSpPr/>
          <p:nvPr/>
        </p:nvSpPr>
        <p:spPr>
          <a:xfrm>
            <a:off x="727075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Isosceles Triangle 8"/>
          <p:cNvSpPr/>
          <p:nvPr/>
        </p:nvSpPr>
        <p:spPr>
          <a:xfrm>
            <a:off x="1406525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Isosceles Triangle 9"/>
          <p:cNvSpPr/>
          <p:nvPr/>
        </p:nvSpPr>
        <p:spPr>
          <a:xfrm>
            <a:off x="2111375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Isosceles Triangle 10"/>
          <p:cNvSpPr/>
          <p:nvPr/>
        </p:nvSpPr>
        <p:spPr>
          <a:xfrm>
            <a:off x="2924175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Isosceles Triangle 11"/>
          <p:cNvSpPr/>
          <p:nvPr/>
        </p:nvSpPr>
        <p:spPr>
          <a:xfrm>
            <a:off x="3629025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Isosceles Triangle 12"/>
          <p:cNvSpPr/>
          <p:nvPr/>
        </p:nvSpPr>
        <p:spPr>
          <a:xfrm>
            <a:off x="4333875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Isosceles Triangle 13"/>
          <p:cNvSpPr/>
          <p:nvPr/>
        </p:nvSpPr>
        <p:spPr>
          <a:xfrm>
            <a:off x="5038725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Isosceles Triangle 14"/>
          <p:cNvSpPr/>
          <p:nvPr/>
        </p:nvSpPr>
        <p:spPr>
          <a:xfrm>
            <a:off x="5743575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Isosceles Triangle 15"/>
          <p:cNvSpPr/>
          <p:nvPr/>
        </p:nvSpPr>
        <p:spPr>
          <a:xfrm>
            <a:off x="6448425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Isosceles Triangle 16"/>
          <p:cNvSpPr/>
          <p:nvPr/>
        </p:nvSpPr>
        <p:spPr>
          <a:xfrm>
            <a:off x="7219950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Isosceles Triangle 17"/>
          <p:cNvSpPr/>
          <p:nvPr/>
        </p:nvSpPr>
        <p:spPr>
          <a:xfrm>
            <a:off x="7924800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Isosceles Triangle 18"/>
          <p:cNvSpPr/>
          <p:nvPr/>
        </p:nvSpPr>
        <p:spPr>
          <a:xfrm>
            <a:off x="8629650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Isosceles Triangle 19"/>
          <p:cNvSpPr/>
          <p:nvPr/>
        </p:nvSpPr>
        <p:spPr>
          <a:xfrm>
            <a:off x="9442450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Isosceles Triangle 20"/>
          <p:cNvSpPr/>
          <p:nvPr/>
        </p:nvSpPr>
        <p:spPr>
          <a:xfrm>
            <a:off x="10147300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Isosceles Triangle 21"/>
          <p:cNvSpPr/>
          <p:nvPr/>
        </p:nvSpPr>
        <p:spPr>
          <a:xfrm>
            <a:off x="10852150" y="5600700"/>
            <a:ext cx="558800" cy="571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4" name="Straight Arrow Connector 23"/>
          <p:cNvCxnSpPr>
            <a:stCxn id="2" idx="1"/>
            <a:endCxn id="3" idx="0"/>
          </p:cNvCxnSpPr>
          <p:nvPr/>
        </p:nvCxnSpPr>
        <p:spPr>
          <a:xfrm flipH="1">
            <a:off x="2590800" y="2471147"/>
            <a:ext cx="2616201" cy="140235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2" idx="2"/>
            <a:endCxn id="4" idx="0"/>
          </p:cNvCxnSpPr>
          <p:nvPr/>
        </p:nvCxnSpPr>
        <p:spPr>
          <a:xfrm flipH="1">
            <a:off x="4248150" y="3263897"/>
            <a:ext cx="1211101" cy="6096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>
            <a:stCxn id="2" idx="3"/>
            <a:endCxn id="5" idx="0"/>
          </p:cNvCxnSpPr>
          <p:nvPr/>
        </p:nvCxnSpPr>
        <p:spPr>
          <a:xfrm>
            <a:off x="5867400" y="3263900"/>
            <a:ext cx="38100" cy="6096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2" idx="4"/>
            <a:endCxn id="6" idx="0"/>
          </p:cNvCxnSpPr>
          <p:nvPr/>
        </p:nvCxnSpPr>
        <p:spPr>
          <a:xfrm>
            <a:off x="6275549" y="3263897"/>
            <a:ext cx="1192051" cy="6096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>
            <a:stCxn id="2" idx="5"/>
            <a:endCxn id="7" idx="0"/>
          </p:cNvCxnSpPr>
          <p:nvPr/>
        </p:nvCxnSpPr>
        <p:spPr>
          <a:xfrm>
            <a:off x="6527799" y="2471147"/>
            <a:ext cx="2501901" cy="140235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stCxn id="3" idx="1"/>
            <a:endCxn id="8" idx="0"/>
          </p:cNvCxnSpPr>
          <p:nvPr/>
        </p:nvCxnSpPr>
        <p:spPr>
          <a:xfrm flipH="1">
            <a:off x="1006475" y="4406900"/>
            <a:ext cx="1012825" cy="1193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3" idx="2"/>
            <a:endCxn id="9" idx="0"/>
          </p:cNvCxnSpPr>
          <p:nvPr/>
        </p:nvCxnSpPr>
        <p:spPr>
          <a:xfrm flipH="1">
            <a:off x="1685925" y="4940300"/>
            <a:ext cx="904875" cy="660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3" idx="2"/>
            <a:endCxn id="10" idx="0"/>
          </p:cNvCxnSpPr>
          <p:nvPr/>
        </p:nvCxnSpPr>
        <p:spPr>
          <a:xfrm flipH="1">
            <a:off x="2390775" y="4940300"/>
            <a:ext cx="200025" cy="660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>
            <a:stCxn id="4" idx="1"/>
            <a:endCxn id="11" idx="0"/>
          </p:cNvCxnSpPr>
          <p:nvPr/>
        </p:nvCxnSpPr>
        <p:spPr>
          <a:xfrm flipH="1">
            <a:off x="3203575" y="4406900"/>
            <a:ext cx="473075" cy="1193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stCxn id="4" idx="2"/>
            <a:endCxn id="12" idx="0"/>
          </p:cNvCxnSpPr>
          <p:nvPr/>
        </p:nvCxnSpPr>
        <p:spPr>
          <a:xfrm flipH="1">
            <a:off x="3908425" y="4940300"/>
            <a:ext cx="339725" cy="660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>
            <a:stCxn id="4" idx="2"/>
            <a:endCxn id="13" idx="0"/>
          </p:cNvCxnSpPr>
          <p:nvPr/>
        </p:nvCxnSpPr>
        <p:spPr>
          <a:xfrm>
            <a:off x="4248150" y="4940300"/>
            <a:ext cx="365125" cy="660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/>
          <p:cNvCxnSpPr>
            <a:stCxn id="5" idx="1"/>
            <a:endCxn id="14" idx="0"/>
          </p:cNvCxnSpPr>
          <p:nvPr/>
        </p:nvCxnSpPr>
        <p:spPr>
          <a:xfrm flipH="1">
            <a:off x="5318125" y="4406900"/>
            <a:ext cx="15875" cy="1193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/>
          <p:cNvCxnSpPr>
            <a:stCxn id="5" idx="2"/>
            <a:endCxn id="15" idx="0"/>
          </p:cNvCxnSpPr>
          <p:nvPr/>
        </p:nvCxnSpPr>
        <p:spPr>
          <a:xfrm>
            <a:off x="5905500" y="4940300"/>
            <a:ext cx="117475" cy="660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>
            <a:stCxn id="5" idx="3"/>
            <a:endCxn id="16" idx="0"/>
          </p:cNvCxnSpPr>
          <p:nvPr/>
        </p:nvCxnSpPr>
        <p:spPr>
          <a:xfrm>
            <a:off x="6477000" y="4406900"/>
            <a:ext cx="250825" cy="1193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Arrow Connector 51"/>
          <p:cNvCxnSpPr>
            <a:stCxn id="6" idx="1"/>
            <a:endCxn id="17" idx="0"/>
          </p:cNvCxnSpPr>
          <p:nvPr/>
        </p:nvCxnSpPr>
        <p:spPr>
          <a:xfrm>
            <a:off x="6896100" y="4406900"/>
            <a:ext cx="603250" cy="1193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Arrow Connector 53"/>
          <p:cNvCxnSpPr>
            <a:stCxn id="6" idx="2"/>
            <a:endCxn id="18" idx="0"/>
          </p:cNvCxnSpPr>
          <p:nvPr/>
        </p:nvCxnSpPr>
        <p:spPr>
          <a:xfrm>
            <a:off x="7467600" y="4940300"/>
            <a:ext cx="736600" cy="660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Arrow Connector 55"/>
          <p:cNvCxnSpPr>
            <a:stCxn id="6" idx="3"/>
            <a:endCxn id="19" idx="0"/>
          </p:cNvCxnSpPr>
          <p:nvPr/>
        </p:nvCxnSpPr>
        <p:spPr>
          <a:xfrm>
            <a:off x="8039100" y="4406900"/>
            <a:ext cx="869950" cy="1193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57"/>
          <p:cNvCxnSpPr>
            <a:stCxn id="7" idx="2"/>
            <a:endCxn id="20" idx="0"/>
          </p:cNvCxnSpPr>
          <p:nvPr/>
        </p:nvCxnSpPr>
        <p:spPr>
          <a:xfrm>
            <a:off x="9029700" y="4940300"/>
            <a:ext cx="692150" cy="660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>
            <a:stCxn id="7" idx="3"/>
            <a:endCxn id="21" idx="0"/>
          </p:cNvCxnSpPr>
          <p:nvPr/>
        </p:nvCxnSpPr>
        <p:spPr>
          <a:xfrm>
            <a:off x="9601200" y="4406900"/>
            <a:ext cx="825500" cy="1193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61"/>
          <p:cNvCxnSpPr>
            <a:stCxn id="7" idx="3"/>
            <a:endCxn id="22" idx="0"/>
          </p:cNvCxnSpPr>
          <p:nvPr/>
        </p:nvCxnSpPr>
        <p:spPr>
          <a:xfrm>
            <a:off x="9601200" y="4406900"/>
            <a:ext cx="1530350" cy="1193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Rectangle 81"/>
          <p:cNvSpPr/>
          <p:nvPr/>
        </p:nvSpPr>
        <p:spPr>
          <a:xfrm>
            <a:off x="5022850" y="520700"/>
            <a:ext cx="1689100" cy="11557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4" name="Straight Arrow Connector 83"/>
          <p:cNvCxnSpPr>
            <a:stCxn id="82" idx="2"/>
            <a:endCxn id="2" idx="0"/>
          </p:cNvCxnSpPr>
          <p:nvPr/>
        </p:nvCxnSpPr>
        <p:spPr>
          <a:xfrm>
            <a:off x="5867400" y="1676400"/>
            <a:ext cx="0" cy="304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936799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</TotalTime>
  <Words>52</Words>
  <Application>Microsoft Office PowerPoint</Application>
  <PresentationFormat>Widescreen</PresentationFormat>
  <Paragraphs>23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Project 2 Wireframe</vt:lpstr>
      <vt:lpstr>PowerPoint Presentation</vt:lpstr>
      <vt:lpstr>1998</vt:lpstr>
      <vt:lpstr>Album 1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Brandon Hernandez</dc:creator>
  <cp:lastModifiedBy>Hernandez, Brandon</cp:lastModifiedBy>
  <cp:revision>6</cp:revision>
  <dcterms:created xsi:type="dcterms:W3CDTF">2017-11-17T00:02:37Z</dcterms:created>
  <dcterms:modified xsi:type="dcterms:W3CDTF">2017-11-17T01:53:52Z</dcterms:modified>
</cp:coreProperties>
</file>

<file path=docProps/thumbnail.jpeg>
</file>