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E181B-3172-4FB2-A289-598CB5C4B4DF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AE74-7396-4AEB-BF18-AE916D724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916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E181B-3172-4FB2-A289-598CB5C4B4DF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AE74-7396-4AEB-BF18-AE916D724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240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E181B-3172-4FB2-A289-598CB5C4B4DF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AE74-7396-4AEB-BF18-AE916D724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28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E181B-3172-4FB2-A289-598CB5C4B4DF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AE74-7396-4AEB-BF18-AE916D724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231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E181B-3172-4FB2-A289-598CB5C4B4DF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AE74-7396-4AEB-BF18-AE916D724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619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E181B-3172-4FB2-A289-598CB5C4B4DF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AE74-7396-4AEB-BF18-AE916D724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373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E181B-3172-4FB2-A289-598CB5C4B4DF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AE74-7396-4AEB-BF18-AE916D724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791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E181B-3172-4FB2-A289-598CB5C4B4DF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AE74-7396-4AEB-BF18-AE916D724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161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E181B-3172-4FB2-A289-598CB5C4B4DF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AE74-7396-4AEB-BF18-AE916D724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652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E181B-3172-4FB2-A289-598CB5C4B4DF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AE74-7396-4AEB-BF18-AE916D724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7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E181B-3172-4FB2-A289-598CB5C4B4DF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AE74-7396-4AEB-BF18-AE916D724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903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E181B-3172-4FB2-A289-598CB5C4B4DF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9AE74-7396-4AEB-BF18-AE916D724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357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594350" y="292100"/>
            <a:ext cx="1003300" cy="1003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594350" y="1595534"/>
            <a:ext cx="1003300" cy="1003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What is Multi?</a:t>
            </a:r>
            <a:endParaRPr lang="en-US" dirty="0"/>
          </a:p>
        </p:txBody>
      </p:sp>
      <p:cxnSp>
        <p:nvCxnSpPr>
          <p:cNvPr id="7" name="Straight Arrow Connector 6"/>
          <p:cNvCxnSpPr>
            <a:stCxn id="2" idx="2"/>
            <a:endCxn id="3" idx="0"/>
          </p:cNvCxnSpPr>
          <p:nvPr/>
        </p:nvCxnSpPr>
        <p:spPr>
          <a:xfrm>
            <a:off x="6096000" y="1295400"/>
            <a:ext cx="0" cy="3001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3" idx="1"/>
            <a:endCxn id="29" idx="0"/>
          </p:cNvCxnSpPr>
          <p:nvPr/>
        </p:nvCxnSpPr>
        <p:spPr>
          <a:xfrm flipH="1">
            <a:off x="963340" y="2097184"/>
            <a:ext cx="4631010" cy="100766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3" idx="1"/>
            <a:endCxn id="31" idx="0"/>
          </p:cNvCxnSpPr>
          <p:nvPr/>
        </p:nvCxnSpPr>
        <p:spPr>
          <a:xfrm flipH="1">
            <a:off x="3564041" y="2097184"/>
            <a:ext cx="2030309" cy="100766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3" idx="2"/>
            <a:endCxn id="32" idx="0"/>
          </p:cNvCxnSpPr>
          <p:nvPr/>
        </p:nvCxnSpPr>
        <p:spPr>
          <a:xfrm flipH="1">
            <a:off x="6090637" y="2598834"/>
            <a:ext cx="5363" cy="50165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3" idx="3"/>
            <a:endCxn id="33" idx="0"/>
          </p:cNvCxnSpPr>
          <p:nvPr/>
        </p:nvCxnSpPr>
        <p:spPr>
          <a:xfrm>
            <a:off x="6597650" y="2097184"/>
            <a:ext cx="1839057" cy="100766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3" idx="3"/>
            <a:endCxn id="34" idx="0"/>
          </p:cNvCxnSpPr>
          <p:nvPr/>
        </p:nvCxnSpPr>
        <p:spPr>
          <a:xfrm>
            <a:off x="6597650" y="2097184"/>
            <a:ext cx="4652171" cy="99833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3" idx="2"/>
            <a:endCxn id="38" idx="0"/>
          </p:cNvCxnSpPr>
          <p:nvPr/>
        </p:nvCxnSpPr>
        <p:spPr>
          <a:xfrm>
            <a:off x="6096000" y="2598834"/>
            <a:ext cx="83" cy="265991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461690" y="3104846"/>
            <a:ext cx="1003300" cy="1003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3062391" y="3104846"/>
            <a:ext cx="1003300" cy="1003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5588987" y="3100484"/>
            <a:ext cx="1003300" cy="1003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7935057" y="3104846"/>
            <a:ext cx="1003300" cy="1003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Animation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0748171" y="3095514"/>
            <a:ext cx="1003300" cy="1003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Audio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5594433" y="5258753"/>
            <a:ext cx="1003300" cy="1003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Credits</a:t>
            </a:r>
            <a:endParaRPr lang="en-US" dirty="0"/>
          </a:p>
        </p:txBody>
      </p:sp>
      <p:cxnSp>
        <p:nvCxnSpPr>
          <p:cNvPr id="40" name="Straight Arrow Connector 39"/>
          <p:cNvCxnSpPr>
            <a:stCxn id="29" idx="3"/>
            <a:endCxn id="31" idx="1"/>
          </p:cNvCxnSpPr>
          <p:nvPr/>
        </p:nvCxnSpPr>
        <p:spPr>
          <a:xfrm>
            <a:off x="1464990" y="3606496"/>
            <a:ext cx="159740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31" idx="3"/>
            <a:endCxn id="32" idx="1"/>
          </p:cNvCxnSpPr>
          <p:nvPr/>
        </p:nvCxnSpPr>
        <p:spPr>
          <a:xfrm flipV="1">
            <a:off x="4065691" y="3602134"/>
            <a:ext cx="1523296" cy="436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32" idx="3"/>
            <a:endCxn id="33" idx="1"/>
          </p:cNvCxnSpPr>
          <p:nvPr/>
        </p:nvCxnSpPr>
        <p:spPr>
          <a:xfrm>
            <a:off x="6592287" y="3602134"/>
            <a:ext cx="1342770" cy="436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33" idx="3"/>
            <a:endCxn id="34" idx="1"/>
          </p:cNvCxnSpPr>
          <p:nvPr/>
        </p:nvCxnSpPr>
        <p:spPr>
          <a:xfrm flipV="1">
            <a:off x="8938357" y="3597164"/>
            <a:ext cx="1809814" cy="933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4261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11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Hernandez, Brandon</dc:creator>
  <cp:lastModifiedBy>Hernandez, Brandon</cp:lastModifiedBy>
  <cp:revision>5</cp:revision>
  <dcterms:created xsi:type="dcterms:W3CDTF">2017-10-26T22:53:16Z</dcterms:created>
  <dcterms:modified xsi:type="dcterms:W3CDTF">2017-10-27T00:09:32Z</dcterms:modified>
</cp:coreProperties>
</file>