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477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08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2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6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0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3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76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4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4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0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7DBD-D1F9-4116-BAC2-0BBA2ED7BAE9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4E6A-9590-4038-A692-49B8F4FE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01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3Oa-eia6xs" TargetMode="Externa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Slide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100" dirty="0" smtClean="0"/>
              <a:t>Really Big Title</a:t>
            </a:r>
            <a:endParaRPr lang="en-US" sz="1100" dirty="0"/>
          </a:p>
        </p:txBody>
      </p:sp>
      <p:sp>
        <p:nvSpPr>
          <p:cNvPr id="4" name="Down Arrow 3">
            <a:hlinkClick r:id="rId2" action="ppaction://hlinksldjump"/>
          </p:cNvPr>
          <p:cNvSpPr/>
          <p:nvPr/>
        </p:nvSpPr>
        <p:spPr>
          <a:xfrm>
            <a:off x="1435100" y="1689100"/>
            <a:ext cx="838200" cy="1562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hlinkClick r:id="rId3" action="ppaction://hlinksldjump"/>
          </p:cNvPr>
          <p:cNvSpPr/>
          <p:nvPr/>
        </p:nvSpPr>
        <p:spPr>
          <a:xfrm>
            <a:off x="3048000" y="1689100"/>
            <a:ext cx="1257300" cy="1562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hlinkClick r:id="rId4" action="ppaction://hlinksldjump"/>
          </p:cNvPr>
          <p:cNvSpPr/>
          <p:nvPr/>
        </p:nvSpPr>
        <p:spPr>
          <a:xfrm>
            <a:off x="7874000" y="2857500"/>
            <a:ext cx="1752600" cy="228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rId5" action="ppaction://hlinksldjump"/>
          </p:cNvPr>
          <p:cNvSpPr/>
          <p:nvPr/>
        </p:nvSpPr>
        <p:spPr>
          <a:xfrm>
            <a:off x="9410700" y="1498600"/>
            <a:ext cx="2235200" cy="1244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69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:circle/>
      </p:transition>
    </mc:Choice>
    <mc:Fallback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2							by takeoff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Good gracious</a:t>
            </a:r>
          </a:p>
          <a:p>
            <a:r>
              <a:rPr lang="en-US" dirty="0" err="1" smtClean="0"/>
              <a:t>Starin</a:t>
            </a:r>
            <a:r>
              <a:rPr lang="en-US" dirty="0" smtClean="0"/>
              <a:t>' at my diamonds while I'm </a:t>
            </a:r>
            <a:r>
              <a:rPr lang="en-US" dirty="0" err="1" smtClean="0"/>
              <a:t>hoppin</a:t>
            </a:r>
            <a:r>
              <a:rPr lang="en-US" dirty="0" smtClean="0"/>
              <a:t>' out a spaceship</a:t>
            </a:r>
          </a:p>
          <a:p>
            <a:r>
              <a:rPr lang="en-US" dirty="0" smtClean="0"/>
              <a:t>Need your information, take vacation to Malaysia (Info)</a:t>
            </a:r>
          </a:p>
          <a:p>
            <a:r>
              <a:rPr lang="en-US" dirty="0" smtClean="0"/>
              <a:t>You my baby, the paparazzi </a:t>
            </a:r>
            <a:r>
              <a:rPr lang="en-US" dirty="0" err="1" smtClean="0"/>
              <a:t>flashin</a:t>
            </a:r>
            <a:r>
              <a:rPr lang="en-US" dirty="0" smtClean="0"/>
              <a:t>' crazy</a:t>
            </a:r>
          </a:p>
          <a:p>
            <a:r>
              <a:rPr lang="en-US" dirty="0" smtClean="0"/>
              <a:t>She swallowed the bottle while I sit back and smoke gelato</a:t>
            </a:r>
          </a:p>
          <a:p>
            <a:r>
              <a:rPr lang="en-US" dirty="0" smtClean="0"/>
              <a:t>Walk in my mansion, twenty thousand painting, Picasso</a:t>
            </a:r>
          </a:p>
          <a:p>
            <a:r>
              <a:rPr lang="en-US" dirty="0" smtClean="0"/>
              <a:t>Bitches be </a:t>
            </a:r>
            <a:r>
              <a:rPr lang="en-US" dirty="0" err="1" smtClean="0"/>
              <a:t>dippin</a:t>
            </a:r>
            <a:r>
              <a:rPr lang="en-US" dirty="0" smtClean="0"/>
              <a:t>', </a:t>
            </a:r>
            <a:r>
              <a:rPr lang="en-US" dirty="0" err="1" smtClean="0"/>
              <a:t>dabbin</a:t>
            </a:r>
            <a:r>
              <a:rPr lang="en-US" dirty="0" smtClean="0"/>
              <a:t>' with niggas like a nacho</a:t>
            </a:r>
          </a:p>
          <a:p>
            <a:r>
              <a:rPr lang="en-US" dirty="0" smtClean="0"/>
              <a:t>Took off her panties, diamonds </a:t>
            </a:r>
            <a:r>
              <a:rPr lang="en-US" dirty="0" err="1" smtClean="0"/>
              <a:t>dancin</a:t>
            </a:r>
            <a:r>
              <a:rPr lang="en-US" dirty="0" smtClean="0"/>
              <a:t>' like Rick Ricardo</a:t>
            </a:r>
          </a:p>
          <a:p>
            <a:r>
              <a:rPr lang="en-US" dirty="0" smtClean="0"/>
              <a:t>She </a:t>
            </a:r>
            <a:r>
              <a:rPr lang="en-US" dirty="0" err="1" smtClean="0"/>
              <a:t>havin</a:t>
            </a:r>
            <a:r>
              <a:rPr lang="en-US" dirty="0" smtClean="0"/>
              <a:t>' it, went to college, </a:t>
            </a:r>
            <a:r>
              <a:rPr lang="en-US" dirty="0" err="1" smtClean="0"/>
              <a:t>workin</a:t>
            </a:r>
            <a:r>
              <a:rPr lang="en-US" dirty="0" smtClean="0"/>
              <a:t>' on her bachelor</a:t>
            </a:r>
          </a:p>
          <a:p>
            <a:r>
              <a:rPr lang="en-US" dirty="0" smtClean="0"/>
              <a:t>I know you got a past, I got a past, that's in the back of us</a:t>
            </a:r>
          </a:p>
          <a:p>
            <a:r>
              <a:rPr lang="en-US" dirty="0" smtClean="0"/>
              <a:t>Average, </a:t>
            </a:r>
            <a:r>
              <a:rPr lang="en-US" dirty="0" err="1" smtClean="0"/>
              <a:t>I'ma</a:t>
            </a:r>
            <a:r>
              <a:rPr lang="en-US" dirty="0" smtClean="0"/>
              <a:t> make a million on the average</a:t>
            </a:r>
          </a:p>
          <a:p>
            <a:r>
              <a:rPr lang="en-US" dirty="0" smtClean="0"/>
              <a:t>I'm </a:t>
            </a:r>
            <a:r>
              <a:rPr lang="en-US" dirty="0" err="1" smtClean="0"/>
              <a:t>ridin</a:t>
            </a:r>
            <a:r>
              <a:rPr lang="en-US" dirty="0" smtClean="0"/>
              <a:t>' with no brain, bitch, I'm out of it</a:t>
            </a:r>
            <a:endParaRPr lang="en-US" dirty="0"/>
          </a:p>
        </p:txBody>
      </p:sp>
      <p:sp>
        <p:nvSpPr>
          <p:cNvPr id="4" name="Up Arrow 3">
            <a:hlinkClick r:id="rId2" action="ppaction://hlinksldjump"/>
          </p:cNvPr>
          <p:cNvSpPr/>
          <p:nvPr/>
        </p:nvSpPr>
        <p:spPr>
          <a:xfrm>
            <a:off x="10083800" y="698500"/>
            <a:ext cx="1270000" cy="23749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17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3								By Coke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7225" y="1469231"/>
            <a:ext cx="4933950" cy="3590925"/>
          </a:xfrm>
          <a:prstGeom prst="rect">
            <a:avLst/>
          </a:prstGeom>
        </p:spPr>
      </p:pic>
      <p:sp>
        <p:nvSpPr>
          <p:cNvPr id="4" name="Up Arrow 3">
            <a:hlinkClick r:id="rId3" action="ppaction://hlinksldjump"/>
          </p:cNvPr>
          <p:cNvSpPr/>
          <p:nvPr/>
        </p:nvSpPr>
        <p:spPr>
          <a:xfrm>
            <a:off x="3911600" y="990600"/>
            <a:ext cx="965200" cy="2133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979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4						</a:t>
            </a:r>
            <a:r>
              <a:rPr lang="en-US" smtClean="0"/>
              <a:t>by sound bible</a:t>
            </a:r>
            <a:endParaRPr lang="en-US" dirty="0"/>
          </a:p>
        </p:txBody>
      </p:sp>
      <p:sp>
        <p:nvSpPr>
          <p:cNvPr id="4" name="Up Arrow 3">
            <a:hlinkClick r:id="rId4" action="ppaction://hlinksldjump"/>
          </p:cNvPr>
          <p:cNvSpPr/>
          <p:nvPr/>
        </p:nvSpPr>
        <p:spPr>
          <a:xfrm>
            <a:off x="5778500" y="1562100"/>
            <a:ext cx="1041400" cy="17399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flock-of-seagulls_daniel-simion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198457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5</a:t>
            </a:r>
            <a:endParaRPr lang="en-US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1130300" y="2654300"/>
            <a:ext cx="2082800" cy="157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hlinkClick r:id="rId3" action="ppaction://hlinksldjump"/>
          </p:cNvPr>
          <p:cNvSpPr/>
          <p:nvPr/>
        </p:nvSpPr>
        <p:spPr>
          <a:xfrm>
            <a:off x="4203700" y="3721100"/>
            <a:ext cx="1270000" cy="1943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hlinkClick r:id="rId4" action="ppaction://hlinksldjump"/>
          </p:cNvPr>
          <p:cNvSpPr/>
          <p:nvPr/>
        </p:nvSpPr>
        <p:spPr>
          <a:xfrm>
            <a:off x="6654800" y="528638"/>
            <a:ext cx="1257300" cy="2324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>
            <a:hlinkClick r:id="rId5" action="ppaction://hlinksldjump"/>
          </p:cNvPr>
          <p:cNvSpPr/>
          <p:nvPr/>
        </p:nvSpPr>
        <p:spPr>
          <a:xfrm>
            <a:off x="7861300" y="3467100"/>
            <a:ext cx="1155700" cy="1828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5240865" y="1318683"/>
            <a:ext cx="461433" cy="17399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43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6</a:t>
            </a:r>
            <a:endParaRPr lang="en-US" dirty="0"/>
          </a:p>
        </p:txBody>
      </p:sp>
      <p:pic>
        <p:nvPicPr>
          <p:cNvPr id="5" name="V3Oa-eia6x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0" y="2714625"/>
            <a:ext cx="4572000" cy="2571750"/>
          </a:xfrm>
          <a:prstGeom prst="rect">
            <a:avLst/>
          </a:prstGeom>
        </p:spPr>
      </p:pic>
      <p:sp>
        <p:nvSpPr>
          <p:cNvPr id="4" name="Up Arrow 3">
            <a:hlinkClick r:id="rId4" action="ppaction://hlinksldjump"/>
          </p:cNvPr>
          <p:cNvSpPr/>
          <p:nvPr/>
        </p:nvSpPr>
        <p:spPr>
          <a:xfrm>
            <a:off x="7835900" y="914400"/>
            <a:ext cx="1016000" cy="19431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3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Up Arrow 3">
            <a:hlinkClick r:id="rId2" action="ppaction://hlinksldjump"/>
          </p:cNvPr>
          <p:cNvSpPr/>
          <p:nvPr/>
        </p:nvSpPr>
        <p:spPr>
          <a:xfrm>
            <a:off x="5740400" y="2514600"/>
            <a:ext cx="1587500" cy="307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4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Up Arrow 3">
            <a:hlinkClick r:id="rId2" action="ppaction://hlinksldjump"/>
          </p:cNvPr>
          <p:cNvSpPr/>
          <p:nvPr/>
        </p:nvSpPr>
        <p:spPr>
          <a:xfrm>
            <a:off x="4533900" y="1346200"/>
            <a:ext cx="1155700" cy="2514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8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150</Words>
  <Application>Microsoft Office PowerPoint</Application>
  <PresentationFormat>Widescreen</PresentationFormat>
  <Paragraphs>21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Slide 1</vt:lpstr>
      <vt:lpstr>Slide 2       by takeoff</vt:lpstr>
      <vt:lpstr>Slide 3        By Coke</vt:lpstr>
      <vt:lpstr>Slide 4      by sound bible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Hernandez, Brandon</dc:creator>
  <cp:lastModifiedBy>Hernandez, Brandon</cp:lastModifiedBy>
  <cp:revision>3</cp:revision>
  <dcterms:created xsi:type="dcterms:W3CDTF">2017-09-08T00:54:46Z</dcterms:created>
  <dcterms:modified xsi:type="dcterms:W3CDTF">2017-09-08T01:19:55Z</dcterms:modified>
</cp:coreProperties>
</file>