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432" r:id="rId3"/>
    <p:sldId id="262" r:id="rId4"/>
    <p:sldId id="266" r:id="rId5"/>
    <p:sldId id="265" r:id="rId6"/>
    <p:sldId id="267" r:id="rId7"/>
    <p:sldId id="268" r:id="rId8"/>
    <p:sldId id="269" r:id="rId9"/>
    <p:sldId id="270" r:id="rId10"/>
    <p:sldId id="272" r:id="rId11"/>
    <p:sldId id="271" r:id="rId12"/>
    <p:sldId id="273" r:id="rId13"/>
    <p:sldId id="431" r:id="rId14"/>
    <p:sldId id="276" r:id="rId15"/>
    <p:sldId id="278" r:id="rId16"/>
    <p:sldId id="277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9" r:id="rId27"/>
    <p:sldId id="290" r:id="rId28"/>
    <p:sldId id="288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1" r:id="rId49"/>
    <p:sldId id="329" r:id="rId50"/>
    <p:sldId id="328" r:id="rId51"/>
    <p:sldId id="330" r:id="rId52"/>
    <p:sldId id="331" r:id="rId53"/>
    <p:sldId id="332" r:id="rId54"/>
    <p:sldId id="333" r:id="rId55"/>
    <p:sldId id="334" r:id="rId56"/>
    <p:sldId id="337" r:id="rId57"/>
    <p:sldId id="335" r:id="rId58"/>
    <p:sldId id="336" r:id="rId59"/>
    <p:sldId id="338" r:id="rId60"/>
    <p:sldId id="339" r:id="rId61"/>
    <p:sldId id="340" r:id="rId62"/>
    <p:sldId id="341" r:id="rId63"/>
    <p:sldId id="342" r:id="rId64"/>
    <p:sldId id="347" r:id="rId65"/>
    <p:sldId id="348" r:id="rId66"/>
    <p:sldId id="349" r:id="rId67"/>
    <p:sldId id="350" r:id="rId68"/>
    <p:sldId id="351" r:id="rId69"/>
    <p:sldId id="352" r:id="rId70"/>
    <p:sldId id="353" r:id="rId71"/>
    <p:sldId id="354" r:id="rId72"/>
    <p:sldId id="355" r:id="rId73"/>
    <p:sldId id="356" r:id="rId74"/>
    <p:sldId id="357" r:id="rId75"/>
    <p:sldId id="358" r:id="rId76"/>
    <p:sldId id="310" r:id="rId77"/>
    <p:sldId id="312" r:id="rId78"/>
    <p:sldId id="313" r:id="rId79"/>
    <p:sldId id="314" r:id="rId80"/>
    <p:sldId id="315" r:id="rId81"/>
    <p:sldId id="316" r:id="rId82"/>
    <p:sldId id="317" r:id="rId83"/>
    <p:sldId id="318" r:id="rId84"/>
    <p:sldId id="319" r:id="rId85"/>
    <p:sldId id="320" r:id="rId86"/>
    <p:sldId id="321" r:id="rId87"/>
    <p:sldId id="322" r:id="rId88"/>
    <p:sldId id="323" r:id="rId89"/>
    <p:sldId id="324" r:id="rId90"/>
    <p:sldId id="325" r:id="rId91"/>
    <p:sldId id="326" r:id="rId92"/>
    <p:sldId id="327" r:id="rId93"/>
    <p:sldId id="343" r:id="rId94"/>
    <p:sldId id="344" r:id="rId95"/>
    <p:sldId id="345" r:id="rId96"/>
    <p:sldId id="346" r:id="rId97"/>
    <p:sldId id="359" r:id="rId98"/>
    <p:sldId id="368" r:id="rId99"/>
    <p:sldId id="369" r:id="rId100"/>
    <p:sldId id="370" r:id="rId101"/>
    <p:sldId id="371" r:id="rId102"/>
    <p:sldId id="360" r:id="rId103"/>
    <p:sldId id="361" r:id="rId104"/>
    <p:sldId id="362" r:id="rId105"/>
    <p:sldId id="364" r:id="rId106"/>
    <p:sldId id="365" r:id="rId107"/>
    <p:sldId id="366" r:id="rId108"/>
    <p:sldId id="367" r:id="rId109"/>
    <p:sldId id="372" r:id="rId110"/>
    <p:sldId id="373" r:id="rId111"/>
    <p:sldId id="374" r:id="rId112"/>
    <p:sldId id="375" r:id="rId113"/>
    <p:sldId id="376" r:id="rId114"/>
    <p:sldId id="379" r:id="rId115"/>
    <p:sldId id="378" r:id="rId116"/>
    <p:sldId id="380" r:id="rId117"/>
    <p:sldId id="381" r:id="rId118"/>
    <p:sldId id="382" r:id="rId119"/>
    <p:sldId id="383" r:id="rId120"/>
    <p:sldId id="384" r:id="rId121"/>
    <p:sldId id="387" r:id="rId122"/>
    <p:sldId id="388" r:id="rId123"/>
    <p:sldId id="389" r:id="rId124"/>
    <p:sldId id="390" r:id="rId125"/>
    <p:sldId id="391" r:id="rId126"/>
    <p:sldId id="392" r:id="rId127"/>
    <p:sldId id="393" r:id="rId128"/>
    <p:sldId id="394" r:id="rId129"/>
    <p:sldId id="395" r:id="rId130"/>
    <p:sldId id="385" r:id="rId131"/>
    <p:sldId id="396" r:id="rId132"/>
    <p:sldId id="397" r:id="rId133"/>
    <p:sldId id="398" r:id="rId134"/>
    <p:sldId id="399" r:id="rId135"/>
    <p:sldId id="386" r:id="rId136"/>
    <p:sldId id="406" r:id="rId137"/>
    <p:sldId id="404" r:id="rId138"/>
    <p:sldId id="405" r:id="rId139"/>
    <p:sldId id="407" r:id="rId140"/>
    <p:sldId id="408" r:id="rId141"/>
    <p:sldId id="409" r:id="rId142"/>
    <p:sldId id="410" r:id="rId143"/>
    <p:sldId id="411" r:id="rId144"/>
    <p:sldId id="412" r:id="rId145"/>
    <p:sldId id="420" r:id="rId146"/>
    <p:sldId id="414" r:id="rId147"/>
    <p:sldId id="417" r:id="rId148"/>
    <p:sldId id="418" r:id="rId149"/>
    <p:sldId id="415" r:id="rId150"/>
    <p:sldId id="416" r:id="rId151"/>
    <p:sldId id="419" r:id="rId152"/>
    <p:sldId id="421" r:id="rId153"/>
    <p:sldId id="425" r:id="rId154"/>
    <p:sldId id="426" r:id="rId155"/>
    <p:sldId id="427" r:id="rId156"/>
    <p:sldId id="428" r:id="rId157"/>
    <p:sldId id="429" r:id="rId158"/>
    <p:sldId id="430" r:id="rId159"/>
    <p:sldId id="413" r:id="rId160"/>
    <p:sldId id="422" r:id="rId161"/>
    <p:sldId id="423" r:id="rId162"/>
    <p:sldId id="433" r:id="rId163"/>
    <p:sldId id="424" r:id="rId164"/>
    <p:sldId id="400" r:id="rId165"/>
    <p:sldId id="401" r:id="rId166"/>
    <p:sldId id="402" r:id="rId167"/>
    <p:sldId id="434" r:id="rId168"/>
    <p:sldId id="435" r:id="rId169"/>
    <p:sldId id="436" r:id="rId170"/>
    <p:sldId id="437" r:id="rId171"/>
    <p:sldId id="438" r:id="rId172"/>
    <p:sldId id="439" r:id="rId173"/>
    <p:sldId id="440" r:id="rId174"/>
    <p:sldId id="441" r:id="rId175"/>
    <p:sldId id="442" r:id="rId17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F34D3B-CB4D-444E-BAA3-8B1126E99ACD}">
          <p14:sldIdLst>
            <p14:sldId id="259"/>
          </p14:sldIdLst>
        </p14:section>
        <p14:section name="Credits" id="{A5462B67-5043-4A94-87B6-9909621BA213}">
          <p14:sldIdLst>
            <p14:sldId id="432"/>
          </p14:sldIdLst>
        </p14:section>
        <p14:section name="Intro" id="{6900ABA2-0EFB-46CF-A84C-CFF6859A9067}">
          <p14:sldIdLst>
            <p14:sldId id="262"/>
            <p14:sldId id="266"/>
            <p14:sldId id="265"/>
            <p14:sldId id="267"/>
            <p14:sldId id="268"/>
            <p14:sldId id="269"/>
            <p14:sldId id="270"/>
            <p14:sldId id="272"/>
            <p14:sldId id="271"/>
            <p14:sldId id="273"/>
            <p14:sldId id="431"/>
            <p14:sldId id="276"/>
            <p14:sldId id="278"/>
            <p14:sldId id="277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9"/>
            <p14:sldId id="290"/>
            <p14:sldId id="288"/>
            <p14:sldId id="291"/>
            <p14:sldId id="292"/>
          </p14:sldIdLst>
        </p14:section>
        <p14:section name="The Errand" id="{8C16B2B4-6C0C-4AC4-B146-0ABD4D95BDC8}">
          <p14:sldIdLst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</p14:sldIdLst>
        </p14:section>
        <p14:section name="Stand and Fight" id="{FAEC0FC0-DBEC-4DF6-9071-88B63E3C4880}">
          <p14:sldIdLst>
            <p14:sldId id="309"/>
            <p14:sldId id="311"/>
            <p14:sldId id="329"/>
            <p14:sldId id="328"/>
            <p14:sldId id="330"/>
            <p14:sldId id="331"/>
            <p14:sldId id="332"/>
            <p14:sldId id="333"/>
            <p14:sldId id="334"/>
            <p14:sldId id="337"/>
            <p14:sldId id="335"/>
            <p14:sldId id="336"/>
            <p14:sldId id="338"/>
            <p14:sldId id="339"/>
            <p14:sldId id="340"/>
            <p14:sldId id="341"/>
            <p14:sldId id="342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</p14:sldIdLst>
        </p14:section>
        <p14:section name="Run and Cry" id="{D269377E-AE27-4A13-8EFF-0FA88916B0A0}">
          <p14:sldIdLst>
            <p14:sldId id="310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</p14:sldIdLst>
        </p14:section>
        <p14:section name="Surrender" id="{88E64F4C-4014-42F2-9A5F-7971FEFC5777}">
          <p14:sldIdLst>
            <p14:sldId id="322"/>
            <p14:sldId id="323"/>
            <p14:sldId id="324"/>
            <p14:sldId id="325"/>
            <p14:sldId id="326"/>
            <p14:sldId id="327"/>
          </p14:sldIdLst>
        </p14:section>
        <p14:section name="Ninja" id="{8247445A-678F-41A9-BD2C-46352B703A3F}">
          <p14:sldIdLst>
            <p14:sldId id="343"/>
            <p14:sldId id="344"/>
            <p14:sldId id="345"/>
            <p14:sldId id="346"/>
          </p14:sldIdLst>
        </p14:section>
        <p14:section name="Eat this" id="{F48542C7-45A9-4D2A-88FE-273B714949C9}">
          <p14:sldIdLst>
            <p14:sldId id="359"/>
            <p14:sldId id="368"/>
            <p14:sldId id="369"/>
            <p14:sldId id="370"/>
            <p14:sldId id="371"/>
          </p14:sldIdLst>
        </p14:section>
        <p14:section name="Don't eat this" id="{DC75380C-980A-4D96-A456-1BAA2180A4CD}">
          <p14:sldIdLst>
            <p14:sldId id="360"/>
            <p14:sldId id="361"/>
            <p14:sldId id="362"/>
            <p14:sldId id="364"/>
            <p14:sldId id="365"/>
            <p14:sldId id="366"/>
            <p14:sldId id="367"/>
          </p14:sldIdLst>
        </p14:section>
        <p14:section name="The Walk" id="{71BCE91F-DC88-4A52-A51C-37A51E81983E}">
          <p14:sldIdLst>
            <p14:sldId id="372"/>
            <p14:sldId id="373"/>
            <p14:sldId id="374"/>
            <p14:sldId id="375"/>
            <p14:sldId id="376"/>
            <p14:sldId id="379"/>
            <p14:sldId id="378"/>
            <p14:sldId id="380"/>
            <p14:sldId id="381"/>
            <p14:sldId id="382"/>
            <p14:sldId id="383"/>
          </p14:sldIdLst>
        </p14:section>
        <p14:section name="Willow" id="{3BB24D98-6CAF-4E58-92F1-CB89735CE82D}">
          <p14:sldIdLst>
            <p14:sldId id="384"/>
            <p14:sldId id="387"/>
            <p14:sldId id="388"/>
            <p14:sldId id="389"/>
            <p14:sldId id="390"/>
            <p14:sldId id="391"/>
            <p14:sldId id="392"/>
            <p14:sldId id="393"/>
            <p14:sldId id="394"/>
            <p14:sldId id="395"/>
          </p14:sldIdLst>
        </p14:section>
        <p14:section name="Yuckle" id="{547D5EBB-0BD4-459F-9156-CE5C512E6287}">
          <p14:sldIdLst>
            <p14:sldId id="385"/>
            <p14:sldId id="396"/>
            <p14:sldId id="397"/>
            <p14:sldId id="398"/>
            <p14:sldId id="399"/>
          </p14:sldIdLst>
        </p14:section>
        <p14:section name="Bucket" id="{9A541A5E-E2FD-4A31-8FFD-F7D20E20E028}">
          <p14:sldIdLst>
            <p14:sldId id="386"/>
            <p14:sldId id="406"/>
            <p14:sldId id="404"/>
            <p14:sldId id="405"/>
            <p14:sldId id="407"/>
            <p14:sldId id="408"/>
            <p14:sldId id="409"/>
            <p14:sldId id="410"/>
            <p14:sldId id="411"/>
          </p14:sldIdLst>
        </p14:section>
        <p14:section name="Mushroom Body" id="{503E3CF4-E8AE-4F11-B381-F65F99BC996C}">
          <p14:sldIdLst>
            <p14:sldId id="412"/>
            <p14:sldId id="420"/>
            <p14:sldId id="414"/>
            <p14:sldId id="417"/>
            <p14:sldId id="418"/>
            <p14:sldId id="415"/>
            <p14:sldId id="416"/>
            <p14:sldId id="419"/>
            <p14:sldId id="421"/>
            <p14:sldId id="425"/>
            <p14:sldId id="426"/>
            <p14:sldId id="427"/>
            <p14:sldId id="428"/>
            <p14:sldId id="429"/>
            <p14:sldId id="430"/>
          </p14:sldIdLst>
        </p14:section>
        <p14:section name="Press X" id="{F4778785-7B1A-4D04-9005-3BF8AEF11FAA}">
          <p14:sldIdLst>
            <p14:sldId id="413"/>
            <p14:sldId id="422"/>
            <p14:sldId id="423"/>
            <p14:sldId id="433"/>
            <p14:sldId id="424"/>
          </p14:sldIdLst>
        </p14:section>
        <p14:section name="Fight the Power" id="{BDEE9877-B560-4FB1-90A0-6C341D40170D}">
          <p14:sldIdLst>
            <p14:sldId id="400"/>
            <p14:sldId id="401"/>
            <p14:sldId id="402"/>
            <p14:sldId id="434"/>
            <p14:sldId id="435"/>
            <p14:sldId id="436"/>
            <p14:sldId id="437"/>
            <p14:sldId id="438"/>
            <p14:sldId id="439"/>
            <p14:sldId id="440"/>
            <p14:sldId id="441"/>
            <p14:sldId id="44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5" Type="http://schemas.openxmlformats.org/officeDocument/2006/relationships/slide" Target="slides/slide174.xml"/><Relationship Id="rId170" Type="http://schemas.openxmlformats.org/officeDocument/2006/relationships/slide" Target="slides/slide169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77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72" Type="http://schemas.openxmlformats.org/officeDocument/2006/relationships/slide" Target="slides/slide171.xml"/><Relationship Id="rId180" Type="http://schemas.openxmlformats.org/officeDocument/2006/relationships/tableStyles" Target="tableStyle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theme" Target="theme/theme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8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0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90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4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8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861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6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19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1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1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62ADE-CF7D-41F8-BA96-9E225E14B79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5F08D-F7A7-41AE-90EA-26021724A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5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7.png"/><Relationship Id="rId2" Type="http://schemas.openxmlformats.org/officeDocument/2006/relationships/image" Target="../media/image9.png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3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slide" Target="slide101.xml"/><Relationship Id="rId12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6.png"/><Relationship Id="rId5" Type="http://schemas.openxmlformats.org/officeDocument/2006/relationships/image" Target="../media/image13.png"/><Relationship Id="rId10" Type="http://schemas.openxmlformats.org/officeDocument/2006/relationships/image" Target="../media/image67.png"/><Relationship Id="rId4" Type="http://schemas.openxmlformats.org/officeDocument/2006/relationships/image" Target="../media/image12.png"/><Relationship Id="rId9" Type="http://schemas.openxmlformats.org/officeDocument/2006/relationships/image" Target="../media/image35.png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35.png"/><Relationship Id="rId12" Type="http://schemas.openxmlformats.org/officeDocument/2006/relationships/slide" Target="slide75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6.png"/><Relationship Id="rId5" Type="http://schemas.openxmlformats.org/officeDocument/2006/relationships/image" Target="../media/image13.png"/><Relationship Id="rId10" Type="http://schemas.openxmlformats.org/officeDocument/2006/relationships/image" Target="../media/image70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35.png"/><Relationship Id="rId12" Type="http://schemas.openxmlformats.org/officeDocument/2006/relationships/slide" Target="slide103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70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slide" Target="slide104.xml"/><Relationship Id="rId12" Type="http://schemas.openxmlformats.org/officeDocument/2006/relationships/image" Target="../media/image7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36.png"/><Relationship Id="rId4" Type="http://schemas.openxmlformats.org/officeDocument/2006/relationships/image" Target="../media/image12.png"/><Relationship Id="rId9" Type="http://schemas.openxmlformats.org/officeDocument/2006/relationships/image" Target="../media/image35.png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3.png"/><Relationship Id="rId3" Type="http://schemas.openxmlformats.org/officeDocument/2006/relationships/image" Target="../media/image11.png"/><Relationship Id="rId7" Type="http://schemas.openxmlformats.org/officeDocument/2006/relationships/slide" Target="slide105.xml"/><Relationship Id="rId12" Type="http://schemas.openxmlformats.org/officeDocument/2006/relationships/image" Target="../media/image7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36.png"/><Relationship Id="rId4" Type="http://schemas.openxmlformats.org/officeDocument/2006/relationships/image" Target="../media/image12.png"/><Relationship Id="rId9" Type="http://schemas.openxmlformats.org/officeDocument/2006/relationships/image" Target="../media/image35.png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6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10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8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10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19" Type="http://schemas.openxmlformats.org/officeDocument/2006/relationships/image" Target="../media/image79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9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10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19" Type="http://schemas.openxmlformats.org/officeDocument/2006/relationships/image" Target="../media/image6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png"/><Relationship Id="rId18" Type="http://schemas.openxmlformats.org/officeDocument/2006/relationships/image" Target="../media/image6.png"/><Relationship Id="rId3" Type="http://schemas.openxmlformats.org/officeDocument/2006/relationships/image" Target="../media/image40.png"/><Relationship Id="rId7" Type="http://schemas.openxmlformats.org/officeDocument/2006/relationships/image" Target="../media/image14.gif"/><Relationship Id="rId12" Type="http://schemas.openxmlformats.org/officeDocument/2006/relationships/image" Target="../media/image44.png"/><Relationship Id="rId17" Type="http://schemas.openxmlformats.org/officeDocument/2006/relationships/image" Target="../media/image80.png"/><Relationship Id="rId2" Type="http://schemas.openxmlformats.org/officeDocument/2006/relationships/image" Target="../media/image39.png"/><Relationship Id="rId16" Type="http://schemas.openxmlformats.org/officeDocument/2006/relationships/image" Target="../media/image47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microsoft.com/office/2007/relationships/hdphoto" Target="../media/hdphoto2.wdp"/><Relationship Id="rId10" Type="http://schemas.openxmlformats.org/officeDocument/2006/relationships/image" Target="../media/image43.png"/><Relationship Id="rId19" Type="http://schemas.openxmlformats.org/officeDocument/2006/relationships/slide" Target="slide30.xml"/><Relationship Id="rId4" Type="http://schemas.openxmlformats.org/officeDocument/2006/relationships/image" Target="../media/image11.png"/><Relationship Id="rId9" Type="http://schemas.openxmlformats.org/officeDocument/2006/relationships/image" Target="../media/image42.png"/><Relationship Id="rId14" Type="http://schemas.openxmlformats.org/officeDocument/2006/relationships/image" Target="../media/image46.png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slide" Target="slide110.xml"/><Relationship Id="rId2" Type="http://schemas.openxmlformats.org/officeDocument/2006/relationships/image" Target="../media/image27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7.png"/><Relationship Id="rId2" Type="http://schemas.openxmlformats.org/officeDocument/2006/relationships/image" Target="../media/image9.png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8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1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19" Type="http://schemas.openxmlformats.org/officeDocument/2006/relationships/image" Target="../media/image79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9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1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19" Type="http://schemas.openxmlformats.org/officeDocument/2006/relationships/image" Target="../media/image6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slide" Target="slide113.xm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6.png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79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slide" Target="slide114.xml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79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.png"/><Relationship Id="rId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slide" Target="slide115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79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.png"/><Relationship Id="rId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slide" Target="slide116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79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.png"/><Relationship Id="rId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slide" Target="slide117.xml"/><Relationship Id="rId14" Type="http://schemas.openxmlformats.org/officeDocument/2006/relationships/image" Target="../media/image83.png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3.png"/><Relationship Id="rId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slide" Target="slide118.xml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79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3.png"/><Relationship Id="rId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slide" Target="slide119.xml"/><Relationship Id="rId14" Type="http://schemas.openxmlformats.org/officeDocument/2006/relationships/image" Target="../media/image83.png"/></Relationships>
</file>

<file path=ppt/slides/_rels/slide11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48.png"/><Relationship Id="rId18" Type="http://schemas.openxmlformats.org/officeDocument/2006/relationships/slide" Target="slide120.xml"/><Relationship Id="rId3" Type="http://schemas.microsoft.com/office/2007/relationships/hdphoto" Target="../media/hdphoto6.wdp"/><Relationship Id="rId7" Type="http://schemas.openxmlformats.org/officeDocument/2006/relationships/image" Target="../media/image46.png"/><Relationship Id="rId12" Type="http://schemas.openxmlformats.org/officeDocument/2006/relationships/image" Target="../media/image6.png"/><Relationship Id="rId17" Type="http://schemas.openxmlformats.org/officeDocument/2006/relationships/slide" Target="slide130.xml"/><Relationship Id="rId2" Type="http://schemas.openxmlformats.org/officeDocument/2006/relationships/image" Target="../media/image84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microsoft.com/office/2007/relationships/hdphoto" Target="../media/hdphoto1.wdp"/><Relationship Id="rId5" Type="http://schemas.openxmlformats.org/officeDocument/2006/relationships/image" Target="../media/image12.png"/><Relationship Id="rId15" Type="http://schemas.openxmlformats.org/officeDocument/2006/relationships/slide" Target="slide135.xml"/><Relationship Id="rId10" Type="http://schemas.openxmlformats.org/officeDocument/2006/relationships/image" Target="../media/image44.png"/><Relationship Id="rId19" Type="http://schemas.openxmlformats.org/officeDocument/2006/relationships/image" Target="../media/image83.png"/><Relationship Id="rId4" Type="http://schemas.openxmlformats.org/officeDocument/2006/relationships/image" Target="../media/image11.png"/><Relationship Id="rId9" Type="http://schemas.openxmlformats.org/officeDocument/2006/relationships/image" Target="../media/image47.png"/><Relationship Id="rId1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7.png"/><Relationship Id="rId2" Type="http://schemas.openxmlformats.org/officeDocument/2006/relationships/image" Target="../media/image9.png"/><Relationship Id="rId16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6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21.xml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23.png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slide" Target="slide122.xm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83.png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6.png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slide" Target="slide123.xm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83.png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6.png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24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25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26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27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2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28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29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2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48.png"/><Relationship Id="rId3" Type="http://schemas.microsoft.com/office/2007/relationships/hdphoto" Target="../media/hdphoto6.wdp"/><Relationship Id="rId7" Type="http://schemas.openxmlformats.org/officeDocument/2006/relationships/image" Target="../media/image46.png"/><Relationship Id="rId12" Type="http://schemas.openxmlformats.org/officeDocument/2006/relationships/image" Target="../media/image47.png"/><Relationship Id="rId17" Type="http://schemas.openxmlformats.org/officeDocument/2006/relationships/slide" Target="slide159.xml"/><Relationship Id="rId2" Type="http://schemas.openxmlformats.org/officeDocument/2006/relationships/image" Target="../media/image84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80.png"/><Relationship Id="rId5" Type="http://schemas.openxmlformats.org/officeDocument/2006/relationships/image" Target="../media/image12.png"/><Relationship Id="rId15" Type="http://schemas.openxmlformats.org/officeDocument/2006/relationships/slide" Target="slide144.xml"/><Relationship Id="rId10" Type="http://schemas.microsoft.com/office/2007/relationships/hdphoto" Target="../media/hdphoto1.wdp"/><Relationship Id="rId4" Type="http://schemas.openxmlformats.org/officeDocument/2006/relationships/image" Target="../media/image11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31.xml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5.png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32.xml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6.png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33.xml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6.png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0" Type="http://schemas.openxmlformats.org/officeDocument/2006/relationships/slide" Target="slide134.xml"/><Relationship Id="rId4" Type="http://schemas.openxmlformats.org/officeDocument/2006/relationships/image" Target="../media/image12.png"/><Relationship Id="rId9" Type="http://schemas.openxmlformats.org/officeDocument/2006/relationships/image" Target="../media/image33.png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slide" Target="slide119.xm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8.png"/><Relationship Id="rId5" Type="http://schemas.openxmlformats.org/officeDocument/2006/relationships/image" Target="../media/image13.png"/><Relationship Id="rId10" Type="http://schemas.openxmlformats.org/officeDocument/2006/relationships/image" Target="../media/image33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1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36.xml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3.png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37.xml"/><Relationship Id="rId5" Type="http://schemas.openxmlformats.org/officeDocument/2006/relationships/image" Target="../media/image13.png"/><Relationship Id="rId15" Type="http://schemas.openxmlformats.org/officeDocument/2006/relationships/image" Target="../media/image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76.png"/></Relationships>
</file>

<file path=ppt/slides/_rels/slide1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38.xml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23.png"/></Relationships>
</file>

<file path=ppt/slides/_rels/slide1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8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39.xml"/><Relationship Id="rId5" Type="http://schemas.openxmlformats.org/officeDocument/2006/relationships/image" Target="../media/image13.png"/><Relationship Id="rId10" Type="http://schemas.openxmlformats.org/officeDocument/2006/relationships/image" Target="../media/image79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3.png"/></Relationships>
</file>

<file path=ppt/slides/_rels/slide1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9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1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19" Type="http://schemas.openxmlformats.org/officeDocument/2006/relationships/image" Target="../media/image23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6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5.png"/><Relationship Id="rId2" Type="http://schemas.openxmlformats.org/officeDocument/2006/relationships/image" Target="../media/image9.png"/><Relationship Id="rId16" Type="http://schemas.openxmlformats.org/officeDocument/2006/relationships/image" Target="../media/image24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6.png"/><Relationship Id="rId10" Type="http://schemas.openxmlformats.org/officeDocument/2006/relationships/image" Target="../media/image16.png"/><Relationship Id="rId19" Type="http://schemas.openxmlformats.org/officeDocument/2006/relationships/slide" Target="slide15.xml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9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1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19" Type="http://schemas.openxmlformats.org/officeDocument/2006/relationships/image" Target="../media/image3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9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1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19" Type="http://schemas.openxmlformats.org/officeDocument/2006/relationships/image" Target="../media/image5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33.png"/><Relationship Id="rId18" Type="http://schemas.openxmlformats.org/officeDocument/2006/relationships/image" Target="../media/image79.png"/><Relationship Id="rId3" Type="http://schemas.openxmlformats.org/officeDocument/2006/relationships/image" Target="../media/image85.png"/><Relationship Id="rId7" Type="http://schemas.openxmlformats.org/officeDocument/2006/relationships/image" Target="../media/image13.png"/><Relationship Id="rId12" Type="http://schemas.openxmlformats.org/officeDocument/2006/relationships/image" Target="../media/image32.png"/><Relationship Id="rId17" Type="http://schemas.openxmlformats.org/officeDocument/2006/relationships/image" Target="../media/image7.png"/><Relationship Id="rId2" Type="http://schemas.openxmlformats.org/officeDocument/2006/relationships/image" Target="../media/image28.png"/><Relationship Id="rId16" Type="http://schemas.openxmlformats.org/officeDocument/2006/relationships/slide" Target="slide1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31.png"/><Relationship Id="rId5" Type="http://schemas.openxmlformats.org/officeDocument/2006/relationships/image" Target="../media/image11.png"/><Relationship Id="rId15" Type="http://schemas.openxmlformats.org/officeDocument/2006/relationships/image" Target="../media/image36.png"/><Relationship Id="rId10" Type="http://schemas.openxmlformats.org/officeDocument/2006/relationships/image" Target="../media/image30.png"/><Relationship Id="rId19" Type="http://schemas.openxmlformats.org/officeDocument/2006/relationships/image" Target="../media/image23.png"/><Relationship Id="rId4" Type="http://schemas.openxmlformats.org/officeDocument/2006/relationships/image" Target="../media/image27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slide" Target="slide30.xml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6.png"/><Relationship Id="rId2" Type="http://schemas.openxmlformats.org/officeDocument/2006/relationships/image" Target="../media/image27.png"/><Relationship Id="rId16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79.png"/><Relationship Id="rId10" Type="http://schemas.openxmlformats.org/officeDocument/2006/relationships/image" Target="../media/image31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45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2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2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5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7.png"/><Relationship Id="rId2" Type="http://schemas.openxmlformats.org/officeDocument/2006/relationships/image" Target="../media/image9.png"/><Relationship Id="rId16" Type="http://schemas.openxmlformats.org/officeDocument/2006/relationships/slide" Target="slide16.xm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6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2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6.png"/><Relationship Id="rId3" Type="http://schemas.microsoft.com/office/2007/relationships/hdphoto" Target="../media/hdphoto6.wdp"/><Relationship Id="rId7" Type="http://schemas.openxmlformats.org/officeDocument/2006/relationships/image" Target="../media/image14.gif"/><Relationship Id="rId12" Type="http://schemas.openxmlformats.org/officeDocument/2006/relationships/image" Target="../media/image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8.png"/><Relationship Id="rId5" Type="http://schemas.openxmlformats.org/officeDocument/2006/relationships/image" Target="../media/image12.png"/><Relationship Id="rId10" Type="http://schemas.openxmlformats.org/officeDocument/2006/relationships/image" Target="../media/image79.png"/><Relationship Id="rId4" Type="http://schemas.openxmlformats.org/officeDocument/2006/relationships/image" Target="../media/image11.png"/><Relationship Id="rId9" Type="http://schemas.openxmlformats.org/officeDocument/2006/relationships/image" Target="../media/image33.png"/></Relationships>
</file>

<file path=ppt/slides/_rels/slide1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.png"/><Relationship Id="rId5" Type="http://schemas.openxmlformats.org/officeDocument/2006/relationships/image" Target="../media/image13.png"/><Relationship Id="rId10" Type="http://schemas.openxmlformats.org/officeDocument/2006/relationships/image" Target="../media/image87.png"/><Relationship Id="rId4" Type="http://schemas.openxmlformats.org/officeDocument/2006/relationships/image" Target="../media/image12.png"/><Relationship Id="rId9" Type="http://schemas.openxmlformats.org/officeDocument/2006/relationships/image" Target="../media/image7.png"/></Relationships>
</file>

<file path=ppt/slides/_rels/slide1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88.png"/><Relationship Id="rId5" Type="http://schemas.openxmlformats.org/officeDocument/2006/relationships/image" Target="../media/image13.png"/><Relationship Id="rId10" Type="http://schemas.openxmlformats.org/officeDocument/2006/relationships/image" Target="../media/image87.png"/><Relationship Id="rId4" Type="http://schemas.openxmlformats.org/officeDocument/2006/relationships/image" Target="../media/image12.png"/><Relationship Id="rId9" Type="http://schemas.openxmlformats.org/officeDocument/2006/relationships/image" Target="../media/image7.png"/></Relationships>
</file>

<file path=ppt/slides/_rels/slide1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5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89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89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8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9.png"/><Relationship Id="rId2" Type="http://schemas.openxmlformats.org/officeDocument/2006/relationships/image" Target="../media/image27.png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7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1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44.png"/><Relationship Id="rId18" Type="http://schemas.openxmlformats.org/officeDocument/2006/relationships/image" Target="../media/image6.png"/><Relationship Id="rId3" Type="http://schemas.openxmlformats.org/officeDocument/2006/relationships/image" Target="../media/image39.png"/><Relationship Id="rId7" Type="http://schemas.openxmlformats.org/officeDocument/2006/relationships/image" Target="../media/image13.png"/><Relationship Id="rId12" Type="http://schemas.openxmlformats.org/officeDocument/2006/relationships/image" Target="../media/image32.png"/><Relationship Id="rId17" Type="http://schemas.openxmlformats.org/officeDocument/2006/relationships/image" Target="../media/image80.png"/><Relationship Id="rId2" Type="http://schemas.openxmlformats.org/officeDocument/2006/relationships/image" Target="../media/image90.png"/><Relationship Id="rId16" Type="http://schemas.openxmlformats.org/officeDocument/2006/relationships/image" Target="../media/image91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43.png"/><Relationship Id="rId5" Type="http://schemas.openxmlformats.org/officeDocument/2006/relationships/image" Target="../media/image11.png"/><Relationship Id="rId15" Type="http://schemas.openxmlformats.org/officeDocument/2006/relationships/image" Target="../media/image46.png"/><Relationship Id="rId10" Type="http://schemas.openxmlformats.org/officeDocument/2006/relationships/image" Target="../media/image42.png"/><Relationship Id="rId19" Type="http://schemas.openxmlformats.org/officeDocument/2006/relationships/slide" Target="slide30.xml"/><Relationship Id="rId4" Type="http://schemas.openxmlformats.org/officeDocument/2006/relationships/image" Target="../media/image40.png"/><Relationship Id="rId9" Type="http://schemas.openxmlformats.org/officeDocument/2006/relationships/image" Target="../media/image41.png"/><Relationship Id="rId14" Type="http://schemas.openxmlformats.org/officeDocument/2006/relationships/image" Target="../media/image45.png"/></Relationships>
</file>

<file path=ppt/slides/_rels/slide1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slide" Target="slide160.xm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7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17.xml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61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62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47.png"/><Relationship Id="rId3" Type="http://schemas.openxmlformats.org/officeDocument/2006/relationships/image" Target="../media/image92.png"/><Relationship Id="rId7" Type="http://schemas.openxmlformats.org/officeDocument/2006/relationships/image" Target="../media/image13.png"/><Relationship Id="rId12" Type="http://schemas.openxmlformats.org/officeDocument/2006/relationships/image" Target="../media/image80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11" Type="http://schemas.openxmlformats.org/officeDocument/2006/relationships/image" Target="../media/image44.png"/><Relationship Id="rId5" Type="http://schemas.openxmlformats.org/officeDocument/2006/relationships/image" Target="../media/image93.png"/><Relationship Id="rId15" Type="http://schemas.openxmlformats.org/officeDocument/2006/relationships/image" Target="../media/image7.png"/><Relationship Id="rId10" Type="http://schemas.openxmlformats.org/officeDocument/2006/relationships/image" Target="../media/image46.png"/><Relationship Id="rId4" Type="http://schemas.microsoft.com/office/2007/relationships/hdphoto" Target="../media/hdphoto7.wdp"/><Relationship Id="rId9" Type="http://schemas.microsoft.com/office/2007/relationships/hdphoto" Target="../media/hdphoto9.wdp"/><Relationship Id="rId14" Type="http://schemas.openxmlformats.org/officeDocument/2006/relationships/slide" Target="slide163.xml"/></Relationships>
</file>

<file path=ppt/slides/_rels/slide1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slide" Target="slide129.xml"/><Relationship Id="rId5" Type="http://schemas.openxmlformats.org/officeDocument/2006/relationships/image" Target="../media/image13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79.png"/></Relationships>
</file>

<file path=ppt/slides/_rels/slide1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65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66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67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68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69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70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7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18.xml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71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image" Target="../media/image7.png"/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slide" Target="slide172.xml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73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74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75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image" Target="../media/image7.png"/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slide" Target="slide30.xml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7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19.xml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7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20.xml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7.png"/><Relationship Id="rId2" Type="http://schemas.openxmlformats.org/officeDocument/2006/relationships/image" Target="../media/image9.png"/><Relationship Id="rId16" Type="http://schemas.openxmlformats.org/officeDocument/2006/relationships/slide" Target="slide21.xm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6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7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22.xml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7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23.xml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7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24.xml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7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25.xml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slide" Target="slide26.xml"/><Relationship Id="rId2" Type="http://schemas.openxmlformats.org/officeDocument/2006/relationships/image" Target="../media/image27.pn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slide" Target="slide27.xml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7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33.png"/><Relationship Id="rId18" Type="http://schemas.openxmlformats.org/officeDocument/2006/relationships/image" Target="../media/image7.png"/><Relationship Id="rId3" Type="http://schemas.openxmlformats.org/officeDocument/2006/relationships/image" Target="../media/image38.png"/><Relationship Id="rId7" Type="http://schemas.openxmlformats.org/officeDocument/2006/relationships/image" Target="../media/image13.png"/><Relationship Id="rId12" Type="http://schemas.openxmlformats.org/officeDocument/2006/relationships/image" Target="../media/image32.png"/><Relationship Id="rId17" Type="http://schemas.openxmlformats.org/officeDocument/2006/relationships/slide" Target="slide28.xml"/><Relationship Id="rId2" Type="http://schemas.openxmlformats.org/officeDocument/2006/relationships/image" Target="../media/image28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31.png"/><Relationship Id="rId5" Type="http://schemas.openxmlformats.org/officeDocument/2006/relationships/image" Target="../media/image11.png"/><Relationship Id="rId15" Type="http://schemas.openxmlformats.org/officeDocument/2006/relationships/image" Target="../media/image36.png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slide" Target="slide29.xml"/><Relationship Id="rId2" Type="http://schemas.openxmlformats.org/officeDocument/2006/relationships/image" Target="../media/image27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6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7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slide" Target="slide31.xml"/><Relationship Id="rId3" Type="http://schemas.openxmlformats.org/officeDocument/2006/relationships/image" Target="../media/image40.png"/><Relationship Id="rId21" Type="http://schemas.openxmlformats.org/officeDocument/2006/relationships/slide" Target="slide164.xml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17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48.png"/><Relationship Id="rId20" Type="http://schemas.openxmlformats.org/officeDocument/2006/relationships/slide" Target="slide10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4.png"/><Relationship Id="rId5" Type="http://schemas.openxmlformats.org/officeDocument/2006/relationships/image" Target="../media/image12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19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slide" Target="slide32.xml"/><Relationship Id="rId2" Type="http://schemas.openxmlformats.org/officeDocument/2006/relationships/image" Target="../media/image27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23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slide" Target="slide34.xml"/><Relationship Id="rId2" Type="http://schemas.openxmlformats.org/officeDocument/2006/relationships/image" Target="../media/image27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23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7.png"/><Relationship Id="rId2" Type="http://schemas.openxmlformats.org/officeDocument/2006/relationships/image" Target="../media/image27.png"/><Relationship Id="rId16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38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image" Target="../media/image6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3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38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13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3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33.png"/><Relationship Id="rId5" Type="http://schemas.openxmlformats.org/officeDocument/2006/relationships/image" Target="../media/image14.gif"/><Relationship Id="rId10" Type="http://schemas.openxmlformats.org/officeDocument/2006/relationships/image" Target="../media/image38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13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5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image" Target="../media/image3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5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3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7.png"/><Relationship Id="rId5" Type="http://schemas.openxmlformats.org/officeDocument/2006/relationships/image" Target="../media/image10.png"/><Relationship Id="rId15" Type="http://schemas.openxmlformats.org/officeDocument/2006/relationships/image" Target="../media/image7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41.xml"/><Relationship Id="rId13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5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5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image" Target="../media/image6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5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44.xml"/><Relationship Id="rId13" Type="http://schemas.openxmlformats.org/officeDocument/2006/relationships/image" Target="../media/image5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5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13" Type="http://schemas.openxmlformats.org/officeDocument/2006/relationships/image" Target="../media/image3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5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13" Type="http://schemas.openxmlformats.org/officeDocument/2006/relationships/image" Target="../media/image6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5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48.png"/><Relationship Id="rId3" Type="http://schemas.openxmlformats.org/officeDocument/2006/relationships/image" Target="../media/image12.png"/><Relationship Id="rId7" Type="http://schemas.openxmlformats.org/officeDocument/2006/relationships/image" Target="../media/image44.png"/><Relationship Id="rId12" Type="http://schemas.openxmlformats.org/officeDocument/2006/relationships/image" Target="../media/image6.png"/><Relationship Id="rId17" Type="http://schemas.openxmlformats.org/officeDocument/2006/relationships/slide" Target="slide76.xml"/><Relationship Id="rId2" Type="http://schemas.openxmlformats.org/officeDocument/2006/relationships/image" Target="../media/image11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58.png"/><Relationship Id="rId5" Type="http://schemas.openxmlformats.org/officeDocument/2006/relationships/image" Target="../media/image56.png"/><Relationship Id="rId15" Type="http://schemas.openxmlformats.org/officeDocument/2006/relationships/slide" Target="slide47.xml"/><Relationship Id="rId10" Type="http://schemas.microsoft.com/office/2007/relationships/hdphoto" Target="../media/hdphoto2.wdp"/><Relationship Id="rId4" Type="http://schemas.openxmlformats.org/officeDocument/2006/relationships/image" Target="../media/image13.png"/><Relationship Id="rId9" Type="http://schemas.openxmlformats.org/officeDocument/2006/relationships/image" Target="../media/image46.png"/><Relationship Id="rId14" Type="http://schemas.openxmlformats.org/officeDocument/2006/relationships/image" Target="../media/image49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7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slide" Target="slide4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23.png"/><Relationship Id="rId5" Type="http://schemas.openxmlformats.org/officeDocument/2006/relationships/image" Target="../media/image14.gif"/><Relationship Id="rId10" Type="http://schemas.openxmlformats.org/officeDocument/2006/relationships/image" Target="../media/image55.png"/><Relationship Id="rId4" Type="http://schemas.openxmlformats.org/officeDocument/2006/relationships/image" Target="../media/image13.png"/><Relationship Id="rId9" Type="http://schemas.openxmlformats.org/officeDocument/2006/relationships/image" Target="../media/image3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image" Target="../media/image35.png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6.png"/><Relationship Id="rId3" Type="http://schemas.openxmlformats.org/officeDocument/2006/relationships/image" Target="../media/image35.png"/><Relationship Id="rId7" Type="http://schemas.openxmlformats.org/officeDocument/2006/relationships/image" Target="../media/image14.gif"/><Relationship Id="rId12" Type="http://schemas.openxmlformats.org/officeDocument/2006/relationships/image" Target="../media/image3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3.png"/><Relationship Id="rId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slide" Target="slide5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7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23.png"/><Relationship Id="rId3" Type="http://schemas.openxmlformats.org/officeDocument/2006/relationships/image" Target="../media/image51.png"/><Relationship Id="rId7" Type="http://schemas.openxmlformats.org/officeDocument/2006/relationships/image" Target="../media/image13.png"/><Relationship Id="rId12" Type="http://schemas.openxmlformats.org/officeDocument/2006/relationships/image" Target="../media/image3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33.png"/><Relationship Id="rId5" Type="http://schemas.openxmlformats.org/officeDocument/2006/relationships/image" Target="../media/image11.png"/><Relationship Id="rId10" Type="http://schemas.openxmlformats.org/officeDocument/2006/relationships/image" Target="../media/image7.png"/><Relationship Id="rId4" Type="http://schemas.openxmlformats.org/officeDocument/2006/relationships/image" Target="../media/image35.png"/><Relationship Id="rId9" Type="http://schemas.openxmlformats.org/officeDocument/2006/relationships/slide" Target="slide51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.png"/><Relationship Id="rId3" Type="http://schemas.openxmlformats.org/officeDocument/2006/relationships/image" Target="../media/image51.png"/><Relationship Id="rId7" Type="http://schemas.openxmlformats.org/officeDocument/2006/relationships/image" Target="../media/image13.png"/><Relationship Id="rId12" Type="http://schemas.openxmlformats.org/officeDocument/2006/relationships/image" Target="../media/image3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33.png"/><Relationship Id="rId5" Type="http://schemas.openxmlformats.org/officeDocument/2006/relationships/image" Target="../media/image11.png"/><Relationship Id="rId10" Type="http://schemas.openxmlformats.org/officeDocument/2006/relationships/image" Target="../media/image7.png"/><Relationship Id="rId4" Type="http://schemas.openxmlformats.org/officeDocument/2006/relationships/image" Target="../media/image35.png"/><Relationship Id="rId9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image" Target="../media/image35.png"/><Relationship Id="rId7" Type="http://schemas.openxmlformats.org/officeDocument/2006/relationships/image" Target="../media/image14.gif"/><Relationship Id="rId12" Type="http://schemas.openxmlformats.org/officeDocument/2006/relationships/image" Target="../media/image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6.png"/><Relationship Id="rId5" Type="http://schemas.openxmlformats.org/officeDocument/2006/relationships/image" Target="../media/image12.png"/><Relationship Id="rId10" Type="http://schemas.openxmlformats.org/officeDocument/2006/relationships/image" Target="../media/image33.png"/><Relationship Id="rId4" Type="http://schemas.openxmlformats.org/officeDocument/2006/relationships/image" Target="../media/image11.png"/><Relationship Id="rId9" Type="http://schemas.openxmlformats.org/officeDocument/2006/relationships/image" Target="../media/image7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slide" Target="slide54.xml"/><Relationship Id="rId12" Type="http://schemas.openxmlformats.org/officeDocument/2006/relationships/image" Target="../media/image2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55.png"/><Relationship Id="rId5" Type="http://schemas.openxmlformats.org/officeDocument/2006/relationships/image" Target="../media/image13.png"/><Relationship Id="rId10" Type="http://schemas.openxmlformats.org/officeDocument/2006/relationships/image" Target="../media/image36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slide" Target="slide55.xml"/><Relationship Id="rId12" Type="http://schemas.openxmlformats.org/officeDocument/2006/relationships/image" Target="../media/image55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.png"/><Relationship Id="rId5" Type="http://schemas.openxmlformats.org/officeDocument/2006/relationships/image" Target="../media/image13.png"/><Relationship Id="rId10" Type="http://schemas.openxmlformats.org/officeDocument/2006/relationships/image" Target="../media/image36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slide" Target="slide55.xml"/><Relationship Id="rId12" Type="http://schemas.openxmlformats.org/officeDocument/2006/relationships/image" Target="../media/image2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55.png"/><Relationship Id="rId5" Type="http://schemas.openxmlformats.org/officeDocument/2006/relationships/image" Target="../media/image13.png"/><Relationship Id="rId10" Type="http://schemas.openxmlformats.org/officeDocument/2006/relationships/image" Target="../media/image36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slide" Target="slide57.xml"/><Relationship Id="rId12" Type="http://schemas.openxmlformats.org/officeDocument/2006/relationships/image" Target="../media/image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55.png"/><Relationship Id="rId5" Type="http://schemas.openxmlformats.org/officeDocument/2006/relationships/image" Target="../media/image13.png"/><Relationship Id="rId10" Type="http://schemas.openxmlformats.org/officeDocument/2006/relationships/image" Target="../media/image36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3.png"/><Relationship Id="rId5" Type="http://schemas.openxmlformats.org/officeDocument/2006/relationships/image" Target="../media/image11.png"/><Relationship Id="rId15" Type="http://schemas.openxmlformats.org/officeDocument/2006/relationships/image" Target="../media/image6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58.xml"/><Relationship Id="rId14" Type="http://schemas.openxmlformats.org/officeDocument/2006/relationships/image" Target="../media/image66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3.png"/><Relationship Id="rId5" Type="http://schemas.openxmlformats.org/officeDocument/2006/relationships/image" Target="../media/image11.png"/><Relationship Id="rId15" Type="http://schemas.openxmlformats.org/officeDocument/2006/relationships/image" Target="../media/image6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59.xml"/><Relationship Id="rId14" Type="http://schemas.openxmlformats.org/officeDocument/2006/relationships/image" Target="../media/image6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3.png"/><Relationship Id="rId5" Type="http://schemas.openxmlformats.org/officeDocument/2006/relationships/image" Target="../media/image11.png"/><Relationship Id="rId1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60.xml"/><Relationship Id="rId14" Type="http://schemas.openxmlformats.org/officeDocument/2006/relationships/image" Target="../media/image6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slide" Target="slide7.xml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5.png"/><Relationship Id="rId2" Type="http://schemas.openxmlformats.org/officeDocument/2006/relationships/audio" Target="../media/audio1.wav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image" Target="../media/image14.gif"/><Relationship Id="rId14" Type="http://schemas.openxmlformats.org/officeDocument/2006/relationships/image" Target="../media/image19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23.png"/><Relationship Id="rId5" Type="http://schemas.openxmlformats.org/officeDocument/2006/relationships/image" Target="../media/image11.png"/><Relationship Id="rId15" Type="http://schemas.openxmlformats.org/officeDocument/2006/relationships/image" Target="../media/image66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61.xml"/><Relationship Id="rId14" Type="http://schemas.openxmlformats.org/officeDocument/2006/relationships/image" Target="../media/image65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3.png"/><Relationship Id="rId5" Type="http://schemas.openxmlformats.org/officeDocument/2006/relationships/image" Target="../media/image11.png"/><Relationship Id="rId15" Type="http://schemas.openxmlformats.org/officeDocument/2006/relationships/image" Target="../media/image5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62.xml"/><Relationship Id="rId14" Type="http://schemas.openxmlformats.org/officeDocument/2006/relationships/image" Target="../media/image6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3.png"/><Relationship Id="rId5" Type="http://schemas.openxmlformats.org/officeDocument/2006/relationships/image" Target="../media/image11.png"/><Relationship Id="rId1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63.xml"/><Relationship Id="rId14" Type="http://schemas.openxmlformats.org/officeDocument/2006/relationships/image" Target="../media/image67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slide" Target="slide64.xml"/><Relationship Id="rId12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9.png"/><Relationship Id="rId5" Type="http://schemas.openxmlformats.org/officeDocument/2006/relationships/image" Target="../media/image13.png"/><Relationship Id="rId10" Type="http://schemas.openxmlformats.org/officeDocument/2006/relationships/image" Target="../media/image35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slide" Target="slide65.xml"/><Relationship Id="rId12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9.png"/><Relationship Id="rId5" Type="http://schemas.openxmlformats.org/officeDocument/2006/relationships/image" Target="../media/image13.png"/><Relationship Id="rId10" Type="http://schemas.openxmlformats.org/officeDocument/2006/relationships/image" Target="../media/image35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slide" Target="slide66.xml"/><Relationship Id="rId12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9.png"/><Relationship Id="rId5" Type="http://schemas.openxmlformats.org/officeDocument/2006/relationships/image" Target="../media/image13.png"/><Relationship Id="rId10" Type="http://schemas.openxmlformats.org/officeDocument/2006/relationships/image" Target="../media/image35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8.png"/><Relationship Id="rId3" Type="http://schemas.openxmlformats.org/officeDocument/2006/relationships/image" Target="../media/image11.png"/><Relationship Id="rId7" Type="http://schemas.openxmlformats.org/officeDocument/2006/relationships/slide" Target="slide67.xml"/><Relationship Id="rId12" Type="http://schemas.openxmlformats.org/officeDocument/2006/relationships/image" Target="../media/image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69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slide" Target="slide68.xml"/><Relationship Id="rId12" Type="http://schemas.openxmlformats.org/officeDocument/2006/relationships/image" Target="../media/image3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69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8.png"/><Relationship Id="rId3" Type="http://schemas.openxmlformats.org/officeDocument/2006/relationships/image" Target="../media/image11.png"/><Relationship Id="rId7" Type="http://schemas.openxmlformats.org/officeDocument/2006/relationships/slide" Target="slide68.xml"/><Relationship Id="rId12" Type="http://schemas.openxmlformats.org/officeDocument/2006/relationships/image" Target="../media/image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69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slide" Target="slide70.xml"/><Relationship Id="rId12" Type="http://schemas.openxmlformats.org/officeDocument/2006/relationships/image" Target="../media/image3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69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7.png"/><Relationship Id="rId2" Type="http://schemas.openxmlformats.org/officeDocument/2006/relationships/image" Target="../media/image9.png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6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8.png"/><Relationship Id="rId3" Type="http://schemas.openxmlformats.org/officeDocument/2006/relationships/image" Target="../media/image11.png"/><Relationship Id="rId7" Type="http://schemas.openxmlformats.org/officeDocument/2006/relationships/slide" Target="slide71.xml"/><Relationship Id="rId12" Type="http://schemas.openxmlformats.org/officeDocument/2006/relationships/image" Target="../media/image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69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slide" Target="slide72.xml"/><Relationship Id="rId12" Type="http://schemas.openxmlformats.org/officeDocument/2006/relationships/image" Target="../media/image3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69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8.png"/><Relationship Id="rId3" Type="http://schemas.openxmlformats.org/officeDocument/2006/relationships/image" Target="../media/image11.png"/><Relationship Id="rId7" Type="http://schemas.openxmlformats.org/officeDocument/2006/relationships/slide" Target="slide73.xml"/><Relationship Id="rId12" Type="http://schemas.openxmlformats.org/officeDocument/2006/relationships/image" Target="../media/image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67.png"/><Relationship Id="rId5" Type="http://schemas.openxmlformats.org/officeDocument/2006/relationships/image" Target="../media/image13.png"/><Relationship Id="rId10" Type="http://schemas.openxmlformats.org/officeDocument/2006/relationships/image" Target="../media/image70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3.png"/><Relationship Id="rId3" Type="http://schemas.openxmlformats.org/officeDocument/2006/relationships/image" Target="../media/image11.png"/><Relationship Id="rId7" Type="http://schemas.openxmlformats.org/officeDocument/2006/relationships/slide" Target="slide74.xml"/><Relationship Id="rId12" Type="http://schemas.openxmlformats.org/officeDocument/2006/relationships/image" Target="../media/image6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35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slide" Target="slide75.xml"/><Relationship Id="rId12" Type="http://schemas.openxmlformats.org/officeDocument/2006/relationships/image" Target="../media/image6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70.png"/><Relationship Id="rId5" Type="http://schemas.openxmlformats.org/officeDocument/2006/relationships/image" Target="../media/image13.png"/><Relationship Id="rId10" Type="http://schemas.openxmlformats.org/officeDocument/2006/relationships/image" Target="../media/image35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49.png"/><Relationship Id="rId3" Type="http://schemas.openxmlformats.org/officeDocument/2006/relationships/image" Target="../media/image11.png"/><Relationship Id="rId7" Type="http://schemas.openxmlformats.org/officeDocument/2006/relationships/image" Target="../media/image73.png"/><Relationship Id="rId12" Type="http://schemas.openxmlformats.org/officeDocument/2006/relationships/image" Target="../media/image48.png"/><Relationship Id="rId2" Type="http://schemas.openxmlformats.org/officeDocument/2006/relationships/image" Target="../media/image71.png"/><Relationship Id="rId16" Type="http://schemas.openxmlformats.org/officeDocument/2006/relationships/slide" Target="slide10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6.png"/><Relationship Id="rId5" Type="http://schemas.openxmlformats.org/officeDocument/2006/relationships/image" Target="../media/image13.png"/><Relationship Id="rId15" Type="http://schemas.openxmlformats.org/officeDocument/2006/relationships/image" Target="../media/image7.png"/><Relationship Id="rId10" Type="http://schemas.openxmlformats.org/officeDocument/2006/relationships/image" Target="../media/image74.png"/><Relationship Id="rId4" Type="http://schemas.openxmlformats.org/officeDocument/2006/relationships/image" Target="../media/image12.png"/><Relationship Id="rId9" Type="http://schemas.microsoft.com/office/2007/relationships/hdphoto" Target="../media/hdphoto2.wdp"/><Relationship Id="rId14" Type="http://schemas.openxmlformats.org/officeDocument/2006/relationships/slide" Target="slide97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3" Type="http://schemas.openxmlformats.org/officeDocument/2006/relationships/image" Target="../media/image12.png"/><Relationship Id="rId7" Type="http://schemas.openxmlformats.org/officeDocument/2006/relationships/image" Target="../media/image59.png"/><Relationship Id="rId12" Type="http://schemas.openxmlformats.org/officeDocument/2006/relationships/image" Target="../media/image3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3.png"/><Relationship Id="rId5" Type="http://schemas.microsoft.com/office/2007/relationships/hdphoto" Target="../media/hdphoto3.wdp"/><Relationship Id="rId10" Type="http://schemas.openxmlformats.org/officeDocument/2006/relationships/image" Target="../media/image7.png"/><Relationship Id="rId4" Type="http://schemas.openxmlformats.org/officeDocument/2006/relationships/image" Target="../media/image13.png"/><Relationship Id="rId9" Type="http://schemas.openxmlformats.org/officeDocument/2006/relationships/slide" Target="slide77.xml"/><Relationship Id="rId14" Type="http://schemas.openxmlformats.org/officeDocument/2006/relationships/image" Target="../media/image23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3" Type="http://schemas.openxmlformats.org/officeDocument/2006/relationships/image" Target="../media/image12.png"/><Relationship Id="rId7" Type="http://schemas.openxmlformats.org/officeDocument/2006/relationships/image" Target="../media/image59.png"/><Relationship Id="rId12" Type="http://schemas.openxmlformats.org/officeDocument/2006/relationships/image" Target="../media/image3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3.png"/><Relationship Id="rId5" Type="http://schemas.microsoft.com/office/2007/relationships/hdphoto" Target="../media/hdphoto3.wdp"/><Relationship Id="rId10" Type="http://schemas.openxmlformats.org/officeDocument/2006/relationships/image" Target="../media/image7.png"/><Relationship Id="rId4" Type="http://schemas.openxmlformats.org/officeDocument/2006/relationships/image" Target="../media/image13.png"/><Relationship Id="rId9" Type="http://schemas.openxmlformats.org/officeDocument/2006/relationships/slide" Target="slide78.xml"/><Relationship Id="rId14" Type="http://schemas.openxmlformats.org/officeDocument/2006/relationships/image" Target="../media/image23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59.png"/><Relationship Id="rId12" Type="http://schemas.openxmlformats.org/officeDocument/2006/relationships/image" Target="../media/image3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3.png"/><Relationship Id="rId5" Type="http://schemas.microsoft.com/office/2007/relationships/hdphoto" Target="../media/hdphoto3.wdp"/><Relationship Id="rId10" Type="http://schemas.openxmlformats.org/officeDocument/2006/relationships/image" Target="../media/image7.png"/><Relationship Id="rId4" Type="http://schemas.openxmlformats.org/officeDocument/2006/relationships/image" Target="../media/image13.png"/><Relationship Id="rId9" Type="http://schemas.openxmlformats.org/officeDocument/2006/relationships/slide" Target="slide79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slide" Target="slide80.xml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7.png"/><Relationship Id="rId3" Type="http://schemas.openxmlformats.org/officeDocument/2006/relationships/image" Target="../media/image22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slide" Target="slide9.xml"/><Relationship Id="rId2" Type="http://schemas.openxmlformats.org/officeDocument/2006/relationships/image" Target="../media/image8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gif"/><Relationship Id="rId14" Type="http://schemas.openxmlformats.org/officeDocument/2006/relationships/image" Target="../media/image19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3.png"/><Relationship Id="rId3" Type="http://schemas.openxmlformats.org/officeDocument/2006/relationships/image" Target="../media/image12.png"/><Relationship Id="rId7" Type="http://schemas.openxmlformats.org/officeDocument/2006/relationships/image" Target="../media/image59.png"/><Relationship Id="rId12" Type="http://schemas.openxmlformats.org/officeDocument/2006/relationships/image" Target="../media/image3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3.png"/><Relationship Id="rId5" Type="http://schemas.microsoft.com/office/2007/relationships/hdphoto" Target="../media/hdphoto3.wdp"/><Relationship Id="rId10" Type="http://schemas.openxmlformats.org/officeDocument/2006/relationships/image" Target="../media/image7.png"/><Relationship Id="rId4" Type="http://schemas.openxmlformats.org/officeDocument/2006/relationships/image" Target="../media/image13.png"/><Relationship Id="rId9" Type="http://schemas.openxmlformats.org/officeDocument/2006/relationships/slide" Target="slide81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slide" Target="slide82.xml"/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12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36.png"/><Relationship Id="rId5" Type="http://schemas.openxmlformats.org/officeDocument/2006/relationships/image" Target="../media/image14.gif"/><Relationship Id="rId10" Type="http://schemas.openxmlformats.org/officeDocument/2006/relationships/image" Target="../media/image33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23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55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83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55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84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5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55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85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6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55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86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44.png"/><Relationship Id="rId18" Type="http://schemas.openxmlformats.org/officeDocument/2006/relationships/image" Target="../media/image48.png"/><Relationship Id="rId3" Type="http://schemas.microsoft.com/office/2007/relationships/hdphoto" Target="../media/hdphoto4.wdp"/><Relationship Id="rId21" Type="http://schemas.openxmlformats.org/officeDocument/2006/relationships/image" Target="../media/image6.png"/><Relationship Id="rId7" Type="http://schemas.openxmlformats.org/officeDocument/2006/relationships/image" Target="../media/image12.png"/><Relationship Id="rId12" Type="http://schemas.openxmlformats.org/officeDocument/2006/relationships/image" Target="../media/image75.png"/><Relationship Id="rId17" Type="http://schemas.microsoft.com/office/2007/relationships/hdphoto" Target="../media/hdphoto2.wdp"/><Relationship Id="rId2" Type="http://schemas.openxmlformats.org/officeDocument/2006/relationships/image" Target="../media/image39.png"/><Relationship Id="rId16" Type="http://schemas.openxmlformats.org/officeDocument/2006/relationships/image" Target="../media/image46.png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43.png"/><Relationship Id="rId24" Type="http://schemas.openxmlformats.org/officeDocument/2006/relationships/slide" Target="slide93.xml"/><Relationship Id="rId5" Type="http://schemas.microsoft.com/office/2007/relationships/hdphoto" Target="../media/hdphoto5.wdp"/><Relationship Id="rId15" Type="http://schemas.openxmlformats.org/officeDocument/2006/relationships/image" Target="../media/image45.png"/><Relationship Id="rId23" Type="http://schemas.openxmlformats.org/officeDocument/2006/relationships/image" Target="../media/image7.png"/><Relationship Id="rId10" Type="http://schemas.openxmlformats.org/officeDocument/2006/relationships/image" Target="../media/image42.png"/><Relationship Id="rId19" Type="http://schemas.openxmlformats.org/officeDocument/2006/relationships/image" Target="../media/image49.png"/><Relationship Id="rId4" Type="http://schemas.openxmlformats.org/officeDocument/2006/relationships/image" Target="../media/image40.png"/><Relationship Id="rId9" Type="http://schemas.openxmlformats.org/officeDocument/2006/relationships/image" Target="../media/image41.png"/><Relationship Id="rId14" Type="http://schemas.microsoft.com/office/2007/relationships/hdphoto" Target="../media/hdphoto1.wdp"/><Relationship Id="rId22" Type="http://schemas.openxmlformats.org/officeDocument/2006/relationships/slide" Target="slide87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7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slide" Target="slide88.xml"/><Relationship Id="rId2" Type="http://schemas.openxmlformats.org/officeDocument/2006/relationships/image" Target="../media/image27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55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5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55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89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23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55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90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7.png"/><Relationship Id="rId3" Type="http://schemas.openxmlformats.org/officeDocument/2006/relationships/image" Target="../media/image22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slide" Target="slide10.xml"/><Relationship Id="rId2" Type="http://schemas.openxmlformats.org/officeDocument/2006/relationships/image" Target="../media/image8.pn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gif"/><Relationship Id="rId14" Type="http://schemas.openxmlformats.org/officeDocument/2006/relationships/image" Target="../media/image19.pn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6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91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17" Type="http://schemas.openxmlformats.org/officeDocument/2006/relationships/image" Target="../media/image3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92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14.gif"/><Relationship Id="rId12" Type="http://schemas.openxmlformats.org/officeDocument/2006/relationships/image" Target="../media/image33.png"/><Relationship Id="rId2" Type="http://schemas.openxmlformats.org/officeDocument/2006/relationships/image" Target="../media/image27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slide" Target="slide86.xml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5.png"/><Relationship Id="rId5" Type="http://schemas.openxmlformats.org/officeDocument/2006/relationships/image" Target="../media/image11.png"/><Relationship Id="rId15" Type="http://schemas.openxmlformats.org/officeDocument/2006/relationships/image" Target="../media/image7.png"/><Relationship Id="rId10" Type="http://schemas.openxmlformats.org/officeDocument/2006/relationships/image" Target="../media/image64.png"/><Relationship Id="rId4" Type="http://schemas.openxmlformats.org/officeDocument/2006/relationships/image" Target="../media/image62.png"/><Relationship Id="rId9" Type="http://schemas.openxmlformats.org/officeDocument/2006/relationships/image" Target="../media/image63.png"/><Relationship Id="rId14" Type="http://schemas.openxmlformats.org/officeDocument/2006/relationships/slide" Target="slide94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3.png"/><Relationship Id="rId5" Type="http://schemas.openxmlformats.org/officeDocument/2006/relationships/image" Target="../media/image11.png"/><Relationship Id="rId1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95.xml"/><Relationship Id="rId14" Type="http://schemas.openxmlformats.org/officeDocument/2006/relationships/image" Target="../media/image66.png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3.png"/><Relationship Id="rId5" Type="http://schemas.openxmlformats.org/officeDocument/2006/relationships/image" Target="../media/image11.png"/><Relationship Id="rId1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96.xml"/><Relationship Id="rId14" Type="http://schemas.openxmlformats.org/officeDocument/2006/relationships/image" Target="../media/image66.png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12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3.png"/><Relationship Id="rId5" Type="http://schemas.openxmlformats.org/officeDocument/2006/relationships/image" Target="../media/image11.png"/><Relationship Id="rId15" Type="http://schemas.openxmlformats.org/officeDocument/2006/relationships/image" Target="../media/image5.png"/><Relationship Id="rId10" Type="http://schemas.openxmlformats.org/officeDocument/2006/relationships/image" Target="../media/image7.png"/><Relationship Id="rId4" Type="http://schemas.openxmlformats.org/officeDocument/2006/relationships/image" Target="../media/image62.png"/><Relationship Id="rId9" Type="http://schemas.openxmlformats.org/officeDocument/2006/relationships/slide" Target="slide63.xml"/><Relationship Id="rId14" Type="http://schemas.openxmlformats.org/officeDocument/2006/relationships/image" Target="../media/image66.png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35.png"/><Relationship Id="rId12" Type="http://schemas.openxmlformats.org/officeDocument/2006/relationships/slide" Target="slide98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70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slide" Target="slide99.xml"/><Relationship Id="rId12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6.png"/><Relationship Id="rId5" Type="http://schemas.openxmlformats.org/officeDocument/2006/relationships/image" Target="../media/image13.png"/><Relationship Id="rId10" Type="http://schemas.openxmlformats.org/officeDocument/2006/relationships/image" Target="../media/image67.png"/><Relationship Id="rId4" Type="http://schemas.openxmlformats.org/officeDocument/2006/relationships/image" Target="../media/image12.png"/><Relationship Id="rId9" Type="http://schemas.openxmlformats.org/officeDocument/2006/relationships/image" Target="../media/image35.png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slide" Target="slide100.xml"/><Relationship Id="rId12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36.png"/><Relationship Id="rId5" Type="http://schemas.openxmlformats.org/officeDocument/2006/relationships/image" Target="../media/image13.png"/><Relationship Id="rId10" Type="http://schemas.openxmlformats.org/officeDocument/2006/relationships/image" Target="../media/image67.png"/><Relationship Id="rId4" Type="http://schemas.openxmlformats.org/officeDocument/2006/relationships/image" Target="../media/image12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41181"/>
            <a:ext cx="9144000" cy="9687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People in Places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8359" r="8690" b="13179"/>
          <a:stretch/>
        </p:blipFill>
        <p:spPr>
          <a:xfrm>
            <a:off x="501854" y="3602038"/>
            <a:ext cx="2765390" cy="5604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5639" b="7821"/>
          <a:stretch/>
        </p:blipFill>
        <p:spPr>
          <a:xfrm>
            <a:off x="501854" y="4345115"/>
            <a:ext cx="2771429" cy="560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1768" y="3687358"/>
            <a:ext cx="1280160" cy="1280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996" y="3687358"/>
            <a:ext cx="1280160" cy="1280160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108224" y="3678267"/>
            <a:ext cx="1280160" cy="12801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3540" y="3678267"/>
            <a:ext cx="1280160" cy="12801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2446" y="3676610"/>
            <a:ext cx="1818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Impact" panose="020B0806030902050204" pitchFamily="34" charset="0"/>
              </a:rPr>
              <a:t>Start</a:t>
            </a:r>
            <a:endParaRPr lang="en-US" dirty="0">
              <a:latin typeface="Impact" panose="020B080603090205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2446" y="4435678"/>
            <a:ext cx="1818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Impact" panose="020B0806030902050204" pitchFamily="34" charset="0"/>
              </a:rPr>
              <a:t>Credits</a:t>
            </a:r>
            <a:endParaRPr lang="en-US" dirty="0">
              <a:latin typeface="Impact" panose="020B0806030902050204" pitchFamily="34" charset="0"/>
            </a:endParaRPr>
          </a:p>
        </p:txBody>
      </p:sp>
      <p:pic>
        <p:nvPicPr>
          <p:cNvPr id="13" name="Picture 12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2708889" y="3562217"/>
            <a:ext cx="640080" cy="640080"/>
          </a:xfrm>
          <a:prstGeom prst="rect">
            <a:avLst/>
          </a:prstGeom>
        </p:spPr>
      </p:pic>
      <p:pic>
        <p:nvPicPr>
          <p:cNvPr id="14" name="Picture 13">
            <a:hlinkClick r:id="rId10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2708889" y="4294372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91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...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17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Oh he’s fine for a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moment… And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hen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he blows up.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570378" y="4626033"/>
            <a:ext cx="263348" cy="3657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7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Game Over!</a:t>
            </a:r>
            <a:b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 you wish to try again at the crossroads of destiny?</a:t>
            </a:r>
            <a:b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not,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that’s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like,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kind of it.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6570378" y="4626033"/>
            <a:ext cx="263348" cy="365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630" y="2893034"/>
            <a:ext cx="2381250" cy="2381250"/>
          </a:xfrm>
          <a:prstGeom prst="rect">
            <a:avLst/>
          </a:prstGeom>
        </p:spPr>
      </p:pic>
      <p:pic>
        <p:nvPicPr>
          <p:cNvPr id="20" name="Picture 19">
            <a:hlinkClick r:id="rId12" action="ppaction://hlinksldjump"/>
          </p:cNvPr>
          <p:cNvPicPr>
            <a:picLocks/>
          </p:cNvPicPr>
          <p:nvPr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8954038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Bleh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, Yuckle Chuck gives into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the crushing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weight of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responsibility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7359043">
            <a:off x="6846012" y="4307871"/>
            <a:ext cx="263348" cy="36576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rId12" action="ppaction://hlinksldjump"/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01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Whew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7359043">
            <a:off x="6846012" y="4307871"/>
            <a:ext cx="263348" cy="3657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94456" y="3985953"/>
            <a:ext cx="951546" cy="8229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6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Aw lame.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7359043">
            <a:off x="6846012" y="4307871"/>
            <a:ext cx="263348" cy="365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94456" y="3985953"/>
            <a:ext cx="951546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3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2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Returning back to Biff Norman’s Stronghold with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peanut butter in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tow. They secured this treat for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Charles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Barkley. To which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he thanks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 personally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.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36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BORF.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488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4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And with that all was well. For now!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1" name="Picture 30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7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If you wish to see the rest of this venture do return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the crossroads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destiny. Or not! I'm not your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parents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or guardian.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But congratulations my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adventurers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rId19" action="ppaction://hlinksldjump"/>
          </p:cNvPr>
          <p:cNvPicPr>
            <a:picLocks/>
          </p:cNvPicPr>
          <p:nvPr/>
        </p:nvPicPr>
        <p:blipFill>
          <a:blip r:embed="rId20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9579618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9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deems “The Walk” worthy of his time.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1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...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Picture 24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27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BORF.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488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8" name="Picture 27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3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Joined by Biff’s Dog, Charles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Barkley,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Dandy Alliance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set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out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into world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64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9" t="-564" r="23190" b="564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After wandering for a while the team seems to have found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their way in to the streets of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Techno-Thug-</a:t>
            </a:r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ia</a:t>
            </a:r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.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4" name="Picture 2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2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That definitely sounds like you made it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up.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wer Green Small" panose="01000000000000000000" pitchFamily="2" charset="0"/>
              <a:ea typeface="Power Green Small" panose="01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24" name="Picture 2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30" name="Picture 29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6044" y="4512905"/>
            <a:ext cx="519144" cy="73152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33" name="Picture 32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40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Looking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behind the scenes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isn’t appreciated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Alva.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24" name="Picture 2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6044" y="4512905"/>
            <a:ext cx="519144" cy="7315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09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Regardless.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Dandy Alliance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feel that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Charles Barkley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Has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been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significantly been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walked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and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decide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return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home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24" name="Picture 2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6044" y="4512905"/>
            <a:ext cx="519144" cy="7315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9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THAT IS. Until they are confronted by a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weird shirtless </a:t>
            </a: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man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24" name="Picture 2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6044" y="4512905"/>
            <a:ext cx="519144" cy="7315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“HALT. You </a:t>
            </a:r>
            <a:r>
              <a:rPr lang="en-US" i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Doods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have come to far on my turf.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This street belongs to the Edge Lords.”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24" name="Picture 2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94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He doesn’t seem to be backing down. How will the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Dandy Alliance respond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his aggressions!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24" name="Picture 2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60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He doesn’t seem to be backing down. How will the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Dandy Alliance respond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his aggressions!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3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4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23" name="Picture 22">
            <a:hlinkClick r:id="rId15" action="ppaction://hlinksldjump"/>
          </p:cNvPr>
          <p:cNvPicPr>
            <a:picLocks/>
          </p:cNvPicPr>
          <p:nvPr/>
        </p:nvPicPr>
        <p:blipFill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29" name="Picture 28">
            <a:hlinkClick r:id="rId17" action="ppaction://hlinksldjump"/>
          </p:cNvPr>
          <p:cNvPicPr>
            <a:picLocks/>
          </p:cNvPicPr>
          <p:nvPr/>
        </p:nvPicPr>
        <p:blipFill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0" name="Picture 29">
            <a:hlinkClick r:id="rId18" action="ppaction://hlinksldjump"/>
          </p:cNvPr>
          <p:cNvPicPr>
            <a:picLocks/>
          </p:cNvPicPr>
          <p:nvPr/>
        </p:nvPicPr>
        <p:blipFill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Bucket, Kicks Back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Yuckle, Don’t Chuckle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17797" y="446361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Willow, </a:t>
            </a:r>
            <a:r>
              <a:rPr lang="en-US" sz="2000" dirty="0" err="1" smtClean="0">
                <a:latin typeface="Impact" panose="020B0806030902050204" pitchFamily="34" charset="0"/>
              </a:rPr>
              <a:t>Killow</a:t>
            </a:r>
            <a:r>
              <a:rPr lang="en-US" sz="2000" dirty="0" smtClean="0">
                <a:latin typeface="Impact" panose="020B0806030902050204" pitchFamily="34" charset="0"/>
              </a:rPr>
              <a:t>…?</a:t>
            </a:r>
            <a:endParaRPr lang="en-US" sz="2000" dirty="0">
              <a:latin typeface="Impact" panose="020B080603090205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0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Anyway!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ake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seat,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prepare your character scrolls,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ready your stones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chance, and may fortune smile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on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us tonight. Let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us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begin!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It is time for People and Places!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6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Bring it on, I’m a 3</a:t>
            </a:r>
            <a:r>
              <a:rPr lang="en-US" baseline="30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rd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 Level Street Fighter. I can totally take this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Medium" panose="020B0603020102020204" pitchFamily="34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punk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.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0" name="Picture 19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4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35303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Willow totally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couldn’t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take that punk. As he was a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4</a:t>
            </a:r>
            <a:r>
              <a:rPr lang="en-US" baseline="30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Level Street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Fighter.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5668237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1" name="Picture 20">
            <a:hlinkClick r:id="rId12" action="ppaction://hlinksldjump"/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4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After being beaten senseless, Willow succumbs to his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wounds.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Edge Lord gang member finds this 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be a </a:t>
            </a: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suitable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punishment.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1" name="Picture 20">
            <a:hlinkClick r:id="rId12" action="ppaction://hlinksldjump"/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88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Oh Gods Willow! Wait- its singular here right? So </a:t>
            </a:r>
            <a:r>
              <a:rPr lang="en-US" sz="2000" i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uhhhh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. 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Oh God Willow!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endParaRPr lang="en-US" sz="2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1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Chuck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finds they did not put skill points into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CPR.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9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Self Repair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won’t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help… Wait what if I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hack his-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No.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73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W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hat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do we do! I’m Dead!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3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2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has idea. Yes.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has idea. Yes.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4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23" name="Picture 22">
            <a:hlinkClick r:id="rId15" action="ppaction://hlinksldjump"/>
          </p:cNvPr>
          <p:cNvPicPr>
            <a:picLocks/>
          </p:cNvPicPr>
          <p:nvPr/>
        </p:nvPicPr>
        <p:blipFill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24" name="Picture 23">
            <a:hlinkClick r:id="rId17" action="ppaction://hlinksldjump"/>
          </p:cNvPr>
          <p:cNvPicPr>
            <a:picLocks/>
          </p:cNvPicPr>
          <p:nvPr/>
        </p:nvPicPr>
        <p:blipFill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Let Yuckle do his thing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Press X to Pay Respects</a:t>
            </a:r>
            <a:endParaRPr lang="en-US" sz="2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73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41181"/>
            <a:ext cx="9144000" cy="9687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People in Places</a:t>
            </a:r>
            <a:endParaRPr lang="en-US" dirty="0"/>
          </a:p>
        </p:txBody>
      </p:sp>
      <p:pic>
        <p:nvPicPr>
          <p:cNvPr id="13" name="Picture 12">
            <a:hlinkClick r:id="rId2" action="ppaction://hlinksldjump"/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372245" y="2705532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0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believes violence is not answer. Yes.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0" name="Picture 19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6430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While normally that would be the correct answer.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For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Edge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Lords it isn’t.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9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Edge Lords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came </a:t>
            </a:r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en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masse and beat up the Dandy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Alliance in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full. Minus, Charles Barkley who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got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home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safely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46886" y="3969048"/>
            <a:ext cx="975360" cy="14630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85768" y="3902859"/>
            <a:ext cx="975360" cy="14630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8638" y="3994316"/>
            <a:ext cx="975360" cy="14630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51856" y="3902859"/>
            <a:ext cx="975360" cy="146304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02336" y="4029785"/>
            <a:ext cx="975360" cy="146304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57528" y="3902184"/>
            <a:ext cx="975360" cy="146304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3" name="Picture 32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8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Whyyyyyyyyyy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…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4487403" y="4746636"/>
            <a:ext cx="343746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 flipH="1">
            <a:off x="6374796" y="4861608"/>
            <a:ext cx="5008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5639279" y="4411766"/>
            <a:ext cx="417433" cy="822960"/>
          </a:xfrm>
          <a:prstGeom prst="rect">
            <a:avLst/>
          </a:prstGeom>
        </p:spPr>
      </p:pic>
      <p:pic>
        <p:nvPicPr>
          <p:cNvPr id="17" name="Picture 16">
            <a:hlinkClick r:id="rId10" action="ppaction://hlinksldjump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Game Over!</a:t>
            </a:r>
            <a:b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 you wish to try again at the crossroads of destiny?</a:t>
            </a:r>
            <a:b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not,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that’s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like,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kind of it.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7" name="Picture 16">
            <a:hlinkClick r:id="rId7" action="ppaction://hlinksldjump"/>
          </p:cNvPr>
          <p:cNvPicPr>
            <a:picLocks/>
          </p:cNvPicPr>
          <p:nvPr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8954038" y="5918835"/>
            <a:ext cx="640080" cy="640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4487403" y="4746636"/>
            <a:ext cx="343746" cy="9144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5639279" y="4411766"/>
            <a:ext cx="417433" cy="822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 flipH="1">
            <a:off x="6374796" y="4861608"/>
            <a:ext cx="5008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2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We don’t have time for this. SECRET WEAPON!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51047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0" name="Picture 19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85464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We don’t have time for this. SECRET WEAPON!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51047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0" name="Picture 19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1652" y="3781385"/>
            <a:ext cx="975360" cy="14630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630" y="2893034"/>
            <a:ext cx="2381250" cy="23812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4587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WOAH! Was that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exploding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fruit!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51047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0" name="Picture 19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14"/>
          <a:stretch/>
        </p:blipFill>
        <p:spPr>
          <a:xfrm flipH="1">
            <a:off x="6411652" y="4720855"/>
            <a:ext cx="975360" cy="5235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4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11337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Its called a </a:t>
            </a:r>
            <a:r>
              <a:rPr lang="en-US" sz="2000" i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Gren</a:t>
            </a:r>
            <a:r>
              <a:rPr lang="en-US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-Nada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here. Read the Player’s Scroll, there are lots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of impractical and stupid weapons in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there.</a:t>
            </a:r>
            <a:endParaRPr lang="en-US" sz="2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764463" y="4471968"/>
            <a:ext cx="557488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5051047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20" name="Picture 19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14"/>
          <a:stretch/>
        </p:blipFill>
        <p:spPr>
          <a:xfrm flipH="1">
            <a:off x="6411652" y="4720855"/>
            <a:ext cx="975360" cy="52356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20058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In the end, violence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WAS 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answer.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9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819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Last we left our heroes, we find them in the aftermath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their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latest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trial. After being employed by their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mutual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friend Biff.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6" name="Picture 25">
            <a:hlinkClick r:id="rId19" action="ppaction://hlinksldjump"/>
          </p:cNvPr>
          <p:cNvPicPr>
            <a:picLocks/>
          </p:cNvPicPr>
          <p:nvPr/>
        </p:nvPicPr>
        <p:blipFill>
          <a:blip r:embed="rId20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9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I mean not really, were kind of wanted by the local Constabulary.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May need to hide for a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while. Make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sure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we don’t get caught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95598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Chuck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believes we should frame mutual friend Biff.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19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3608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926" y="3814114"/>
            <a:ext cx="857254" cy="1097280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 rotWithShape="1">
          <a:blip r:embed="rId4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4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GENIUS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9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28976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If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 wish to see the rest of this venture do return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the crossroads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destiny. Or not! I'm not your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parents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or guardian.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But congratulations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my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adventurers!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56926" y="3814114"/>
            <a:ext cx="857254" cy="109728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9579618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09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would like to beseech the Vegan God of “V-Mate”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to intervene on behalf of our fallen friend. Yes.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8354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Okay Roll for it Alva.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0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Oh what! No! Don’t tell me this is going to-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2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55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Its okay </a:t>
            </a:r>
            <a:r>
              <a:rPr lang="en-US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Rangar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.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I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f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this doesn’t work out,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we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can always make you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a Robot Body like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mine.</a:t>
            </a:r>
            <a:endParaRPr lang="en-US" sz="2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22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-Grumble-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2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46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20!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7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They were tasked with watching over his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stronghold.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And have fended of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infamous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black and white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striped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raiders.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0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Oh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G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ods why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2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86955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Light Shines upon you and Techno-Thug-</a:t>
            </a:r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ia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grows brighter!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V-Mate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shines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upon you and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answers </a:t>
            </a:r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Yuckle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Chuck’s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Prayers. You are deemed worthy to be a true Mate.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882345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85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As the light fades you are reborn into your new,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Church of Vegan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body. You are Willow, the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Mushroom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Man.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81916" y="4523219"/>
            <a:ext cx="590476" cy="7714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3882345" y="4787225"/>
            <a:ext cx="575188" cy="45720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18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… This is the worst timeline.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47014">
            <a:off x="530917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5625" y="4426959"/>
            <a:ext cx="610584" cy="82296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81916" y="4523219"/>
            <a:ext cx="590476" cy="771429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8396672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3882345" y="4787225"/>
            <a:ext cx="57518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7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Making it home safely with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our new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fungus companion, the Dandy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Alliance can safely call this the best victory they ever had.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31347" y="3905554"/>
            <a:ext cx="972458" cy="91440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next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31" name="Picture 30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2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We must fix this.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Now.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Medium" panose="020B06030201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831347" y="3905554"/>
            <a:ext cx="972458" cy="914400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8396672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>
            <a:hlinkClick r:id="" action="ppaction://hlinkshowjump?jump=next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31" name="Picture 30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06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Sorry Willow, were going to have to wait till next week.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831347" y="3905554"/>
            <a:ext cx="972458" cy="914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Picture 26">
            <a:hlinkClick r:id="" action="ppaction://hlinkshowjump?jump=next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9" name="Picture 28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BORF. HAH. NERD!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30" name="Picture 29">
            <a:hlinkClick r:id="" action="ppaction://hlinkshowjump?jump=nextslide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31347" y="3905554"/>
            <a:ext cx="972458" cy="914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488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7803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3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If you wish to see the rest of this venture do return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the crossroads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destiny. Or not! I'm not your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parents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or guardian.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But congratulations my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adventurers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31347" y="3905554"/>
            <a:ext cx="972458" cy="914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3696645" y="3507786"/>
            <a:ext cx="1150378" cy="914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Picture 28">
            <a:hlinkClick r:id="rId19" action="ppaction://hlinksldjump"/>
          </p:cNvPr>
          <p:cNvPicPr>
            <a:picLocks/>
          </p:cNvPicPr>
          <p:nvPr/>
        </p:nvPicPr>
        <p:blipFill>
          <a:blip r:embed="rId20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9579618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48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Never mind, Yuckle Chuck deems we go home. Yes.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rId12" action="ppaction://hlinksldjump"/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15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Do you think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we’ll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still get our reward, even after ruining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all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his silverware?</a:t>
            </a:r>
            <a:endParaRPr lang="en-US" sz="2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8" name="Picture 27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86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What!? That easily!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4385656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127432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63164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will meet Willow in clown afterlife! Yes.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262065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5105094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1" action="ppaction://hlinksldjump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02092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Since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then,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the Dandy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Alliance has disbanded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. Much Sadness.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Press X to pay respects.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262065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105094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1" name="Picture 20">
            <a:hlinkClick r:id="rId14" action="ppaction://hlinksldjump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7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9"/>
          <a:stretch/>
        </p:blipFill>
        <p:spPr>
          <a:xfrm>
            <a:off x="1828800" y="0"/>
            <a:ext cx="8718698" cy="565499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Game Over!</a:t>
            </a:r>
            <a:b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 you wish to try again at the crossroads of destiny?</a:t>
            </a:r>
            <a:b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not,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that’s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like,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kind of it.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2620650" y="4330025"/>
            <a:ext cx="4445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3679446" y="4421465"/>
            <a:ext cx="610584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5105094" y="4787225"/>
            <a:ext cx="575188" cy="457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 flipH="1">
            <a:off x="5883650" y="4823518"/>
            <a:ext cx="424699" cy="640080"/>
          </a:xfrm>
          <a:prstGeom prst="rect">
            <a:avLst/>
          </a:prstGeom>
        </p:spPr>
      </p:pic>
      <p:pic>
        <p:nvPicPr>
          <p:cNvPr id="20" name="Picture 19">
            <a:hlinkClick r:id="rId11" action="ppaction://hlinksldjump"/>
          </p:cNvPr>
          <p:cNvPicPr>
            <a:picLocks/>
          </p:cNvPicPr>
          <p:nvPr/>
        </p:nvPicPr>
        <p:blipFill>
          <a:blip r:embed="rId1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8954038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9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 know that kind of isn’t an option right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Impact" panose="020B0806030902050204" pitchFamily="34" charset="0"/>
              </a:rPr>
              <a:t>Fight the System</a:t>
            </a:r>
            <a:endParaRPr lang="en-US" sz="20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56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Or you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won’t listen,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and were going to be here a while.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Impact" panose="020B0806030902050204" pitchFamily="34" charset="0"/>
              </a:rPr>
              <a:t>Fight the System</a:t>
            </a:r>
            <a:endParaRPr lang="en-US" sz="20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65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 can wait. Trust me. I will.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Fight the System</a:t>
            </a:r>
            <a:endParaRPr lang="en-US" sz="2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9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Seriously. Do you not understand what your doing.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Fight the System</a:t>
            </a:r>
            <a:endParaRPr lang="en-US" sz="2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36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Is this a spite thing? Do you just want to be difficult.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Impact" panose="020B0806030902050204" pitchFamily="34" charset="0"/>
              </a:rPr>
              <a:t>Fight the System</a:t>
            </a:r>
            <a:endParaRPr lang="en-US" sz="20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02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I'm going to level with you, we can still work this out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Impact" panose="020B0806030902050204" pitchFamily="34" charset="0"/>
              </a:rPr>
              <a:t>Fight the System</a:t>
            </a:r>
            <a:endParaRPr lang="en-US" sz="24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16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Hey, evidence suggested that they were “Were-Raccoons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”.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I was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just being cautious.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5" name="Picture 24"/>
          <p:cNvPicPr>
            <a:picLocks/>
          </p:cNvPicPr>
          <p:nvPr/>
        </p:nvPicPr>
        <p:blipFill>
          <a:blip r:embed="rId20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8" name="Picture 27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4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Or you could just double down on your mistake.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Impact" panose="020B0806030902050204" pitchFamily="34" charset="0"/>
              </a:rPr>
              <a:t>Fight the System</a:t>
            </a:r>
            <a:endParaRPr lang="en-US" sz="28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64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 are literally breaking the game.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/>
        </p:nvPicPr>
        <p:blipFill>
          <a:blip r:embed="rId18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/>
          <p:cNvPicPr>
            <a:picLocks/>
          </p:cNvPicPr>
          <p:nvPr/>
        </p:nvPicPr>
        <p:blipFill>
          <a:blip r:embed="rId18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19" action="ppaction://hlinksldjump"/>
          </p:cNvPr>
          <p:cNvPicPr>
            <a:picLocks/>
          </p:cNvPicPr>
          <p:nvPr/>
        </p:nvPicPr>
        <p:blipFill>
          <a:blip r:embed="rId18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Impact" panose="020B0806030902050204" pitchFamily="34" charset="0"/>
              </a:rPr>
              <a:t>Fight the System</a:t>
            </a:r>
            <a:endParaRPr lang="en-US" sz="32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2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 think the writer has run out of interesting banter,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and resorting 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pointing out how this joke is still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going.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8544175">
            <a:off x="2417797" y="4463613"/>
            <a:ext cx="2646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Impact" panose="020B0806030902050204" pitchFamily="34" charset="0"/>
              </a:rPr>
              <a:t>Fight the System</a:t>
            </a:r>
            <a:endParaRPr lang="en-US" sz="36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43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Yeah!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 beat this dead horse! You go bro!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8544175">
            <a:off x="2417797" y="4340503"/>
            <a:ext cx="26466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Impact" panose="020B0806030902050204" pitchFamily="34" charset="0"/>
              </a:rPr>
              <a:t>Fight the System</a:t>
            </a:r>
            <a:endParaRPr lang="en-US" sz="44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54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Anarchy is the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Only way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8544175">
            <a:off x="2417797" y="3632617"/>
            <a:ext cx="26466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Impact" panose="020B0806030902050204" pitchFamily="34" charset="0"/>
              </a:rPr>
              <a:t>Fight the System</a:t>
            </a:r>
            <a:endParaRPr lang="en-US" sz="60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39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Okay I’m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putting a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Stop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this.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2" name="Picture 31"/>
          <p:cNvPicPr>
            <a:picLocks/>
          </p:cNvPicPr>
          <p:nvPr/>
        </p:nvPicPr>
        <p:blipFill>
          <a:blip r:embed="rId18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19" action="ppaction://hlinksldjump"/>
          </p:cNvPr>
          <p:cNvPicPr>
            <a:picLocks/>
          </p:cNvPicPr>
          <p:nvPr/>
        </p:nvPicPr>
        <p:blipFill>
          <a:blip r:embed="rId18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8544175">
            <a:off x="1554373" y="3196227"/>
            <a:ext cx="42553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atin typeface="Impact" panose="020B0806030902050204" pitchFamily="34" charset="0"/>
              </a:rPr>
              <a:t>Fight the System</a:t>
            </a:r>
            <a:endParaRPr lang="en-US" sz="8000" b="1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9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That’d be fine and all, but you didn’t even use real silver.</a:t>
            </a:r>
            <a:endParaRPr lang="en-US" sz="2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Picture 24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73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Then why is it called silverware! Ours are made of silver!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wer Green Small" panose="01000000000000000000" pitchFamily="2" charset="0"/>
              <a:ea typeface="Power Green Small" panose="01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5" name="Picture 24"/>
          <p:cNvPicPr>
            <a:picLocks/>
          </p:cNvPicPr>
          <p:nvPr/>
        </p:nvPicPr>
        <p:blipFill>
          <a:blip r:embed="rId20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00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60" y="95693"/>
            <a:ext cx="12025424" cy="6624084"/>
          </a:xfrm>
        </p:spPr>
        <p:txBody>
          <a:bodyPr numCol="2">
            <a:normAutofit fontScale="55000" lnSpcReduction="20000"/>
          </a:bodyPr>
          <a:lstStyle/>
          <a:p>
            <a:r>
              <a:rPr lang="en-US" dirty="0"/>
              <a:t>2D Art: Simple stone wall. </a:t>
            </a:r>
            <a:r>
              <a:rPr lang="en-US" dirty="0" err="1"/>
              <a:t>Gamjutsu</a:t>
            </a:r>
            <a:r>
              <a:rPr lang="en-US" dirty="0"/>
              <a:t>. November 28, 2015 - </a:t>
            </a:r>
            <a:r>
              <a:rPr lang="en-US" dirty="0" smtClean="0"/>
              <a:t>07:02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://opengameart.org/content/simple-stone-wall</a:t>
            </a:r>
          </a:p>
          <a:p>
            <a:r>
              <a:rPr lang="en-US" dirty="0"/>
              <a:t>2D Art: [LPC] Animated Torch. </a:t>
            </a:r>
            <a:r>
              <a:rPr lang="en-US" dirty="0" err="1"/>
              <a:t>William.Thompsonj</a:t>
            </a:r>
            <a:r>
              <a:rPr lang="en-US" dirty="0"/>
              <a:t>. August 17, 2013 - </a:t>
            </a:r>
            <a:r>
              <a:rPr lang="en-US" dirty="0" smtClean="0"/>
              <a:t>05:30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://opengameart.org/content/lpc-animated-torch</a:t>
            </a:r>
          </a:p>
          <a:p>
            <a:r>
              <a:rPr lang="en-US" dirty="0"/>
              <a:t>2D Art: 9 Frame Fire Animation 16x 32x 64x. </a:t>
            </a:r>
            <a:r>
              <a:rPr lang="en-US" dirty="0" err="1"/>
              <a:t>FoshyTakashi</a:t>
            </a:r>
            <a:r>
              <a:rPr lang="en-US" dirty="0"/>
              <a:t>. March 17, 2017 - </a:t>
            </a:r>
            <a:r>
              <a:rPr lang="en-US" dirty="0" smtClean="0"/>
              <a:t>15:30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://opengameart.org/content/9-frame-fire-animation-16x-32x-64x</a:t>
            </a:r>
          </a:p>
          <a:p>
            <a:r>
              <a:rPr lang="en-US" dirty="0"/>
              <a:t>2D Art: Blender3D </a:t>
            </a:r>
            <a:r>
              <a:rPr lang="en-US" dirty="0" err="1"/>
              <a:t>CuttingThroughSteel</a:t>
            </a:r>
            <a:r>
              <a:rPr lang="en-US" dirty="0"/>
              <a:t> Smoke.jpg. </a:t>
            </a:r>
            <a:r>
              <a:rPr lang="en-US" dirty="0" err="1"/>
              <a:t>SoylentGreen</a:t>
            </a:r>
            <a:r>
              <a:rPr lang="en-US" dirty="0"/>
              <a:t>. February 4, </a:t>
            </a:r>
            <a:r>
              <a:rPr lang="en-US" dirty="0" smtClean="0"/>
              <a:t>2009.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://commons.wikimedia.org/wiki/File:Blender3D_CuttingThroughSteel_Smoke.jpg</a:t>
            </a:r>
          </a:p>
          <a:p>
            <a:r>
              <a:rPr lang="en-US" dirty="0"/>
              <a:t>2D Art: [LPC] House interior and decorations. </a:t>
            </a:r>
            <a:r>
              <a:rPr lang="en-US" dirty="0" err="1"/>
              <a:t>Reemax</a:t>
            </a:r>
            <a:r>
              <a:rPr lang="en-US" dirty="0"/>
              <a:t>. December 17, 2014 - </a:t>
            </a:r>
            <a:r>
              <a:rPr lang="en-US" dirty="0" smtClean="0"/>
              <a:t>08:59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://opengameart.org/content/lpc-house-interior-and-decorations</a:t>
            </a:r>
          </a:p>
          <a:p>
            <a:r>
              <a:rPr lang="en-US" dirty="0"/>
              <a:t>2D Art: 24x32 characters with faces (big pack). </a:t>
            </a:r>
            <a:r>
              <a:rPr lang="en-US" dirty="0" err="1"/>
              <a:t>Cabbit</a:t>
            </a:r>
            <a:r>
              <a:rPr lang="en-US" dirty="0"/>
              <a:t>. June 3, 2014 - </a:t>
            </a:r>
            <a:r>
              <a:rPr lang="en-US" dirty="0" smtClean="0"/>
              <a:t>16:45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://opengameart.org/content/24x32-characters-with-faces-big-pack</a:t>
            </a:r>
          </a:p>
          <a:p>
            <a:r>
              <a:rPr lang="en-US" dirty="0"/>
              <a:t>2D Art: [LPC] Tabletop RPG + pizza. </a:t>
            </a:r>
            <a:r>
              <a:rPr lang="en-US" dirty="0" err="1"/>
              <a:t>Pennomi</a:t>
            </a:r>
            <a:r>
              <a:rPr lang="en-US" dirty="0"/>
              <a:t>. July 1, 2012 - </a:t>
            </a:r>
            <a:r>
              <a:rPr lang="en-US" dirty="0" smtClean="0"/>
              <a:t>17:16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://opengameart.org/content/lpc-tabletop-rpg-pizza</a:t>
            </a:r>
          </a:p>
          <a:p>
            <a:r>
              <a:rPr lang="en-US" dirty="0"/>
              <a:t>2D Art: Animated Robot. Amon. April 26, 2013 - </a:t>
            </a:r>
            <a:r>
              <a:rPr lang="en-US" dirty="0" smtClean="0"/>
              <a:t>15:31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://opengameart.org/content/animated-robot</a:t>
            </a:r>
          </a:p>
          <a:p>
            <a:r>
              <a:rPr lang="en-US" dirty="0"/>
              <a:t>2D Art: Roguelike Modern City pack. Kenney. October 7, 2015 - </a:t>
            </a:r>
            <a:r>
              <a:rPr lang="en-US" dirty="0" smtClean="0"/>
              <a:t>10:15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://opengameart.org/content/roguelike-modern-city-pack</a:t>
            </a:r>
          </a:p>
          <a:p>
            <a:r>
              <a:rPr lang="en-US" dirty="0"/>
              <a:t>2D Art: Small 3/4 RPG character base. Stephen </a:t>
            </a:r>
            <a:r>
              <a:rPr lang="en-US" dirty="0" err="1"/>
              <a:t>Challener</a:t>
            </a:r>
            <a:r>
              <a:rPr lang="en-US" dirty="0"/>
              <a:t> (</a:t>
            </a:r>
            <a:r>
              <a:rPr lang="en-US" dirty="0" err="1"/>
              <a:t>Redshrike</a:t>
            </a:r>
            <a:r>
              <a:rPr lang="en-US" dirty="0"/>
              <a:t>). March 16, 2011 - </a:t>
            </a:r>
            <a:r>
              <a:rPr lang="en-US" dirty="0" smtClean="0"/>
              <a:t>11:42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://opengameart.org/content/small-34-rpg-character-base</a:t>
            </a:r>
          </a:p>
          <a:p>
            <a:r>
              <a:rPr lang="en-US" dirty="0"/>
              <a:t>2D Art: 3x3 Minimal. </a:t>
            </a:r>
            <a:r>
              <a:rPr lang="en-US" dirty="0" err="1"/>
              <a:t>Kabiscube</a:t>
            </a:r>
            <a:r>
              <a:rPr lang="en-US" dirty="0"/>
              <a:t>. July 9, 2017 - </a:t>
            </a:r>
            <a:r>
              <a:rPr lang="en-US" dirty="0" smtClean="0"/>
              <a:t>07:06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://opengameart.org/content/3x3-minimal</a:t>
            </a:r>
          </a:p>
          <a:p>
            <a:r>
              <a:rPr lang="en-US" dirty="0"/>
              <a:t>2D Art: Food items from Crosstown Smash. </a:t>
            </a:r>
            <a:r>
              <a:rPr lang="en-US" dirty="0" err="1"/>
              <a:t>PancInteractive</a:t>
            </a:r>
            <a:r>
              <a:rPr lang="en-US" dirty="0"/>
              <a:t>. March 26, 2014 - </a:t>
            </a:r>
            <a:r>
              <a:rPr lang="en-US" dirty="0" smtClean="0"/>
              <a:t>10:11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://opengameart.org/content/food-items-from-crosstown-smash</a:t>
            </a:r>
          </a:p>
          <a:p>
            <a:r>
              <a:rPr lang="en-US" dirty="0" smtClean="0"/>
              <a:t>2D </a:t>
            </a:r>
            <a:r>
              <a:rPr lang="en-US" dirty="0"/>
              <a:t>Art: isaiah658's Pixel Pack #1. isaiah658. March 2, 2017 - </a:t>
            </a:r>
            <a:r>
              <a:rPr lang="en-US" dirty="0" smtClean="0"/>
              <a:t>23:35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://opengameart.org/content/isaiah658s-pixel-pack-1</a:t>
            </a:r>
          </a:p>
          <a:p>
            <a:r>
              <a:rPr lang="en-US" dirty="0"/>
              <a:t>2D Art: [LPC] Rat, Cat and Dog. </a:t>
            </a:r>
            <a:r>
              <a:rPr lang="en-US" dirty="0" err="1"/>
              <a:t>Reemax</a:t>
            </a:r>
            <a:r>
              <a:rPr lang="en-US" dirty="0"/>
              <a:t>. March 28, 2015 - </a:t>
            </a:r>
            <a:r>
              <a:rPr lang="en-US" dirty="0" smtClean="0"/>
              <a:t>09:25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://opengameart.org/content/lpc-rat-cat-and-dog</a:t>
            </a:r>
          </a:p>
          <a:p>
            <a:r>
              <a:rPr lang="en-US" dirty="0"/>
              <a:t>2D Art: Bunker Office Tiles. </a:t>
            </a:r>
            <a:r>
              <a:rPr lang="en-US" dirty="0" err="1"/>
              <a:t>FuzzyWuzzie</a:t>
            </a:r>
            <a:r>
              <a:rPr lang="en-US" dirty="0"/>
              <a:t>. January 26, 2014 - </a:t>
            </a:r>
            <a:r>
              <a:rPr lang="en-US" dirty="0" smtClean="0"/>
              <a:t>23:00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://opengameart.org/content/bunker-office-tiles</a:t>
            </a:r>
          </a:p>
          <a:p>
            <a:r>
              <a:rPr lang="en-US" dirty="0"/>
              <a:t>2D Art: Hero </a:t>
            </a:r>
            <a:r>
              <a:rPr lang="en-US" dirty="0" err="1"/>
              <a:t>spritesheets</a:t>
            </a:r>
            <a:r>
              <a:rPr lang="en-US" dirty="0"/>
              <a:t> (</a:t>
            </a:r>
            <a:r>
              <a:rPr lang="en-US" dirty="0" err="1"/>
              <a:t>Ars</a:t>
            </a:r>
            <a:r>
              <a:rPr lang="en-US" dirty="0"/>
              <a:t> </a:t>
            </a:r>
            <a:r>
              <a:rPr lang="en-US" dirty="0" err="1"/>
              <a:t>Notoria</a:t>
            </a:r>
            <a:r>
              <a:rPr lang="en-US" dirty="0"/>
              <a:t>). </a:t>
            </a:r>
            <a:r>
              <a:rPr lang="en-US" dirty="0" err="1"/>
              <a:t>Balmer</a:t>
            </a:r>
            <a:r>
              <a:rPr lang="en-US" dirty="0"/>
              <a:t>. October 6, 2014 - </a:t>
            </a:r>
            <a:r>
              <a:rPr lang="en-US" dirty="0" smtClean="0"/>
              <a:t>07:39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://opengameart.org/content/hero-spritesheets-ars-notoria</a:t>
            </a:r>
          </a:p>
          <a:p>
            <a:r>
              <a:rPr lang="en-US" dirty="0"/>
              <a:t>2D Art: Pixel Explosion (12 Frames). J-Robot. December 27, 2015 - </a:t>
            </a:r>
            <a:r>
              <a:rPr lang="en-US" dirty="0" smtClean="0"/>
              <a:t>08:52</a:t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://opengameart.org/content/pixel-explosion-12-frames</a:t>
            </a:r>
          </a:p>
          <a:p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8447213" y="34077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05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Anyway! Pondering vandalism aside, you both remember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series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adhesive yellow parchments left behind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by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your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mutual friend,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Biff Norman.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26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Oh the notes, left by Biff of House Norman. These were our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quests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correct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?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Medium" panose="020B06030201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0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9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You’re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right! </a:t>
            </a:r>
            <a:r>
              <a:rPr lang="en-US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Rangar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-I mean Willow the Stout Fisted!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Picture 24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9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Indeed Claudia! I mean-Bucket the Complicated.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0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22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Well, Frederick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uckle Chuck the Unwanted, is indifferent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to Bill of House Norman’s requests. Primarily due to his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prejudice against my chosen race, Clown.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6640190" y="3857182"/>
            <a:ext cx="708660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529208" flipH="1">
            <a:off x="6699512" y="4569853"/>
            <a:ext cx="447675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27101" y="4615937"/>
            <a:ext cx="266667" cy="190476"/>
          </a:xfrm>
          <a:prstGeom prst="rect">
            <a:avLst/>
          </a:prstGeom>
        </p:spPr>
      </p:pic>
      <p:pic>
        <p:nvPicPr>
          <p:cNvPr id="25" name="Picture 24"/>
          <p:cNvPicPr>
            <a:picLocks/>
          </p:cNvPicPr>
          <p:nvPr/>
        </p:nvPicPr>
        <p:blipFill>
          <a:blip r:embed="rId20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1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Confronted with a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dilemma,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discover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that there is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not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one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but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two quests! Which of Biff Norman’s task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should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undertaken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!?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45318" y="3919266"/>
            <a:ext cx="771145" cy="10058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Picture 26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>
            <a:hlinkClick r:id="" action="ppaction://hlinkshowjump?jump=previousslide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1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If it was left up to Willow’s choice, I believe “The Walk” is quest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best suited to my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talents.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Medium" panose="020B06030201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22284" y="3859834"/>
            <a:ext cx="1005840" cy="10058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8" name="Picture 27">
            <a:hlinkClick r:id="rId18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5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 rotWithShape="1">
          <a:blip r:embed="rId4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4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On the contrary, Bucket believes that “The Errand” makes the most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sense for all of us.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Picture 26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>
            <a:hlinkClick r:id="" action="ppaction://hlinkshowjump?jump=previousslide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38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is indifferent so long as food is being involved.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Picture 28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53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Well a consensus must be made. Yuckle Chuck which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Quest do you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choose?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68879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 know its not to late to back out.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rId14" action="ppaction://hlinksldjump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9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What path do you take?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6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t="5639" b="7821"/>
          <a:stretch/>
        </p:blipFill>
        <p:spPr>
          <a:xfrm rot="10800000">
            <a:off x="1902840" y="4291696"/>
            <a:ext cx="3617442" cy="731520"/>
          </a:xfrm>
          <a:prstGeom prst="rect">
            <a:avLst/>
          </a:prstGeom>
        </p:spPr>
      </p:pic>
      <p:pic>
        <p:nvPicPr>
          <p:cNvPr id="31" name="Picture 30">
            <a:hlinkClick r:id="rId18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2" name="Picture 31">
            <a:hlinkClick r:id="rId20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  <p:pic>
        <p:nvPicPr>
          <p:cNvPr id="33" name="Picture 32">
            <a:hlinkClick r:id="rId21" action="ppaction://hlinksldjump"/>
          </p:cNvPr>
          <p:cNvPicPr>
            <a:picLocks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4353269"/>
            <a:ext cx="640080" cy="64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Errand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The Walk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7797" y="446361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Fight the System</a:t>
            </a:r>
            <a:endParaRPr lang="en-US" sz="2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63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deems “The Errand” worthy of his time.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83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Haha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, wisely made, our jolly jester!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8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7164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is not Jester.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9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Well if you say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so.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A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ccording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to this tiny yellow parchment, 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Biff of House Norman request of us to…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R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etrieve peanut butter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for his dog… Charles Barkley.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814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Then we move! God-Speed to the Dandy Alliance!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47527" y="3827105"/>
            <a:ext cx="876052" cy="1005840"/>
          </a:xfrm>
          <a:prstGeom prst="rect">
            <a:avLst/>
          </a:prstGeom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8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3130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Stepping outside of Biff’s Stronghold, you find yourself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face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face with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your age old enemy. Cars, specifically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their mating season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‘Traffic’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617622" y="4272832"/>
            <a:ext cx="477847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8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 will not be dismayed again by these metallic beasts!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 will fend them off with my “Alpha Male” feat.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617622" y="4272832"/>
            <a:ext cx="477847" cy="5486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4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“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Be-gone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you air sucking rust bucket!” I say as I begin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flex at it.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031673" y="3832860"/>
            <a:ext cx="529723" cy="5486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3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09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Hey!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031673" y="3832860"/>
            <a:ext cx="529723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And you think were not up the challenge my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Liege?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rId14" action="ppaction://hlinksldjump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3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Your schematics were scribed by the Pantheon of </a:t>
            </a:r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Cra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-Yon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!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Medium" panose="020B06030201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031673" y="3832860"/>
            <a:ext cx="529723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61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“Get out the way asshole!”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4970664" y="3832859"/>
            <a:ext cx="512065" cy="548640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87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car itself seems indifferent to your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mockery.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017727" y="3816420"/>
            <a:ext cx="359454" cy="5486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8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We have to flee. Yes.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wer Green Small" panose="01000000000000000000" pitchFamily="2" charset="0"/>
              <a:ea typeface="Power Green Small" panose="01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017727" y="3816420"/>
            <a:ext cx="359454" cy="548640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5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No wait, I have yet to try, and show off my secret weapon for 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just such an occasion!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017727" y="3816420"/>
            <a:ext cx="359454" cy="5486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01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Which do you choose Willow?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017727" y="3816420"/>
            <a:ext cx="359454" cy="5486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9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Which do you choose Willow?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017727" y="3816420"/>
            <a:ext cx="359454" cy="5486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3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4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Stand and Fight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Run and Cry</a:t>
            </a:r>
            <a:endParaRPr lang="en-US" sz="2000" dirty="0">
              <a:latin typeface="Impact" panose="020B0806030902050204" pitchFamily="34" charset="0"/>
            </a:endParaRPr>
          </a:p>
        </p:txBody>
      </p:sp>
      <p:pic>
        <p:nvPicPr>
          <p:cNvPr id="26" name="Picture 25">
            <a:hlinkClick r:id="rId15" action="ppaction://hlinksldjump"/>
          </p:cNvPr>
          <p:cNvPicPr>
            <a:picLocks/>
          </p:cNvPicPr>
          <p:nvPr/>
        </p:nvPicPr>
        <p:blipFill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27" name="Picture 26">
            <a:hlinkClick r:id="rId17" action="ppaction://hlinksldjump"/>
          </p:cNvPr>
          <p:cNvPicPr>
            <a:picLocks/>
          </p:cNvPicPr>
          <p:nvPr/>
        </p:nvPicPr>
        <p:blipFill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I… I…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5017727" y="3816420"/>
            <a:ext cx="359454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1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rId12" action="ppaction://hlinksldjump"/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8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I. CAN. FIGHT!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2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4978557" y="3816420"/>
            <a:ext cx="420625" cy="548640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53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563231" flipH="1">
            <a:off x="5016979" y="3957630"/>
            <a:ext cx="420625" cy="54864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impatient pilot of the car decides to plow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through its wall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opposition, starting with Willow.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Willow takes 26 Damage.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88869" y="3596447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73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Under normal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circumstances, I wouldn’t dare.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But it seems you are under maned for this venture?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hlinkClick r:id="rId14" action="ppaction://hlinksldjump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5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111" y="3836292"/>
            <a:ext cx="1523809" cy="113015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H="1">
            <a:off x="5016979" y="3957630"/>
            <a:ext cx="420625" cy="54864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GAH! SON OF A-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66259" y="4501515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32999" y="4410075"/>
            <a:ext cx="488950" cy="10058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42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111" y="3836292"/>
            <a:ext cx="1523809" cy="113015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H="1">
            <a:off x="5016979" y="3957630"/>
            <a:ext cx="420625" cy="54864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Seeing their opening, both Yuckle Chuck and Bucket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find their way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safely across the street.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74063" y="4501515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32999" y="4410075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31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5016979" y="3957630"/>
            <a:ext cx="420625" cy="54864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After traffic begins to settle, and the cars disperse until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their traditional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mating period, Willow is successfully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dragged out of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street.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74063" y="4501515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32999" y="4410075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51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Did they at least take damage from the sheer toughness of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my corpse?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2996" y="4514984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5914" y="4405247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7140198" flipH="1">
            <a:off x="4145647" y="4907924"/>
            <a:ext cx="359454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2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3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Sorry cars have damage resistance that can only be passed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by another Car, a Plane, or Kaiju.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2996" y="4514984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5914" y="4405247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7140198" flipH="1">
            <a:off x="4145647" y="4907924"/>
            <a:ext cx="359454" cy="548640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5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OH GOOD!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2996" y="4514984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5914" y="4405247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7140198" flipH="1">
            <a:off x="4145647" y="4907924"/>
            <a:ext cx="359454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2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90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Man.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I didn’t even get to use my secret weapon.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2996" y="4514984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5914" y="4405247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7140198" flipH="1">
            <a:off x="4145647" y="4907924"/>
            <a:ext cx="359454" cy="5486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So the Midget, the Robot, and the Clown, after pondering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whether that was a terrible joke set up, find their way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great harvest shrine of “</a:t>
            </a:r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Gro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-Cheri”.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4310" y="4154498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Unfortunately the doors are closed to the Dandy Alliance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4310" y="4154498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1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Wait! I can open the door! Hacking is my class skill, and as a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Robot: Science Fair Archetype. I get a +4 to my roll.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17504" y="2435861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27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7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Then you clearly haven’t been paying attention.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1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274" y="3383096"/>
            <a:ext cx="1905000" cy="1905000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Picture 24">
            <a:hlinkClick r:id="rId18" action="ppaction://hlinksldjump"/>
          </p:cNvPr>
          <p:cNvPicPr>
            <a:picLocks/>
          </p:cNvPicPr>
          <p:nvPr/>
        </p:nvPicPr>
        <p:blipFill>
          <a:blip r:embed="rId1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9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I’m pretty sure Hacking doesn't work that way.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1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17504" y="2435861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5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thinks Yuckle Chuck’s skillset is better suited.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17504" y="2435861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Oh,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then be my guest funny guy. What skills do </a:t>
            </a:r>
            <a:r>
              <a:rPr lang="en-US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you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have.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6908537" y="2302730"/>
            <a:ext cx="872715" cy="10058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7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With a lofty toss, Yuckle Chuck successfully throws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Bucket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through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store’s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glass door. Shattering it,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making an opening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for your party.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992" y="3541395"/>
            <a:ext cx="488950" cy="10058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4820555" y="4004657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25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Wait. This is supposed to be a Shrine of </a:t>
            </a:r>
            <a:r>
              <a:rPr lang="en-US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Gro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-Sheri right?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Why is it exactly like the Office Dungeon we went through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last week.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992" y="3541395"/>
            <a:ext cx="488950" cy="10058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88552" y="3940233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2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Give me a break, those miniatures sets are expensive. Use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Your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imaginations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992" y="3541395"/>
            <a:ext cx="488950" cy="10058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88552" y="3940233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0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Alright fine, geez. Either way its not exactly like what I thought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a Shrine of </a:t>
            </a:r>
            <a:r>
              <a:rPr lang="en-US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Gro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-Cheri would look like.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992" y="3541395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8552" y="3940233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481539" y="4468177"/>
            <a:ext cx="477847" cy="548640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37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Can Yuckle Chuck, search the shrine to find the Butter of Peanuts.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992" y="3541395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8552" y="3940233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3481539" y="4468177"/>
            <a:ext cx="477847" cy="54864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51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Despite rolling a 6; even a deaf, dumb, or blind individual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Would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able to find the elixir of peanut butter in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front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them on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 conveniently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located desk.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992" y="3541395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8552" y="3940233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481539" y="4468177"/>
            <a:ext cx="477847" cy="548640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26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Is it a magical elixir?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992" y="3541395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8552" y="3940233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3481539" y="4468177"/>
            <a:ext cx="477847" cy="54864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31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Ahh now I see, but it will take more strength to face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hallenges </a:t>
            </a:r>
            <a:r>
              <a:rPr lang="en-US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ahea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-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rId16" action="ppaction://hlinksldjump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Distinct possibility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992" y="3541395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8552" y="3940233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481539" y="4468177"/>
            <a:ext cx="477847" cy="548640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8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C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huck would like to consume it.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1203" y="3803073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8552" y="3940233"/>
            <a:ext cx="586047" cy="8229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3481539" y="4468177"/>
            <a:ext cx="477847" cy="54864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3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Seriously! Why would you even tempt that. We need it for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our quest.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1203" y="3803073"/>
            <a:ext cx="488950" cy="10058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3481539" y="4468177"/>
            <a:ext cx="477847" cy="548640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43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Do it and your cool!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1203" y="3803073"/>
            <a:ext cx="488950" cy="10058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1865" y="3940233"/>
            <a:ext cx="263348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3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Its up to you Clown, which do you do?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7359043">
            <a:off x="6846012" y="4307871"/>
            <a:ext cx="263348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67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Its up to you Clown, which do you do?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7359043">
            <a:off x="6846012" y="4307871"/>
            <a:ext cx="263348" cy="36576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2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3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Eat This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Don’t Eat This</a:t>
            </a:r>
            <a:endParaRPr lang="en-US" sz="2000" dirty="0">
              <a:latin typeface="Impact" panose="020B0806030902050204" pitchFamily="34" charset="0"/>
            </a:endParaRPr>
          </a:p>
        </p:txBody>
      </p:sp>
      <p:pic>
        <p:nvPicPr>
          <p:cNvPr id="29" name="Picture 28">
            <a:hlinkClick r:id="rId14" action="ppaction://hlinksldjump"/>
          </p:cNvPr>
          <p:cNvPicPr>
            <a:picLocks/>
          </p:cNvPicPr>
          <p:nvPr/>
        </p:nvPicPr>
        <p:blipFill>
          <a:blip r:embed="rId1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0" name="Picture 29">
            <a:hlinkClick r:id="rId16" action="ppaction://hlinksldjump"/>
          </p:cNvPr>
          <p:cNvPicPr>
            <a:picLocks/>
          </p:cNvPicPr>
          <p:nvPr/>
        </p:nvPicPr>
        <p:blipFill>
          <a:blip r:embed="rId1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7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I… I…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5017727" y="3816420"/>
            <a:ext cx="359454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61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 CAN’T TAKE THIS!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5017727" y="3816420"/>
            <a:ext cx="359454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33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AHHHH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22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Willow flees the scene, emasculated and crying, retreating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back inside Biff Norman’s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Stronghold.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6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84364">
            <a:off x="1498314" y="2980009"/>
            <a:ext cx="915082" cy="13463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7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WHERE ARE THE PORK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RINDS!!?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1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6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Picture 24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7" name="Picture 26">
            <a:hlinkClick r:id="" action="ppaction://hlinkshowjump?jump=previousslide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4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Better go after him…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64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Yuckle Chuck is amused though. Yes.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-49530"/>
            <a:ext cx="8530260" cy="5669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891" y="2893034"/>
            <a:ext cx="1523809" cy="113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795" y="3816420"/>
            <a:ext cx="1523809" cy="1130159"/>
          </a:xfrm>
          <a:prstGeom prst="rect">
            <a:avLst/>
          </a:prstGeom>
        </p:spPr>
      </p:pic>
      <p:pic>
        <p:nvPicPr>
          <p:cNvPr id="14" name="Picture 13">
            <a:hlinkClick r:id="rId8" action="ppaction://hlinksldjump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7847" y="3139247"/>
            <a:ext cx="678427" cy="914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7518" y="3729030"/>
            <a:ext cx="488950" cy="1005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51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We’re trapped here forever! We’ll never escape with those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Medium" panose="020B0603020102020204" pitchFamily="34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monsters stalking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us! How does Biff live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like this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22636" y="3859834"/>
            <a:ext cx="658999" cy="10058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8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22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Minus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the horrifying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nature of those metal death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traps.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Biff </a:t>
            </a:r>
            <a:r>
              <a:rPr lang="en-US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must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have found a way around them, maybe head on </a:t>
            </a:r>
            <a:b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conflict isn’t the right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way.</a:t>
            </a:r>
            <a:endParaRPr lang="en-US" sz="2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22636" y="3859834"/>
            <a:ext cx="658999" cy="10058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23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agrees.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22636" y="3859834"/>
            <a:ext cx="658999" cy="1005840"/>
          </a:xfrm>
          <a:prstGeom prst="rect">
            <a:avLst/>
          </a:prstGeom>
        </p:spPr>
      </p:pic>
      <p:pic>
        <p:nvPicPr>
          <p:cNvPr id="29" name="Picture 28"/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18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What say you Willow?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22636" y="3859834"/>
            <a:ext cx="658999" cy="10058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What say you Willow?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8"/>
          <a:srcRect t="8359" r="8690" b="13179"/>
          <a:stretch/>
        </p:blipFill>
        <p:spPr>
          <a:xfrm>
            <a:off x="1936362" y="2705136"/>
            <a:ext cx="3609560" cy="7315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9"/>
          <a:srcRect t="5639" b="7821"/>
          <a:stretch/>
        </p:blipFill>
        <p:spPr>
          <a:xfrm>
            <a:off x="1936362" y="3468736"/>
            <a:ext cx="3617442" cy="73152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394360" y="2887338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Surrender</a:t>
            </a:r>
            <a:endParaRPr lang="en-US" sz="2000" dirty="0">
              <a:latin typeface="Impact" panose="020B080603090205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26336" y="3659233"/>
            <a:ext cx="264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anose="020B0806030902050204" pitchFamily="34" charset="0"/>
              </a:rPr>
              <a:t>Try the Sneaky Way</a:t>
            </a:r>
            <a:endParaRPr lang="en-US" sz="2000" dirty="0">
              <a:latin typeface="Impact" panose="020B080603090205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222636" y="3859834"/>
            <a:ext cx="658999" cy="100584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4" name="Picture 33">
            <a:hlinkClick r:id="rId22" action="ppaction://hlinksldjump"/>
          </p:cNvPr>
          <p:cNvPicPr>
            <a:picLocks/>
          </p:cNvPicPr>
          <p:nvPr/>
        </p:nvPicPr>
        <p:blipFill>
          <a:blip r:embed="rId2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46636" y="2755294"/>
            <a:ext cx="640080" cy="640080"/>
          </a:xfrm>
          <a:prstGeom prst="rect">
            <a:avLst/>
          </a:prstGeom>
        </p:spPr>
      </p:pic>
      <p:pic>
        <p:nvPicPr>
          <p:cNvPr id="35" name="Picture 34">
            <a:hlinkClick r:id="rId24" action="ppaction://hlinksldjump"/>
          </p:cNvPr>
          <p:cNvPicPr>
            <a:picLocks/>
          </p:cNvPicPr>
          <p:nvPr/>
        </p:nvPicPr>
        <p:blipFill>
          <a:blip r:embed="rId2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3486" y="3557716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2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I’m sorry my friends. I cannot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continue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27155" y="3859834"/>
            <a:ext cx="658999" cy="10058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6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Picture 28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7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But you're Willow. The Midget Street Fighter.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You never give up.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688360" y="3859834"/>
            <a:ext cx="658999" cy="1005840"/>
          </a:xfrm>
          <a:prstGeom prst="rect">
            <a:avLst/>
          </a:prstGeom>
        </p:spPr>
      </p:pic>
      <p:pic>
        <p:nvPicPr>
          <p:cNvPr id="27" name="Picture 26"/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Picture 28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7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I know. But I feel this overwhelming force telling me that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Surrender was 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option…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the Dandy Alliance has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rPr>
              <a:t>failed!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954562" y="3859834"/>
            <a:ext cx="658999" cy="10058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8"/>
          <a:srcRect l="1016" r="-1016"/>
          <a:stretch/>
        </p:blipFill>
        <p:spPr>
          <a:xfrm>
            <a:off x="839835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Picture 28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9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84364">
            <a:off x="1498314" y="2980009"/>
            <a:ext cx="915082" cy="13463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814" y="0"/>
            <a:ext cx="8956374" cy="23781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9063" y="1772032"/>
            <a:ext cx="896847" cy="1569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7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CHECK 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LARDERY!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1537" y="2378118"/>
            <a:ext cx="2828925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1"/>
          <a:srcRect b="10052"/>
          <a:stretch/>
        </p:blipFill>
        <p:spPr>
          <a:xfrm>
            <a:off x="5625231" y="2405898"/>
            <a:ext cx="847725" cy="702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8232268" flipH="1">
            <a:off x="6668007" y="3487091"/>
            <a:ext cx="4381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6464461" y="3046320"/>
            <a:ext cx="904875" cy="838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0182954">
            <a:off x="4902804" y="4463366"/>
            <a:ext cx="381000" cy="276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69996" y="3812470"/>
            <a:ext cx="676275" cy="7715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>
            <a:hlinkClick r:id="rId17" action="ppaction://hlinksldjump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8" name="Picture 27">
            <a:hlinkClick r:id="" action="ppaction://hlinkshowjump?jump=previousslide"/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16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Willow locks himself in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broom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closet and the party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is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left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their own devices. Both Yuckle Chuck and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Bucket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fail to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overcome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cars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. Both give up and </a:t>
            </a: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go home.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Aw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seriously!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4" name="Picture 23">
            <a:hlinkClick r:id="rId15" action="ppaction://hlinksldjump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395008" y="5699498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2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0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/>
          </p:cNvPicPr>
          <p:nvPr/>
        </p:nvPicPr>
        <p:blipFill rotWithShape="1">
          <a:blip r:embed="rId2"/>
          <a:srcRect t="15267"/>
          <a:stretch/>
        </p:blipFill>
        <p:spPr>
          <a:xfrm>
            <a:off x="1834703" y="-23751"/>
            <a:ext cx="4297680" cy="240186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2"/>
          <a:srcRect t="14849"/>
          <a:stretch/>
        </p:blipFill>
        <p:spPr>
          <a:xfrm>
            <a:off x="6115163" y="-35627"/>
            <a:ext cx="4297680" cy="2413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9417" y="2378118"/>
            <a:ext cx="3241632" cy="32416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82681" y="2378118"/>
            <a:ext cx="3241632" cy="3241632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Impasse!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 you wish to try again at the crossroads of destiny?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that’s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like,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kind of it.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41049" y="2378118"/>
            <a:ext cx="3241632" cy="32416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115" y="-273643"/>
            <a:ext cx="932492" cy="2651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155" y="823636"/>
            <a:ext cx="3108960" cy="1554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1155" y="99324"/>
            <a:ext cx="2286000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2879" y="0"/>
            <a:ext cx="890542" cy="2560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642130" y="2372029"/>
            <a:ext cx="1017642" cy="1371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6245" y="274996"/>
            <a:ext cx="565270" cy="10972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5148612" y="2867706"/>
            <a:ext cx="755650" cy="1554480"/>
          </a:xfrm>
          <a:prstGeom prst="rect">
            <a:avLst/>
          </a:prstGeom>
        </p:spPr>
      </p:pic>
      <p:pic>
        <p:nvPicPr>
          <p:cNvPr id="27" name="Picture 26">
            <a:hlinkClick r:id="rId15" action="ppaction://hlinksldjump"/>
          </p:cNvPr>
          <p:cNvPicPr>
            <a:picLocks/>
          </p:cNvPicPr>
          <p:nvPr/>
        </p:nvPicPr>
        <p:blipFill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8954038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9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After, taking back alleys, Hobo Worm Holes, and a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rocket</a:t>
            </a: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Powered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shopping cart,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Dandy Alliance makes it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</a:t>
            </a: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shrine of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“</a:t>
            </a:r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Gro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-Cheri”. Where Biff has instructed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them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to go.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04310" y="4154498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rId14" action="ppaction://hlinksldjump"/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Huh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, Hobo Junk-Tech is surprisingly reliable.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4310" y="4154498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6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Regardless, its time to find our way in. It seems the door is locked.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4310" y="4154498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6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" y="2189620"/>
            <a:ext cx="18288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4"/>
          <a:stretch/>
        </p:blipFill>
        <p:spPr>
          <a:xfrm>
            <a:off x="5125680" y="-1"/>
            <a:ext cx="5448507" cy="3086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3086686"/>
            <a:ext cx="8530261" cy="2533063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6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has idea.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9" action="ppaction://hlinksldjump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2"/>
          <a:stretch/>
        </p:blipFill>
        <p:spPr>
          <a:xfrm>
            <a:off x="2549807" y="21265"/>
            <a:ext cx="2824689" cy="3065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1376" y="4353217"/>
            <a:ext cx="731520" cy="7315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4310" y="4154498"/>
            <a:ext cx="848680" cy="1005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37571" y="3938905"/>
            <a:ext cx="947531" cy="118872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8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Yuckle Chuck say “Forget the Constabulary”, and eats as much </a:t>
            </a:r>
            <a:b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</a:b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as Yuckle Chuck can! Yes.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60395">
            <a:off x="6716731" y="4123113"/>
            <a:ext cx="263348" cy="36576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rId12" action="ppaction://hlinksldjump"/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9723120" y="5918835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6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After a moment of silence, you feel a sudden burning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sensation. It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turns out Yuckle Chuck may be allergic to </a:t>
            </a:r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JULIAN" panose="02000000000000000000" pitchFamily="2" charset="0"/>
            </a:endParaRPr>
          </a:p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Butter aspect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of the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JULIAN" panose="02000000000000000000" pitchFamily="2" charset="0"/>
              </a:rPr>
              <a:t>elixir.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570378" y="4626033"/>
            <a:ext cx="263348" cy="3657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7240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79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9"/>
          <a:stretch/>
        </p:blipFill>
        <p:spPr>
          <a:xfrm>
            <a:off x="3027226" y="0"/>
            <a:ext cx="6137547" cy="54864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0"/>
            <a:ext cx="18288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619750"/>
            <a:ext cx="8534400" cy="1238250"/>
          </a:xfrm>
          <a:prstGeom prst="rect">
            <a:avLst/>
          </a:prstGeom>
          <a:blipFill dpi="0" rotWithShape="1"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Wait, is Yuckle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wer Green Small" panose="01000000000000000000" pitchFamily="2" charset="0"/>
                <a:ea typeface="Power Green Small" panose="01000000000000000000" pitchFamily="2" charset="0"/>
              </a:rPr>
              <a:t>Chuck okay!?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" y="1687305"/>
            <a:ext cx="1621952" cy="3243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624" y="1687305"/>
            <a:ext cx="1621952" cy="324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" y="2189621"/>
            <a:ext cx="1406826" cy="1406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74187" y="2189621"/>
            <a:ext cx="1406826" cy="1406826"/>
          </a:xfrm>
          <a:prstGeom prst="rect">
            <a:avLst/>
          </a:prstGeom>
        </p:spPr>
      </p:pic>
      <p:pic>
        <p:nvPicPr>
          <p:cNvPr id="14" name="Picture 13">
            <a:hlinkClick r:id="rId7" action="ppaction://hlinksldjump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23120" y="5646687"/>
            <a:ext cx="640080" cy="6400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519195" y="4468177"/>
            <a:ext cx="420625" cy="548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17580" y="3985953"/>
            <a:ext cx="714039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805476" y="3803073"/>
            <a:ext cx="488950" cy="10058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570378" y="4626033"/>
            <a:ext cx="263348" cy="36576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8395008" y="5690235"/>
            <a:ext cx="1097280" cy="1097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>
            <a:hlinkClick r:id="" action="ppaction://hlinkshowjump?jump=previousslide"/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723120" y="621792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5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2497</TotalTime>
  <Words>2051</Words>
  <Application>Microsoft Office PowerPoint</Application>
  <PresentationFormat>Widescreen</PresentationFormat>
  <Paragraphs>292</Paragraphs>
  <Slides>175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175</vt:i4>
      </vt:variant>
    </vt:vector>
  </HeadingPairs>
  <TitlesOfParts>
    <vt:vector size="184" baseType="lpstr">
      <vt:lpstr>AR JULIAN</vt:lpstr>
      <vt:lpstr>Arial</vt:lpstr>
      <vt:lpstr>Calibri</vt:lpstr>
      <vt:lpstr>Calibri Light</vt:lpstr>
      <vt:lpstr>Franklin Gothic Medium</vt:lpstr>
      <vt:lpstr>Impact</vt:lpstr>
      <vt:lpstr>Monotype Corsiva</vt:lpstr>
      <vt:lpstr>Power Green Small</vt:lpstr>
      <vt:lpstr>Office Theme</vt:lpstr>
      <vt:lpstr>People in Places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People in Places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Dugan</dc:creator>
  <cp:lastModifiedBy>Timothy Dugan</cp:lastModifiedBy>
  <cp:revision>103</cp:revision>
  <dcterms:created xsi:type="dcterms:W3CDTF">2017-12-07T05:35:00Z</dcterms:created>
  <dcterms:modified xsi:type="dcterms:W3CDTF">2017-12-15T03:59:41Z</dcterms:modified>
</cp:coreProperties>
</file>