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9" r:id="rId3"/>
    <p:sldId id="259" r:id="rId4"/>
    <p:sldId id="271" r:id="rId5"/>
    <p:sldId id="272" r:id="rId6"/>
    <p:sldId id="273" r:id="rId7"/>
    <p:sldId id="274" r:id="rId8"/>
    <p:sldId id="275" r:id="rId9"/>
    <p:sldId id="270" r:id="rId10"/>
    <p:sldId id="276" r:id="rId11"/>
    <p:sldId id="295" r:id="rId12"/>
    <p:sldId id="296" r:id="rId13"/>
    <p:sldId id="260" r:id="rId14"/>
    <p:sldId id="297" r:id="rId15"/>
    <p:sldId id="298" r:id="rId16"/>
    <p:sldId id="281" r:id="rId17"/>
    <p:sldId id="300" r:id="rId18"/>
    <p:sldId id="299" r:id="rId19"/>
    <p:sldId id="280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301" r:id="rId32"/>
    <p:sldId id="293" r:id="rId33"/>
    <p:sldId id="294" r:id="rId34"/>
    <p:sldId id="302" r:id="rId35"/>
    <p:sldId id="304" r:id="rId36"/>
    <p:sldId id="305" r:id="rId37"/>
    <p:sldId id="307" r:id="rId38"/>
    <p:sldId id="306" r:id="rId39"/>
    <p:sldId id="308" r:id="rId40"/>
    <p:sldId id="303" r:id="rId41"/>
    <p:sldId id="309" r:id="rId42"/>
    <p:sldId id="310" r:id="rId43"/>
    <p:sldId id="311" r:id="rId44"/>
    <p:sldId id="312" r:id="rId45"/>
    <p:sldId id="324" r:id="rId46"/>
    <p:sldId id="325" r:id="rId47"/>
    <p:sldId id="326" r:id="rId48"/>
    <p:sldId id="313" r:id="rId49"/>
    <p:sldId id="314" r:id="rId50"/>
    <p:sldId id="315" r:id="rId51"/>
    <p:sldId id="316" r:id="rId52"/>
    <p:sldId id="317" r:id="rId53"/>
    <p:sldId id="318" r:id="rId54"/>
    <p:sldId id="319" r:id="rId55"/>
    <p:sldId id="320" r:id="rId56"/>
    <p:sldId id="321" r:id="rId57"/>
    <p:sldId id="322" r:id="rId58"/>
    <p:sldId id="323" r:id="rId59"/>
    <p:sldId id="327" r:id="rId60"/>
    <p:sldId id="328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>
      <p:cViewPr>
        <p:scale>
          <a:sx n="90" d="100"/>
          <a:sy n="90" d="100"/>
        </p:scale>
        <p:origin x="43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9535-0DE7-4D24-9177-FEE33D1A8410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F611-C355-4BD7-A6B6-770B2684C0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381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9535-0DE7-4D24-9177-FEE33D1A8410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F611-C355-4BD7-A6B6-770B2684C0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489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9535-0DE7-4D24-9177-FEE33D1A8410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F611-C355-4BD7-A6B6-770B2684C0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762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9535-0DE7-4D24-9177-FEE33D1A8410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F611-C355-4BD7-A6B6-770B2684C0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281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9535-0DE7-4D24-9177-FEE33D1A8410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F611-C355-4BD7-A6B6-770B2684C0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662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9535-0DE7-4D24-9177-FEE33D1A8410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F611-C355-4BD7-A6B6-770B2684C0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821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9535-0DE7-4D24-9177-FEE33D1A8410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F611-C355-4BD7-A6B6-770B2684C0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487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9535-0DE7-4D24-9177-FEE33D1A8410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F611-C355-4BD7-A6B6-770B2684C0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781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9535-0DE7-4D24-9177-FEE33D1A8410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F611-C355-4BD7-A6B6-770B2684C0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805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9535-0DE7-4D24-9177-FEE33D1A8410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F611-C355-4BD7-A6B6-770B2684C0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210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B9535-0DE7-4D24-9177-FEE33D1A8410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F611-C355-4BD7-A6B6-770B2684C0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261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B9535-0DE7-4D24-9177-FEE33D1A8410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CF611-C355-4BD7-A6B6-770B2684C0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14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slide" Target="slide13.xml"/><Relationship Id="rId4" Type="http://schemas.openxmlformats.org/officeDocument/2006/relationships/image" Target="../media/image8.png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slide" Target="slide13.xml"/><Relationship Id="rId5" Type="http://schemas.openxmlformats.org/officeDocument/2006/relationships/image" Target="../media/image4.png"/><Relationship Id="rId10" Type="http://schemas.openxmlformats.org/officeDocument/2006/relationships/slide" Target="slide6.xml"/><Relationship Id="rId4" Type="http://schemas.openxmlformats.org/officeDocument/2006/relationships/image" Target="../media/image8.png"/><Relationship Id="rId9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10" Type="http://schemas.openxmlformats.org/officeDocument/2006/relationships/slide" Target="slide18.xml"/><Relationship Id="rId4" Type="http://schemas.openxmlformats.org/officeDocument/2006/relationships/image" Target="../media/image11.png"/><Relationship Id="rId9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2.png"/><Relationship Id="rId9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2.png"/><Relationship Id="rId9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2.png"/><Relationship Id="rId9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openxmlformats.org/officeDocument/2006/relationships/slide" Target="slide25.xml"/><Relationship Id="rId4" Type="http://schemas.openxmlformats.org/officeDocument/2006/relationships/image" Target="../media/image12.png"/><Relationship Id="rId9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2.png"/><Relationship Id="rId9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2.png"/><Relationship Id="rId9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12.png"/><Relationship Id="rId9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12" Type="http://schemas.openxmlformats.org/officeDocument/2006/relationships/slide" Target="slide3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2.png"/><Relationship Id="rId11" Type="http://schemas.openxmlformats.org/officeDocument/2006/relationships/slide" Target="slide33.xml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10" Type="http://schemas.openxmlformats.org/officeDocument/2006/relationships/slide" Target="slide32.xml"/><Relationship Id="rId4" Type="http://schemas.openxmlformats.org/officeDocument/2006/relationships/image" Target="../media/image12.png"/><Relationship Id="rId9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image" Target="../media/image4.png"/><Relationship Id="rId4" Type="http://schemas.openxmlformats.org/officeDocument/2006/relationships/image" Target="../media/image12.png"/><Relationship Id="rId9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10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10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10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10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10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10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10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slide" Target="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slide" Target="slide4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slide" Target="slide42.xml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12" Type="http://schemas.openxmlformats.org/officeDocument/2006/relationships/slide" Target="slide43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1.png"/><Relationship Id="rId11" Type="http://schemas.openxmlformats.org/officeDocument/2006/relationships/image" Target="../media/image13.png"/><Relationship Id="rId5" Type="http://schemas.microsoft.com/office/2007/relationships/hdphoto" Target="../media/hdphoto1.wdp"/><Relationship Id="rId1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image" Target="../media/image10.png"/><Relationship Id="rId9" Type="http://schemas.openxmlformats.org/officeDocument/2006/relationships/image" Target="../media/image5.png"/><Relationship Id="rId14" Type="http://schemas.openxmlformats.org/officeDocument/2006/relationships/image" Target="../media/image1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slide" Target="slide4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slide" Target="slide48.xml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slide" Target="slide46.xml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slide" Target="slide4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slide" Target="slide48.xml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slide" Target="slide49.xml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slide" Target="slide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slide" Target="slide51.xml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slide" Target="slide5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slide" Target="slide53.xml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slide" Target="slide54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slide" Target="slide55.xml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slide" Target="slide56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slide" Target="slide57.xml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slide" Target="slide58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slide" Target="slide59.xml"/><Relationship Id="rId4" Type="http://schemas.openxmlformats.org/officeDocument/2006/relationships/image" Target="../media/image11.png"/><Relationship Id="rId9" Type="http://schemas.openxmlformats.org/officeDocument/2006/relationships/image" Target="../media/image1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slide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slide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image" Target="../media/image4.png"/><Relationship Id="rId10" Type="http://schemas.openxmlformats.org/officeDocument/2006/relationships/slide" Target="slide11.xml"/><Relationship Id="rId4" Type="http://schemas.openxmlformats.org/officeDocument/2006/relationships/image" Target="../media/image8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hlinkClick r:id="rId4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R BLANCA" panose="02000000000000000000" pitchFamily="2" charset="0"/>
              </a:rPr>
              <a:t>NEXT</a:t>
            </a:r>
            <a:endParaRPr lang="en-US" dirty="0" smtClean="0">
              <a:solidFill>
                <a:schemeClr val="tx1"/>
              </a:solidFill>
              <a:latin typeface="AR BLANCA" panose="020000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00990" y="372991"/>
            <a:ext cx="61520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tx2">
                    <a:lumMod val="50000"/>
                  </a:schemeClr>
                </a:solidFill>
                <a:effectLst/>
              </a:rPr>
              <a:t>PRACTICE DUNGEON</a:t>
            </a:r>
            <a:endParaRPr lang="en-US" sz="5400" b="1" cap="none" spc="0" dirty="0">
              <a:ln/>
              <a:solidFill>
                <a:schemeClr val="tx2">
                  <a:lumMod val="50000"/>
                </a:schemeClr>
              </a:solidFill>
              <a:effectLst/>
            </a:endParaRPr>
          </a:p>
        </p:txBody>
      </p:sp>
      <p:pic>
        <p:nvPicPr>
          <p:cNvPr id="3" name="interior-view-cave-footage-043338996_main_xx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7460" y="1446028"/>
            <a:ext cx="6401650" cy="36009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42791" y="1743740"/>
            <a:ext cx="24348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Follow young Janessa as she travels into the Practice Dungeon.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Sample video of Dungeon to the left.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11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66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0"/>
            <a:ext cx="3200400" cy="51472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hlinkClick r:id="rId6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 BLANCA" panose="02000000000000000000" pitchFamily="2" charset="0"/>
                <a:cs typeface="Times New Roman" panose="02020603050405020304" pitchFamily="18" charset="0"/>
              </a:rPr>
              <a:t>ENTER</a:t>
            </a:r>
            <a:endParaRPr lang="en-US" sz="1100" dirty="0" smtClean="0">
              <a:solidFill>
                <a:schemeClr val="tx1"/>
              </a:solidFill>
              <a:latin typeface="AR BLANCA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07" y="907609"/>
            <a:ext cx="2511068" cy="3766605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49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66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0"/>
            <a:ext cx="3200400" cy="51472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Looks like the entrance. Alright lets get pumped. This is our first Dungeon, lets rock this place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 its dusty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ol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’ foundation.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07" y="907609"/>
            <a:ext cx="2511068" cy="3766605"/>
          </a:xfrm>
          <a:prstGeom prst="rect">
            <a:avLst/>
          </a:prstGeom>
        </p:spPr>
      </p:pic>
      <p:sp>
        <p:nvSpPr>
          <p:cNvPr id="16" name="Right Arrow 15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hlinkClick r:id="rId10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 BLANCA" panose="02000000000000000000" pitchFamily="2" charset="0"/>
              </a:rPr>
              <a:t>ENTER</a:t>
            </a:r>
            <a:endParaRPr lang="en-US" sz="1100" dirty="0" smtClean="0">
              <a:solidFill>
                <a:schemeClr val="tx1"/>
              </a:solidFill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26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66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0"/>
            <a:ext cx="3200400" cy="51472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And try not to say any more embarrassing, and clearly rushed dialogue…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07" y="907609"/>
            <a:ext cx="2511068" cy="3766605"/>
          </a:xfrm>
          <a:prstGeom prst="rect">
            <a:avLst/>
          </a:prstGeom>
        </p:spPr>
      </p:pic>
      <p:sp>
        <p:nvSpPr>
          <p:cNvPr id="16" name="Right Arrow 15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>
            <a:hlinkClick r:id="rId10" action="ppaction://hlinksldjump"/>
          </p:cNvPr>
          <p:cNvSpPr/>
          <p:nvPr/>
        </p:nvSpPr>
        <p:spPr>
          <a:xfrm rot="10800000">
            <a:off x="8027225" y="5662789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hlinkClick r:id="rId11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 BLANCA" panose="02000000000000000000" pitchFamily="2" charset="0"/>
              </a:rPr>
              <a:t>ENTER</a:t>
            </a:r>
            <a:endParaRPr lang="en-US" sz="1100" dirty="0" smtClean="0">
              <a:solidFill>
                <a:schemeClr val="tx1"/>
              </a:solidFill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94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93" y="1449346"/>
            <a:ext cx="2180411" cy="3270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1421145"/>
            <a:ext cx="2180411" cy="3270619"/>
          </a:xfrm>
          <a:prstGeom prst="rect">
            <a:avLst/>
          </a:prstGeom>
        </p:spPr>
      </p:pic>
      <p:sp>
        <p:nvSpPr>
          <p:cNvPr id="28" name="Right Arrow 27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hlinkClick r:id="rId9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 BLANCA" panose="02000000000000000000" pitchFamily="2" charset="0"/>
              </a:rPr>
              <a:t>NEXT</a:t>
            </a:r>
            <a:endParaRPr lang="en-US" sz="1100" dirty="0" smtClean="0"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06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93" y="1449346"/>
            <a:ext cx="2180411" cy="3270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Hmm…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1421145"/>
            <a:ext cx="2180411" cy="3270619"/>
          </a:xfrm>
          <a:prstGeom prst="rect">
            <a:avLst/>
          </a:prstGeom>
        </p:spPr>
      </p:pic>
      <p:sp>
        <p:nvSpPr>
          <p:cNvPr id="28" name="Right Arrow 27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15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93" y="1449346"/>
            <a:ext cx="2180411" cy="3270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It seems I got a choice here. Choose wisely Janessa.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Choooose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wiseeelyyy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1421145"/>
            <a:ext cx="2180411" cy="3270619"/>
          </a:xfrm>
          <a:prstGeom prst="rect">
            <a:avLst/>
          </a:prstGeom>
        </p:spPr>
      </p:pic>
      <p:sp>
        <p:nvSpPr>
          <p:cNvPr id="28" name="Right Arrow 27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5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93" y="1449346"/>
            <a:ext cx="2180411" cy="3270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Hmm which do 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 choose.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4" name="Isosceles Triangle 23">
            <a:hlinkClick r:id="rId9" action="ppaction://hlinksldjump"/>
          </p:cNvPr>
          <p:cNvSpPr/>
          <p:nvPr/>
        </p:nvSpPr>
        <p:spPr>
          <a:xfrm rot="16200000">
            <a:off x="4027188" y="753816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sp>
        <p:nvSpPr>
          <p:cNvPr id="25" name="Isosceles Triangle 24"/>
          <p:cNvSpPr/>
          <p:nvPr/>
        </p:nvSpPr>
        <p:spPr>
          <a:xfrm rot="5400000">
            <a:off x="7269764" y="753310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200" dirty="0" smtClean="0"/>
              <a:t>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1421145"/>
            <a:ext cx="2180411" cy="3270619"/>
          </a:xfrm>
          <a:prstGeom prst="rect">
            <a:avLst/>
          </a:prstGeom>
        </p:spPr>
      </p:pic>
      <p:sp>
        <p:nvSpPr>
          <p:cNvPr id="23" name="Right Arrow 22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4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93" y="1449346"/>
            <a:ext cx="2180411" cy="3270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4" name="Isosceles Triangle 23">
            <a:hlinkClick r:id="rId9" action="ppaction://hlinksldjump"/>
          </p:cNvPr>
          <p:cNvSpPr/>
          <p:nvPr/>
        </p:nvSpPr>
        <p:spPr>
          <a:xfrm rot="16200000">
            <a:off x="4027188" y="753816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sp>
        <p:nvSpPr>
          <p:cNvPr id="25" name="Isosceles Triangle 24">
            <a:hlinkClick r:id="rId10" action="ppaction://hlinksldjump"/>
          </p:cNvPr>
          <p:cNvSpPr/>
          <p:nvPr/>
        </p:nvSpPr>
        <p:spPr>
          <a:xfrm rot="5400000">
            <a:off x="7269764" y="753310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200" dirty="0" smtClean="0"/>
              <a:t>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1421145"/>
            <a:ext cx="2180411" cy="3270619"/>
          </a:xfrm>
          <a:prstGeom prst="rect">
            <a:avLst/>
          </a:prstGeom>
        </p:spPr>
      </p:pic>
      <p:sp>
        <p:nvSpPr>
          <p:cNvPr id="23" name="Right Arrow 22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30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93" y="1449346"/>
            <a:ext cx="2180411" cy="3270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Huh it looks like this one is locked.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1421145"/>
            <a:ext cx="2180411" cy="3270619"/>
          </a:xfrm>
          <a:prstGeom prst="rect">
            <a:avLst/>
          </a:prstGeom>
        </p:spPr>
      </p:pic>
      <p:sp>
        <p:nvSpPr>
          <p:cNvPr id="23" name="Right Arrow 22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hlinkClick r:id="rId9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AR BLANCA" panose="02000000000000000000" pitchFamily="2" charset="0"/>
              </a:rPr>
              <a:t>BACK</a:t>
            </a:r>
            <a:endParaRPr lang="en-US" sz="1100" dirty="0" smtClean="0"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08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Room 1A</a:t>
            </a:r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2" name="Right Arrow 31">
            <a:hlinkClick r:id="rId8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66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hlinkClick r:id="rId4" action="ppaction://hlinksldjump"/>
          </p:cNvPr>
          <p:cNvSpPr/>
          <p:nvPr/>
        </p:nvSpPr>
        <p:spPr>
          <a:xfrm>
            <a:off x="3857846" y="367789"/>
            <a:ext cx="4476307" cy="231161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tx1"/>
                </a:solidFill>
                <a:latin typeface="AR BLANCA" panose="02000000000000000000" pitchFamily="2" charset="0"/>
              </a:rPr>
              <a:t>An so our adventure begins!</a:t>
            </a:r>
            <a:endParaRPr lang="en-US" sz="4000" dirty="0" smtClean="0">
              <a:solidFill>
                <a:schemeClr val="tx1"/>
              </a:solidFill>
              <a:latin typeface="AR BLANCA" panose="02000000000000000000" pitchFamily="2" charset="0"/>
            </a:endParaRPr>
          </a:p>
        </p:txBody>
      </p:sp>
      <p:pic>
        <p:nvPicPr>
          <p:cNvPr id="2" name="Five Armi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35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55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WHOAH!!!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Right Arrow 19">
            <a:hlinkClick r:id="rId8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28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Good thing I didn’t take a step forward or else I would have fallen to my death…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ight Arrow 18"/>
          <p:cNvSpPr/>
          <p:nvPr/>
        </p:nvSpPr>
        <p:spPr>
          <a:xfrm rot="10800000">
            <a:off x="8027225" y="5652156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>
            <a:hlinkClick r:id="rId8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50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Well…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ight Arrow 18">
            <a:hlinkClick r:id="rId8" action="ppaction://hlinksldjump"/>
          </p:cNvPr>
          <p:cNvSpPr/>
          <p:nvPr/>
        </p:nvSpPr>
        <p:spPr>
          <a:xfrm rot="10800000">
            <a:off x="8027225" y="5652156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98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If my death was at the end of a 1-foot deep hole with a sign at the bottom that says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“Bottomless Pit on a Budget”.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ight Arrow 18">
            <a:hlinkClick r:id="rId8" action="ppaction://hlinksldjump"/>
          </p:cNvPr>
          <p:cNvSpPr/>
          <p:nvPr/>
        </p:nvSpPr>
        <p:spPr>
          <a:xfrm rot="10800000">
            <a:off x="8027225" y="5652156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4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0" y="5025377"/>
            <a:ext cx="12210288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Anyway I should explore some more.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ight Arrow 18">
            <a:hlinkClick r:id="rId8" action="ppaction://hlinksldjump"/>
          </p:cNvPr>
          <p:cNvSpPr/>
          <p:nvPr/>
        </p:nvSpPr>
        <p:spPr>
          <a:xfrm rot="10800000">
            <a:off x="8027225" y="5652156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Up Arrow 1">
            <a:hlinkClick r:id="rId8" action="ppaction://hlinksldjump"/>
          </p:cNvPr>
          <p:cNvSpPr/>
          <p:nvPr/>
        </p:nvSpPr>
        <p:spPr>
          <a:xfrm>
            <a:off x="5374759" y="489986"/>
            <a:ext cx="1430290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Return to the Doors</a:t>
            </a:r>
            <a:endParaRPr lang="en-US" sz="1200" dirty="0"/>
          </a:p>
        </p:txBody>
      </p:sp>
      <p:sp>
        <p:nvSpPr>
          <p:cNvPr id="3" name="Down Arrow 2">
            <a:hlinkClick r:id="rId9" action="ppaction://hlinksldjump"/>
          </p:cNvPr>
          <p:cNvSpPr/>
          <p:nvPr/>
        </p:nvSpPr>
        <p:spPr>
          <a:xfrm>
            <a:off x="5374759" y="1900617"/>
            <a:ext cx="1488496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Look Again</a:t>
            </a:r>
            <a:endParaRPr lang="en-US" dirty="0"/>
          </a:p>
        </p:txBody>
      </p:sp>
      <p:sp>
        <p:nvSpPr>
          <p:cNvPr id="20" name="Right Arrow 19">
            <a:hlinkClick r:id="rId10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14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Hmm?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Right Arrow 19">
            <a:hlinkClick r:id="rId8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9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What's this under the sign?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ight Arrow 18">
            <a:hlinkClick r:id="rId8" action="ppaction://hlinksldjump"/>
          </p:cNvPr>
          <p:cNvSpPr/>
          <p:nvPr/>
        </p:nvSpPr>
        <p:spPr>
          <a:xfrm rot="10800000">
            <a:off x="8027225" y="5652156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74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Oh nice! It’s a key!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ight Arrow 18">
            <a:hlinkClick r:id="rId8" action="ppaction://hlinksldjump"/>
          </p:cNvPr>
          <p:cNvSpPr/>
          <p:nvPr/>
        </p:nvSpPr>
        <p:spPr>
          <a:xfrm rot="10800000">
            <a:off x="8027225" y="5652156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70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Weird that they put that in the bottom of the supposed Bottomless Pit, but let see where this little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fellow goes.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Right Arrow 18">
            <a:hlinkClick r:id="rId8" action="ppaction://hlinksldjump"/>
          </p:cNvPr>
          <p:cNvSpPr/>
          <p:nvPr/>
        </p:nvSpPr>
        <p:spPr>
          <a:xfrm rot="10800000">
            <a:off x="8027225" y="5652156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16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17" name="Right Arrow 16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hlinkClick r:id="rId5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 BLANCA" panose="02000000000000000000" pitchFamily="2" charset="0"/>
              </a:rPr>
              <a:t>CLICK HERE</a:t>
            </a:r>
            <a:endParaRPr lang="en-US" sz="1100" dirty="0" smtClean="0">
              <a:solidFill>
                <a:schemeClr val="tx1"/>
              </a:solidFill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00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" name="Right Arrow 29"/>
          <p:cNvSpPr/>
          <p:nvPr/>
        </p:nvSpPr>
        <p:spPr>
          <a:xfrm>
            <a:off x="8705851" y="5764136"/>
            <a:ext cx="448976" cy="37985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p Arrow 1">
            <a:hlinkClick r:id="rId11" action="ppaction://hlinksldjump"/>
          </p:cNvPr>
          <p:cNvSpPr/>
          <p:nvPr/>
        </p:nvSpPr>
        <p:spPr>
          <a:xfrm>
            <a:off x="5374759" y="489986"/>
            <a:ext cx="1430290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Return to the Doors</a:t>
            </a:r>
            <a:endParaRPr lang="en-US" sz="1200" dirty="0"/>
          </a:p>
        </p:txBody>
      </p:sp>
      <p:sp>
        <p:nvSpPr>
          <p:cNvPr id="3" name="Down Arrow 2">
            <a:hlinkClick r:id="rId12" action="ppaction://hlinksldjump"/>
          </p:cNvPr>
          <p:cNvSpPr/>
          <p:nvPr/>
        </p:nvSpPr>
        <p:spPr>
          <a:xfrm>
            <a:off x="5374759" y="1900617"/>
            <a:ext cx="1488496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Look Again</a:t>
            </a:r>
            <a:endParaRPr lang="en-US" dirty="0"/>
          </a:p>
        </p:txBody>
      </p:sp>
      <p:pic>
        <p:nvPicPr>
          <p:cNvPr id="16" name="key_picku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5517" y="15676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6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" name="Right Arrow 29"/>
          <p:cNvSpPr/>
          <p:nvPr/>
        </p:nvSpPr>
        <p:spPr>
          <a:xfrm>
            <a:off x="8705851" y="5764136"/>
            <a:ext cx="448976" cy="37985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p Arrow 1">
            <a:hlinkClick r:id="rId9" action="ppaction://hlinksldjump"/>
          </p:cNvPr>
          <p:cNvSpPr/>
          <p:nvPr/>
        </p:nvSpPr>
        <p:spPr>
          <a:xfrm>
            <a:off x="5374759" y="489986"/>
            <a:ext cx="1430290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Return to the Doors</a:t>
            </a:r>
            <a:endParaRPr lang="en-US" sz="1200" dirty="0"/>
          </a:p>
        </p:txBody>
      </p:sp>
      <p:sp>
        <p:nvSpPr>
          <p:cNvPr id="3" name="Down Arrow 2">
            <a:hlinkClick r:id="rId10" action="ppaction://hlinksldjump"/>
          </p:cNvPr>
          <p:cNvSpPr/>
          <p:nvPr/>
        </p:nvSpPr>
        <p:spPr>
          <a:xfrm>
            <a:off x="5374759" y="1900617"/>
            <a:ext cx="1488496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Look Again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41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hlinkClick r:id="rId6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AR BLANCA" panose="02000000000000000000" pitchFamily="2" charset="0"/>
              </a:rPr>
              <a:t>BACK</a:t>
            </a:r>
            <a:endParaRPr lang="en-US" sz="1100" dirty="0" smtClean="0">
              <a:latin typeface="AR BLANCA" panose="020000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-340241" y="3709378"/>
            <a:ext cx="12727172" cy="160089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Nope… Nothing else down there.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Right Arrow 19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65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93" y="1449346"/>
            <a:ext cx="2180411" cy="3270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Back again at the cross roads of a dank, dark, grey wall. Then again I’m part Dark Elf, so I’m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also grey. Thematic, I guess? That or I’m cursed to blend into boring landscapes.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4" name="Isosceles Triangle 23">
            <a:hlinkClick r:id="rId9" action="ppaction://hlinksldjump"/>
          </p:cNvPr>
          <p:cNvSpPr/>
          <p:nvPr/>
        </p:nvSpPr>
        <p:spPr>
          <a:xfrm rot="16200000">
            <a:off x="4027188" y="753816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sp>
        <p:nvSpPr>
          <p:cNvPr id="25" name="Isosceles Triangle 24"/>
          <p:cNvSpPr/>
          <p:nvPr/>
        </p:nvSpPr>
        <p:spPr>
          <a:xfrm rot="5400000">
            <a:off x="7269764" y="753310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200" dirty="0" smtClean="0"/>
              <a:t>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1421145"/>
            <a:ext cx="2180411" cy="32706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79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93" y="1449346"/>
            <a:ext cx="2180411" cy="3270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 think I already know what’s in there. No need to check again, unless the Bottomless Pit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suddenly got the funding it needed.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4" name="Isosceles Triangle 23">
            <a:hlinkClick r:id="rId9" action="ppaction://hlinksldjump"/>
          </p:cNvPr>
          <p:cNvSpPr/>
          <p:nvPr/>
        </p:nvSpPr>
        <p:spPr>
          <a:xfrm rot="16200000">
            <a:off x="4027188" y="753816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sp>
        <p:nvSpPr>
          <p:cNvPr id="25" name="Isosceles Triangle 24"/>
          <p:cNvSpPr/>
          <p:nvPr/>
        </p:nvSpPr>
        <p:spPr>
          <a:xfrm rot="5400000">
            <a:off x="7269764" y="753310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200" dirty="0" smtClean="0"/>
              <a:t>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1421145"/>
            <a:ext cx="2180411" cy="32706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86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93" y="1449346"/>
            <a:ext cx="2180411" cy="3270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Seriously though, who would fund that.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4" name="Isosceles Triangle 23">
            <a:hlinkClick r:id="rId9" action="ppaction://hlinksldjump"/>
          </p:cNvPr>
          <p:cNvSpPr/>
          <p:nvPr/>
        </p:nvSpPr>
        <p:spPr>
          <a:xfrm rot="16200000">
            <a:off x="4027188" y="753816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sp>
        <p:nvSpPr>
          <p:cNvPr id="25" name="Isosceles Triangle 24"/>
          <p:cNvSpPr/>
          <p:nvPr/>
        </p:nvSpPr>
        <p:spPr>
          <a:xfrm rot="5400000">
            <a:off x="7269764" y="753310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200" dirty="0" smtClean="0"/>
              <a:t>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1421145"/>
            <a:ext cx="2180411" cy="32706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88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93" y="1449346"/>
            <a:ext cx="2180411" cy="3270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Like come on, how would the people digging the hole get out. Unless they also funded a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bottomless ladder…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4" name="Isosceles Triangle 23">
            <a:hlinkClick r:id="rId9" action="ppaction://hlinksldjump"/>
          </p:cNvPr>
          <p:cNvSpPr/>
          <p:nvPr/>
        </p:nvSpPr>
        <p:spPr>
          <a:xfrm rot="16200000">
            <a:off x="4027188" y="753816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sp>
        <p:nvSpPr>
          <p:cNvPr id="25" name="Isosceles Triangle 24"/>
          <p:cNvSpPr/>
          <p:nvPr/>
        </p:nvSpPr>
        <p:spPr>
          <a:xfrm rot="5400000">
            <a:off x="7269764" y="753310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200" dirty="0" smtClean="0"/>
              <a:t>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1421145"/>
            <a:ext cx="2180411" cy="32706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3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93" y="1449346"/>
            <a:ext cx="2180411" cy="3270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Correction, an infinitely tall ladder.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4" name="Isosceles Triangle 23">
            <a:hlinkClick r:id="rId9" action="ppaction://hlinksldjump"/>
          </p:cNvPr>
          <p:cNvSpPr/>
          <p:nvPr/>
        </p:nvSpPr>
        <p:spPr>
          <a:xfrm rot="16200000">
            <a:off x="4027188" y="753816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sp>
        <p:nvSpPr>
          <p:cNvPr id="25" name="Isosceles Triangle 24"/>
          <p:cNvSpPr/>
          <p:nvPr/>
        </p:nvSpPr>
        <p:spPr>
          <a:xfrm rot="5400000">
            <a:off x="7269764" y="753310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200" dirty="0" smtClean="0"/>
              <a:t>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1421145"/>
            <a:ext cx="2180411" cy="32706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43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93" y="1449346"/>
            <a:ext cx="2180411" cy="3270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Infini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-Ladder if you will.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4" name="Isosceles Triangle 23">
            <a:hlinkClick r:id="rId9" action="ppaction://hlinksldjump"/>
          </p:cNvPr>
          <p:cNvSpPr/>
          <p:nvPr/>
        </p:nvSpPr>
        <p:spPr>
          <a:xfrm rot="16200000">
            <a:off x="4027188" y="753816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sp>
        <p:nvSpPr>
          <p:cNvPr id="25" name="Isosceles Triangle 24"/>
          <p:cNvSpPr/>
          <p:nvPr/>
        </p:nvSpPr>
        <p:spPr>
          <a:xfrm rot="5400000">
            <a:off x="7269764" y="753310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200" dirty="0" smtClean="0"/>
              <a:t>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1421145"/>
            <a:ext cx="2180411" cy="32706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49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793" y="1449346"/>
            <a:ext cx="2180411" cy="32706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Okay I’m done.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24" name="Isosceles Triangle 23">
            <a:hlinkClick r:id="rId9" action="ppaction://hlinksldjump"/>
          </p:cNvPr>
          <p:cNvSpPr/>
          <p:nvPr/>
        </p:nvSpPr>
        <p:spPr>
          <a:xfrm rot="16200000">
            <a:off x="4027188" y="753816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sp>
        <p:nvSpPr>
          <p:cNvPr id="25" name="Isosceles Triangle 24"/>
          <p:cNvSpPr/>
          <p:nvPr/>
        </p:nvSpPr>
        <p:spPr>
          <a:xfrm rot="5400000">
            <a:off x="7269764" y="753310"/>
            <a:ext cx="453251" cy="145158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200" dirty="0" smtClean="0"/>
              <a:t>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Room</a:t>
            </a:r>
            <a:endParaRPr lang="en-US" sz="12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969" y="1421145"/>
            <a:ext cx="2180411" cy="32706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80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“!” If you want to hear what she has to say click the 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" panose="05000000000000000000" pitchFamily="2" charset="2"/>
              </a:rPr>
              <a:t> when it shines yellow.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19" name="Right Arrow 18">
            <a:hlinkClick r:id="rId5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hlinkClick r:id="rId5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 BLANCA" panose="02000000000000000000" pitchFamily="2" charset="0"/>
              </a:rPr>
              <a:t>NEXT</a:t>
            </a:r>
            <a:endParaRPr lang="en-US" sz="1100" dirty="0" smtClean="0">
              <a:solidFill>
                <a:schemeClr val="tx1"/>
              </a:solidFill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00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hlinkClick r:id="rId7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AR BLANCA" panose="02000000000000000000" pitchFamily="2" charset="0"/>
              </a:rPr>
              <a:t>NEXT</a:t>
            </a:r>
            <a:endParaRPr lang="en-US" sz="2000" dirty="0" smtClean="0">
              <a:latin typeface="AR BLANCA" panose="02000000000000000000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7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AH! A Goblin! I have to deal with it to get through the next door… but.. But how. 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Come on Janessa, think!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10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28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sword!? Who just leaves a sword lying around!? Anyway this might come in handy.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12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  <p:pic>
        <p:nvPicPr>
          <p:cNvPr id="24" name="key_picku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5517" y="1567645"/>
            <a:ext cx="609600" cy="6096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660353" y="-128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7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Now what do I do…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2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sp>
        <p:nvSpPr>
          <p:cNvPr id="2" name="Rectangle 1">
            <a:hlinkClick r:id="rId11" action="ppaction://hlinksldjump"/>
          </p:cNvPr>
          <p:cNvSpPr/>
          <p:nvPr/>
        </p:nvSpPr>
        <p:spPr>
          <a:xfrm>
            <a:off x="563526" y="1594884"/>
            <a:ext cx="178626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FIGHT</a:t>
            </a:r>
            <a:endParaRPr lang="en-US" dirty="0"/>
          </a:p>
        </p:txBody>
      </p:sp>
      <p:sp>
        <p:nvSpPr>
          <p:cNvPr id="23" name="Rectangle 22">
            <a:hlinkClick r:id="rId12" action="ppaction://hlinksldjump"/>
          </p:cNvPr>
          <p:cNvSpPr/>
          <p:nvPr/>
        </p:nvSpPr>
        <p:spPr>
          <a:xfrm>
            <a:off x="527822" y="2813642"/>
            <a:ext cx="178626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TALK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37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Uhh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Mr. Goblin? Can we just talk this out?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10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75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BLAHH-IMA-GOBLIN!!!!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4" name="Picture 23"/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7" t="259" r="31774" b="49199"/>
          <a:stretch/>
        </p:blipFill>
        <p:spPr>
          <a:xfrm flipH="1">
            <a:off x="9420019" y="4547222"/>
            <a:ext cx="2359152" cy="2194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3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Yikes it looks like this won’t work… I guess I have no choice.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10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98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Here goes nothing… HYAA!!!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10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4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GAHH I am Slain!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7" t="259" r="31774" b="49199"/>
          <a:stretch/>
        </p:blipFill>
        <p:spPr>
          <a:xfrm flipH="1">
            <a:off x="9415798" y="4547222"/>
            <a:ext cx="2359152" cy="2194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59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Hi there! Are you also an aspiring adventurer? I’m heading out to the training dungeon if you would 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like to come along.</a:t>
            </a: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16" name="Right Arrow 15">
            <a:hlinkClick r:id="rId5" action="ppaction://hlinksldjump"/>
          </p:cNvPr>
          <p:cNvSpPr/>
          <p:nvPr/>
        </p:nvSpPr>
        <p:spPr>
          <a:xfrm rot="10800000">
            <a:off x="8027225" y="5662789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>
            <a:hlinkClick r:id="rId6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 BLANCA" panose="02000000000000000000" pitchFamily="2" charset="0"/>
              </a:rPr>
              <a:t>NEXT</a:t>
            </a:r>
            <a:endParaRPr lang="en-US" sz="1100" dirty="0" smtClean="0">
              <a:solidFill>
                <a:schemeClr val="tx1"/>
              </a:solidFill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76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10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55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7" t="259" r="31774" b="49199"/>
          <a:stretch/>
        </p:blipFill>
        <p:spPr>
          <a:xfrm flipH="1">
            <a:off x="9420019" y="4547222"/>
            <a:ext cx="2359152" cy="2194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73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Are you pretending?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10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05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What? Yeah. Do you think we’d leave you a real sword to hit me with in a “Practice Dungeon”?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7" t="259" r="31774" b="49199"/>
          <a:stretch/>
        </p:blipFill>
        <p:spPr>
          <a:xfrm flipH="1">
            <a:off x="9420019" y="4547222"/>
            <a:ext cx="2359152" cy="2194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11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Well no, I guess?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10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1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Yep, well head on out kid you passed the first Practice Dungeon.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7" t="259" r="31774" b="49199"/>
          <a:stretch/>
        </p:blipFill>
        <p:spPr>
          <a:xfrm flipH="1">
            <a:off x="9420019" y="4547222"/>
            <a:ext cx="2359152" cy="2194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85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Oh. Uh thanks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Mr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Goblin.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10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9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Its Mr.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Grublin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9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7" t="259" r="31774" b="49199"/>
          <a:stretch/>
        </p:blipFill>
        <p:spPr>
          <a:xfrm flipH="1">
            <a:off x="9420019" y="4547222"/>
            <a:ext cx="2359152" cy="2194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2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0" y="-742620"/>
            <a:ext cx="3620207" cy="54303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0" y="0"/>
            <a:ext cx="3200400" cy="51472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Oh. Sorry Mr. </a:t>
            </a:r>
            <a:r>
              <a:rPr lang="en-US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Grublin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8" t="30290" r="24482" b="44398"/>
          <a:stretch/>
        </p:blipFill>
        <p:spPr>
          <a:xfrm>
            <a:off x="109104" y="237358"/>
            <a:ext cx="1209306" cy="505258"/>
          </a:xfrm>
          <a:prstGeom prst="rect">
            <a:avLst/>
          </a:prstGeom>
        </p:spPr>
      </p:pic>
      <p:sp>
        <p:nvSpPr>
          <p:cNvPr id="21" name="Right Arrow 20">
            <a:hlinkClick r:id="rId10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80" y="2601471"/>
            <a:ext cx="2674450" cy="225532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62335">
            <a:off x="1507953" y="-165245"/>
            <a:ext cx="1310462" cy="13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11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4341701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And now a word from our Citations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750118" y="2967335"/>
            <a:ext cx="26917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4"/>
                </a:solidFill>
                <a:effectLst/>
              </a:rPr>
              <a:t>THE END</a:t>
            </a:r>
            <a:endParaRPr lang="en-US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10394526" y="4593265"/>
            <a:ext cx="1035474" cy="834393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00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Oh my name is Janessa by the way! Sorry got ahead of myself.</a:t>
            </a: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17" name="Right Arrow 16">
            <a:hlinkClick r:id="rId5" action="ppaction://hlinksldjump"/>
          </p:cNvPr>
          <p:cNvSpPr/>
          <p:nvPr/>
        </p:nvSpPr>
        <p:spPr>
          <a:xfrm rot="10800000">
            <a:off x="8027225" y="5662789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>
            <a:hlinkClick r:id="rId6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hlinkClick r:id="rId7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 BLANCA" panose="02000000000000000000" pitchFamily="2" charset="0"/>
              </a:rPr>
              <a:t>ENTER</a:t>
            </a:r>
            <a:endParaRPr lang="en-US" sz="1100" dirty="0" smtClean="0">
              <a:solidFill>
                <a:schemeClr val="tx1"/>
              </a:solidFill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00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3585" y="568742"/>
            <a:ext cx="5944829" cy="572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43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“!” If you want to head back just click the </a:t>
            </a: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" panose="05000000000000000000" pitchFamily="2" charset="2"/>
              </a:rPr>
              <a:t> arrow whenever it appears.</a:t>
            </a:r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16" name="Right Arrow 15">
            <a:hlinkClick r:id="rId5" action="ppaction://hlinksldjump"/>
          </p:cNvPr>
          <p:cNvSpPr/>
          <p:nvPr/>
        </p:nvSpPr>
        <p:spPr>
          <a:xfrm rot="10800000">
            <a:off x="8027225" y="5662789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>
            <a:hlinkClick r:id="rId6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hlinkClick r:id="rId7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 BLANCA" panose="02000000000000000000" pitchFamily="2" charset="0"/>
              </a:rPr>
              <a:t>ENTER</a:t>
            </a:r>
            <a:endParaRPr lang="en-US" sz="1100" dirty="0" smtClean="0">
              <a:solidFill>
                <a:schemeClr val="tx1"/>
              </a:solidFill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66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Alright Man, and or Woman, and or Other, and Sentient Object. It is time to embark on your</a:t>
            </a:r>
            <a:b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Training Quest!</a:t>
            </a: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sp>
        <p:nvSpPr>
          <p:cNvPr id="19" name="Right Arrow 18"/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hlinkClick r:id="rId5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 BLANCA" panose="02000000000000000000" pitchFamily="2" charset="0"/>
              </a:rPr>
              <a:t>BEGIN</a:t>
            </a:r>
            <a:endParaRPr lang="en-US" sz="1100" dirty="0" smtClean="0">
              <a:solidFill>
                <a:schemeClr val="tx1"/>
              </a:solidFill>
              <a:latin typeface="AR BLANC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7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66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371824" y="0"/>
            <a:ext cx="7048401" cy="468718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9408" y="0"/>
            <a:ext cx="3200400" cy="497310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0"/>
            <a:ext cx="3200400" cy="51472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bright="-8000"/>
          </a:blip>
          <a:stretch>
            <a:fillRect/>
          </a:stretch>
        </p:blipFill>
        <p:spPr>
          <a:xfrm rot="10800000">
            <a:off x="0" y="6153149"/>
            <a:ext cx="12179808" cy="7048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192" y="4688204"/>
            <a:ext cx="12179808" cy="10667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2192" y="5025377"/>
            <a:ext cx="12198096" cy="12382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5400000">
            <a:off x="1018310" y="-820882"/>
            <a:ext cx="805295" cy="262370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hlinkClick r:id="rId6" action="ppaction://hlinksldjump"/>
          </p:cNvPr>
          <p:cNvSpPr/>
          <p:nvPr/>
        </p:nvSpPr>
        <p:spPr>
          <a:xfrm>
            <a:off x="10525990" y="187036"/>
            <a:ext cx="1132609" cy="88322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latin typeface="AR BLANCA" panose="02000000000000000000" pitchFamily="2" charset="0"/>
              </a:rPr>
              <a:t>ENTER</a:t>
            </a:r>
            <a:endParaRPr lang="en-US" sz="1100" dirty="0" smtClean="0">
              <a:solidFill>
                <a:schemeClr val="tx1"/>
              </a:solidFill>
              <a:latin typeface="AR BLANCA" panose="02000000000000000000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3084"/>
          <a:stretch/>
        </p:blipFill>
        <p:spPr>
          <a:xfrm flipH="1">
            <a:off x="9420225" y="4547222"/>
            <a:ext cx="2358739" cy="2194560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6205715"/>
            <a:ext cx="667512" cy="6675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6237712"/>
            <a:ext cx="616458" cy="6164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798" y="6205715"/>
            <a:ext cx="685800" cy="685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07" y="907609"/>
            <a:ext cx="2511068" cy="3766605"/>
          </a:xfrm>
          <a:prstGeom prst="rect">
            <a:avLst/>
          </a:prstGeom>
        </p:spPr>
      </p:pic>
      <p:sp>
        <p:nvSpPr>
          <p:cNvPr id="19" name="Right Arrow 18">
            <a:hlinkClick r:id="rId10" action="ppaction://hlinksldjump"/>
          </p:cNvPr>
          <p:cNvSpPr/>
          <p:nvPr/>
        </p:nvSpPr>
        <p:spPr>
          <a:xfrm>
            <a:off x="8714581" y="5655384"/>
            <a:ext cx="548640" cy="54864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7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597</Words>
  <Application>Microsoft Office PowerPoint</Application>
  <PresentationFormat>Widescreen</PresentationFormat>
  <Paragraphs>97</Paragraphs>
  <Slides>60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7" baseType="lpstr">
      <vt:lpstr>AR BLANCA</vt:lpstr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And now a word from our Citations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Timothy Dugan</dc:creator>
  <cp:lastModifiedBy>Timothy Dugan</cp:lastModifiedBy>
  <cp:revision>35</cp:revision>
  <dcterms:created xsi:type="dcterms:W3CDTF">2017-11-03T22:19:50Z</dcterms:created>
  <dcterms:modified xsi:type="dcterms:W3CDTF">2017-11-04T04:52:19Z</dcterms:modified>
</cp:coreProperties>
</file>