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3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08" r:id="rId2"/>
  </p:sldMasterIdLst>
  <p:notesMasterIdLst>
    <p:notesMasterId r:id="rId7"/>
  </p:notesMasterIdLst>
  <p:sldIdLst>
    <p:sldId id="261" r:id="rId3"/>
    <p:sldId id="257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049574C-6FFA-4F60-9A52-B28EA0570374}" type="doc">
      <dgm:prSet loTypeId="urn:microsoft.com/office/officeart/2005/8/layout/orgChart1" loCatId="hierarchy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9041125E-FCA0-4898-A95C-3E494F33F370}">
      <dgm:prSet phldrT="[Text]"/>
      <dgm:spPr/>
      <dgm:t>
        <a:bodyPr/>
        <a:lstStyle/>
        <a:p>
          <a:r>
            <a:rPr lang="en-US" dirty="0" smtClean="0"/>
            <a:t>Opening</a:t>
          </a:r>
          <a:endParaRPr lang="en-US" dirty="0"/>
        </a:p>
      </dgm:t>
    </dgm:pt>
    <dgm:pt modelId="{3143335F-FB36-45B9-BE9B-AABAF83F125B}" type="parTrans" cxnId="{B7D44548-3FB2-4809-AAD4-161732351E9E}">
      <dgm:prSet/>
      <dgm:spPr/>
      <dgm:t>
        <a:bodyPr/>
        <a:lstStyle/>
        <a:p>
          <a:endParaRPr lang="en-US"/>
        </a:p>
      </dgm:t>
    </dgm:pt>
    <dgm:pt modelId="{DF4996CE-B276-49A4-91E9-33C02CFF7969}" type="sibTrans" cxnId="{B7D44548-3FB2-4809-AAD4-161732351E9E}">
      <dgm:prSet/>
      <dgm:spPr/>
      <dgm:t>
        <a:bodyPr/>
        <a:lstStyle/>
        <a:p>
          <a:endParaRPr lang="en-US"/>
        </a:p>
      </dgm:t>
    </dgm:pt>
    <dgm:pt modelId="{CDD37057-7A13-4428-ADF8-1F630D623B2C}" type="asst">
      <dgm:prSet phldrT="[Text]"/>
      <dgm:spPr/>
      <dgm:t>
        <a:bodyPr/>
        <a:lstStyle/>
        <a:p>
          <a:r>
            <a:rPr lang="en-US" dirty="0" smtClean="0"/>
            <a:t>Enter 1</a:t>
          </a:r>
          <a:r>
            <a:rPr lang="en-US" baseline="30000" dirty="0" smtClean="0"/>
            <a:t>st</a:t>
          </a:r>
          <a:r>
            <a:rPr lang="en-US" dirty="0" smtClean="0"/>
            <a:t> Room</a:t>
          </a:r>
          <a:endParaRPr lang="en-US" dirty="0"/>
        </a:p>
      </dgm:t>
    </dgm:pt>
    <dgm:pt modelId="{FFDE04AF-DCAB-44EA-BB66-20F41ADCDE1D}" type="parTrans" cxnId="{3AFAC2D7-902D-499C-AF35-0909340A9BD4}">
      <dgm:prSet/>
      <dgm:spPr/>
      <dgm:t>
        <a:bodyPr/>
        <a:lstStyle/>
        <a:p>
          <a:endParaRPr lang="en-US"/>
        </a:p>
      </dgm:t>
    </dgm:pt>
    <dgm:pt modelId="{AEFC8B1B-D9D9-4D4A-91FA-3BE577CB0AB5}" type="sibTrans" cxnId="{3AFAC2D7-902D-499C-AF35-0909340A9BD4}">
      <dgm:prSet/>
      <dgm:spPr/>
      <dgm:t>
        <a:bodyPr/>
        <a:lstStyle/>
        <a:p>
          <a:endParaRPr lang="en-US"/>
        </a:p>
      </dgm:t>
    </dgm:pt>
    <dgm:pt modelId="{DC210E81-686A-4529-A66D-E2FF84587E34}">
      <dgm:prSet phldrT="[Text]"/>
      <dgm:spPr/>
      <dgm:t>
        <a:bodyPr/>
        <a:lstStyle/>
        <a:p>
          <a:r>
            <a:rPr lang="en-US" dirty="0" smtClean="0"/>
            <a:t>First Screen/Entrance</a:t>
          </a:r>
          <a:endParaRPr lang="en-US" dirty="0"/>
        </a:p>
      </dgm:t>
    </dgm:pt>
    <dgm:pt modelId="{B07410FD-6F23-4353-9028-75FCB2A4D126}" type="parTrans" cxnId="{3241A72F-7DBB-4E98-A17C-D22B803920F6}">
      <dgm:prSet/>
      <dgm:spPr/>
      <dgm:t>
        <a:bodyPr/>
        <a:lstStyle/>
        <a:p>
          <a:endParaRPr lang="en-US"/>
        </a:p>
      </dgm:t>
    </dgm:pt>
    <dgm:pt modelId="{DD959595-DE1D-4CB1-90E1-FEBAE1CC4310}" type="sibTrans" cxnId="{3241A72F-7DBB-4E98-A17C-D22B803920F6}">
      <dgm:prSet/>
      <dgm:spPr/>
      <dgm:t>
        <a:bodyPr/>
        <a:lstStyle/>
        <a:p>
          <a:endParaRPr lang="en-US"/>
        </a:p>
      </dgm:t>
    </dgm:pt>
    <dgm:pt modelId="{E539BA9B-8BD8-4674-BAD7-969474F234B7}" type="asst">
      <dgm:prSet phldrT="[Text]"/>
      <dgm:spPr/>
      <dgm:t>
        <a:bodyPr/>
        <a:lstStyle/>
        <a:p>
          <a:r>
            <a:rPr lang="en-US" dirty="0" smtClean="0"/>
            <a:t>Enter 3</a:t>
          </a:r>
          <a:r>
            <a:rPr lang="en-US" baseline="30000" dirty="0" smtClean="0"/>
            <a:t>rd</a:t>
          </a:r>
          <a:r>
            <a:rPr lang="en-US" dirty="0" smtClean="0"/>
            <a:t> Room</a:t>
          </a:r>
          <a:endParaRPr lang="en-US" dirty="0"/>
        </a:p>
      </dgm:t>
    </dgm:pt>
    <dgm:pt modelId="{BCEF201A-E454-4CD0-8955-8E0A22F88299}" type="parTrans" cxnId="{60CDE617-3803-4E4A-9B33-CB054E5A79FD}">
      <dgm:prSet/>
      <dgm:spPr/>
      <dgm:t>
        <a:bodyPr/>
        <a:lstStyle/>
        <a:p>
          <a:endParaRPr lang="en-US"/>
        </a:p>
      </dgm:t>
    </dgm:pt>
    <dgm:pt modelId="{8E54C08A-CAAE-4CD8-A030-0D256923E45F}" type="sibTrans" cxnId="{60CDE617-3803-4E4A-9B33-CB054E5A79FD}">
      <dgm:prSet/>
      <dgm:spPr/>
      <dgm:t>
        <a:bodyPr/>
        <a:lstStyle/>
        <a:p>
          <a:endParaRPr lang="en-US"/>
        </a:p>
      </dgm:t>
    </dgm:pt>
    <dgm:pt modelId="{7BB59CC6-A7CE-4593-A29D-75FA7233C4F3}" type="asst">
      <dgm:prSet phldrT="[Text]"/>
      <dgm:spPr/>
      <dgm:t>
        <a:bodyPr/>
        <a:lstStyle/>
        <a:p>
          <a:r>
            <a:rPr lang="en-US" dirty="0" smtClean="0"/>
            <a:t>Leave Dungeon</a:t>
          </a:r>
          <a:endParaRPr lang="en-US" dirty="0"/>
        </a:p>
      </dgm:t>
    </dgm:pt>
    <dgm:pt modelId="{EA46BCD2-F832-4859-B907-D1D05B764DAA}" type="parTrans" cxnId="{749CE212-6927-4560-AE90-BF104171B80C}">
      <dgm:prSet/>
      <dgm:spPr/>
      <dgm:t>
        <a:bodyPr/>
        <a:lstStyle/>
        <a:p>
          <a:endParaRPr lang="en-US"/>
        </a:p>
      </dgm:t>
    </dgm:pt>
    <dgm:pt modelId="{74152655-69BD-4D31-B3A1-1C68954921FB}" type="sibTrans" cxnId="{749CE212-6927-4560-AE90-BF104171B80C}">
      <dgm:prSet/>
      <dgm:spPr/>
      <dgm:t>
        <a:bodyPr/>
        <a:lstStyle/>
        <a:p>
          <a:endParaRPr lang="en-US"/>
        </a:p>
      </dgm:t>
    </dgm:pt>
    <dgm:pt modelId="{462BAD2D-8DE2-47A4-8098-F618229168D7}" type="asst">
      <dgm:prSet phldrT="[Text]"/>
      <dgm:spPr/>
      <dgm:t>
        <a:bodyPr/>
        <a:lstStyle/>
        <a:p>
          <a:r>
            <a:rPr lang="en-US" dirty="0" smtClean="0"/>
            <a:t>Enter 2</a:t>
          </a:r>
          <a:r>
            <a:rPr lang="en-US" baseline="30000" dirty="0" smtClean="0"/>
            <a:t>nd</a:t>
          </a:r>
          <a:r>
            <a:rPr lang="en-US" dirty="0" smtClean="0"/>
            <a:t> Room</a:t>
          </a:r>
          <a:endParaRPr lang="en-US" dirty="0"/>
        </a:p>
      </dgm:t>
    </dgm:pt>
    <dgm:pt modelId="{41785C57-7AFA-4E05-9F9E-18E0410467CB}" type="parTrans" cxnId="{29D623FD-B6CA-47B7-B3BC-50C63EAA0DDE}">
      <dgm:prSet/>
      <dgm:spPr/>
      <dgm:t>
        <a:bodyPr/>
        <a:lstStyle/>
        <a:p>
          <a:endParaRPr lang="en-US"/>
        </a:p>
      </dgm:t>
    </dgm:pt>
    <dgm:pt modelId="{9AB39941-10E7-4167-B95C-539A39BC9B97}" type="sibTrans" cxnId="{29D623FD-B6CA-47B7-B3BC-50C63EAA0DDE}">
      <dgm:prSet/>
      <dgm:spPr/>
      <dgm:t>
        <a:bodyPr/>
        <a:lstStyle/>
        <a:p>
          <a:endParaRPr lang="en-US"/>
        </a:p>
      </dgm:t>
    </dgm:pt>
    <dgm:pt modelId="{3DF5A107-B3D9-46AE-8498-A4CEA436BD2C}">
      <dgm:prSet phldrT="[Text]"/>
      <dgm:spPr/>
      <dgm:t>
        <a:bodyPr/>
        <a:lstStyle/>
        <a:p>
          <a:r>
            <a:rPr lang="en-US" smtClean="0"/>
            <a:t>Video</a:t>
          </a:r>
          <a:endParaRPr lang="en-US" dirty="0"/>
        </a:p>
      </dgm:t>
    </dgm:pt>
    <dgm:pt modelId="{8AE98881-7D63-4B53-9426-BC93C9120567}" type="parTrans" cxnId="{FCDF4995-16D4-4E45-8EC1-1057E40E8915}">
      <dgm:prSet/>
      <dgm:spPr/>
      <dgm:t>
        <a:bodyPr/>
        <a:lstStyle/>
        <a:p>
          <a:endParaRPr lang="en-US"/>
        </a:p>
      </dgm:t>
    </dgm:pt>
    <dgm:pt modelId="{D2B3045D-329B-4A68-9DFB-7E60080BB6BC}" type="sibTrans" cxnId="{FCDF4995-16D4-4E45-8EC1-1057E40E8915}">
      <dgm:prSet/>
      <dgm:spPr/>
      <dgm:t>
        <a:bodyPr/>
        <a:lstStyle/>
        <a:p>
          <a:endParaRPr lang="en-US"/>
        </a:p>
      </dgm:t>
    </dgm:pt>
    <dgm:pt modelId="{9E879D02-E5BA-47E5-973C-1934A28BBD3E}">
      <dgm:prSet phldrT="[Text]"/>
      <dgm:spPr/>
      <dgm:t>
        <a:bodyPr/>
        <a:lstStyle/>
        <a:p>
          <a:r>
            <a:rPr lang="en-US" dirty="0" smtClean="0"/>
            <a:t>1</a:t>
          </a:r>
          <a:r>
            <a:rPr lang="en-US" baseline="30000" dirty="0" smtClean="0"/>
            <a:t>st</a:t>
          </a:r>
          <a:r>
            <a:rPr lang="en-US" dirty="0" smtClean="0"/>
            <a:t> Room</a:t>
          </a:r>
          <a:endParaRPr lang="en-US" dirty="0"/>
        </a:p>
      </dgm:t>
    </dgm:pt>
    <dgm:pt modelId="{7DB27745-8088-422E-B085-14AD4B3D5D85}" type="sibTrans" cxnId="{0425D65B-3367-4DFF-BB97-C8DDE222778E}">
      <dgm:prSet/>
      <dgm:spPr/>
      <dgm:t>
        <a:bodyPr/>
        <a:lstStyle/>
        <a:p>
          <a:endParaRPr lang="en-US"/>
        </a:p>
      </dgm:t>
    </dgm:pt>
    <dgm:pt modelId="{BB7732AA-A62A-43AD-8183-29B301E4A143}" type="parTrans" cxnId="{0425D65B-3367-4DFF-BB97-C8DDE222778E}">
      <dgm:prSet/>
      <dgm:spPr/>
      <dgm:t>
        <a:bodyPr/>
        <a:lstStyle/>
        <a:p>
          <a:endParaRPr lang="en-US"/>
        </a:p>
      </dgm:t>
    </dgm:pt>
    <dgm:pt modelId="{85C2CA60-81D1-45CA-82D4-2F707D704EAC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43771EDA-A027-4278-882A-7B44CE97852D}" type="parTrans" cxnId="{536A4138-02EA-4B16-A05F-BD6F4F104F60}">
      <dgm:prSet/>
      <dgm:spPr/>
      <dgm:t>
        <a:bodyPr/>
        <a:lstStyle/>
        <a:p>
          <a:endParaRPr lang="en-US"/>
        </a:p>
      </dgm:t>
    </dgm:pt>
    <dgm:pt modelId="{614C1F29-3EDD-4997-A298-67F246DA6E40}" type="sibTrans" cxnId="{536A4138-02EA-4B16-A05F-BD6F4F104F60}">
      <dgm:prSet/>
      <dgm:spPr/>
      <dgm:t>
        <a:bodyPr/>
        <a:lstStyle/>
        <a:p>
          <a:endParaRPr lang="en-US"/>
        </a:p>
      </dgm:t>
    </dgm:pt>
    <dgm:pt modelId="{3567E409-268B-4567-840A-A138864DE590}">
      <dgm:prSet phldrT="[Text]"/>
      <dgm:spPr/>
      <dgm:t>
        <a:bodyPr/>
        <a:lstStyle/>
        <a:p>
          <a:r>
            <a:rPr lang="en-US" dirty="0" smtClean="0"/>
            <a:t>Options Presented</a:t>
          </a:r>
          <a:endParaRPr lang="en-US" dirty="0"/>
        </a:p>
      </dgm:t>
    </dgm:pt>
    <dgm:pt modelId="{FB99D529-B40C-4794-8501-DE570F1A09A3}" type="parTrans" cxnId="{9A0D399A-B5A2-43D6-BC4A-9EBD812E7427}">
      <dgm:prSet/>
      <dgm:spPr/>
      <dgm:t>
        <a:bodyPr/>
        <a:lstStyle/>
        <a:p>
          <a:endParaRPr lang="en-US"/>
        </a:p>
      </dgm:t>
    </dgm:pt>
    <dgm:pt modelId="{29800FF3-1CBE-453E-9C02-A36EA4E4A481}" type="sibTrans" cxnId="{9A0D399A-B5A2-43D6-BC4A-9EBD812E7427}">
      <dgm:prSet/>
      <dgm:spPr/>
      <dgm:t>
        <a:bodyPr/>
        <a:lstStyle/>
        <a:p>
          <a:endParaRPr lang="en-US"/>
        </a:p>
      </dgm:t>
    </dgm:pt>
    <dgm:pt modelId="{2688F303-D9F7-4415-8588-CA22B8B2E819}">
      <dgm:prSet phldrT="[Text]"/>
      <dgm:spPr/>
      <dgm:t>
        <a:bodyPr/>
        <a:lstStyle/>
        <a:p>
          <a:r>
            <a:rPr lang="en-US" dirty="0" smtClean="0"/>
            <a:t>Room 1a</a:t>
          </a:r>
          <a:endParaRPr lang="en-US" dirty="0"/>
        </a:p>
      </dgm:t>
    </dgm:pt>
    <dgm:pt modelId="{D40E3EF4-F62A-4460-9C3B-4BF68EB981BC}" type="parTrans" cxnId="{72E22FEF-89F3-4D22-A587-EF063A5FC746}">
      <dgm:prSet/>
      <dgm:spPr/>
      <dgm:t>
        <a:bodyPr/>
        <a:lstStyle/>
        <a:p>
          <a:endParaRPr lang="en-US"/>
        </a:p>
      </dgm:t>
    </dgm:pt>
    <dgm:pt modelId="{B6F4067F-9C4E-4262-B355-9DD6044155E4}" type="sibTrans" cxnId="{72E22FEF-89F3-4D22-A587-EF063A5FC746}">
      <dgm:prSet/>
      <dgm:spPr/>
      <dgm:t>
        <a:bodyPr/>
        <a:lstStyle/>
        <a:p>
          <a:endParaRPr lang="en-US"/>
        </a:p>
      </dgm:t>
    </dgm:pt>
    <dgm:pt modelId="{666922A5-0FEC-4878-8C28-ED5AD5FC0FC6}">
      <dgm:prSet phldrT="[Text]"/>
      <dgm:spPr/>
      <dgm:t>
        <a:bodyPr/>
        <a:lstStyle/>
        <a:p>
          <a:r>
            <a:rPr lang="en-US" dirty="0" smtClean="0"/>
            <a:t>Room 2a</a:t>
          </a:r>
          <a:endParaRPr lang="en-US" dirty="0"/>
        </a:p>
      </dgm:t>
    </dgm:pt>
    <dgm:pt modelId="{234480F5-D64E-4FE8-A0E7-361CC2E6C35D}" type="parTrans" cxnId="{7D339FDC-401C-46AA-A866-B1FE0AD6F002}">
      <dgm:prSet/>
      <dgm:spPr/>
      <dgm:t>
        <a:bodyPr/>
        <a:lstStyle/>
        <a:p>
          <a:endParaRPr lang="en-US"/>
        </a:p>
      </dgm:t>
    </dgm:pt>
    <dgm:pt modelId="{A012F377-D6EB-4227-95BE-D7B5E0268B7F}" type="sibTrans" cxnId="{7D339FDC-401C-46AA-A866-B1FE0AD6F002}">
      <dgm:prSet/>
      <dgm:spPr/>
      <dgm:t>
        <a:bodyPr/>
        <a:lstStyle/>
        <a:p>
          <a:endParaRPr lang="en-US"/>
        </a:p>
      </dgm:t>
    </dgm:pt>
    <dgm:pt modelId="{F9FBA961-4986-4F2B-AAD3-E0A6F2E3E561}">
      <dgm:prSet phldrT="[Text]"/>
      <dgm:spPr/>
      <dgm:t>
        <a:bodyPr/>
        <a:lstStyle/>
        <a:p>
          <a:r>
            <a:rPr lang="en-US" dirty="0" smtClean="0"/>
            <a:t>Chest</a:t>
          </a:r>
          <a:endParaRPr lang="en-US" dirty="0"/>
        </a:p>
      </dgm:t>
    </dgm:pt>
    <dgm:pt modelId="{88364353-9845-49EE-91FC-3C4016803467}" type="parTrans" cxnId="{EA4D3E3E-F495-472F-BD8C-B64CAAF5D437}">
      <dgm:prSet/>
      <dgm:spPr/>
      <dgm:t>
        <a:bodyPr/>
        <a:lstStyle/>
        <a:p>
          <a:endParaRPr lang="en-US"/>
        </a:p>
      </dgm:t>
    </dgm:pt>
    <dgm:pt modelId="{716E213F-8CF4-47F8-B798-38A5BF13A621}" type="sibTrans" cxnId="{EA4D3E3E-F495-472F-BD8C-B64CAAF5D437}">
      <dgm:prSet/>
      <dgm:spPr/>
      <dgm:t>
        <a:bodyPr/>
        <a:lstStyle/>
        <a:p>
          <a:endParaRPr lang="en-US"/>
        </a:p>
      </dgm:t>
    </dgm:pt>
    <dgm:pt modelId="{C84B583B-A50C-48E5-9013-A8A5EEDDF117}">
      <dgm:prSet phldrT="[Text]"/>
      <dgm:spPr/>
      <dgm:t>
        <a:bodyPr/>
        <a:lstStyle/>
        <a:p>
          <a:r>
            <a:rPr lang="en-US" dirty="0" smtClean="0"/>
            <a:t>Sword</a:t>
          </a:r>
          <a:endParaRPr lang="en-US" dirty="0"/>
        </a:p>
      </dgm:t>
    </dgm:pt>
    <dgm:pt modelId="{3AA6F5B7-D653-41CD-9696-40EF37370943}" type="parTrans" cxnId="{E92CA281-7843-4FDA-95FA-999EB5E364D4}">
      <dgm:prSet/>
      <dgm:spPr/>
      <dgm:t>
        <a:bodyPr/>
        <a:lstStyle/>
        <a:p>
          <a:endParaRPr lang="en-US"/>
        </a:p>
      </dgm:t>
    </dgm:pt>
    <dgm:pt modelId="{73ECD22E-043C-4E4C-A62F-53620BE1337D}" type="sibTrans" cxnId="{E92CA281-7843-4FDA-95FA-999EB5E364D4}">
      <dgm:prSet/>
      <dgm:spPr/>
      <dgm:t>
        <a:bodyPr/>
        <a:lstStyle/>
        <a:p>
          <a:endParaRPr lang="en-US"/>
        </a:p>
      </dgm:t>
    </dgm:pt>
    <dgm:pt modelId="{E49D9574-704D-4C3F-A0D4-2378001FFC9B}">
      <dgm:prSet phldrT="[Text]"/>
      <dgm:spPr/>
      <dgm:t>
        <a:bodyPr/>
        <a:lstStyle/>
        <a:p>
          <a:r>
            <a:rPr lang="en-US" dirty="0" smtClean="0"/>
            <a:t>Empty Room</a:t>
          </a:r>
          <a:endParaRPr lang="en-US" dirty="0"/>
        </a:p>
      </dgm:t>
    </dgm:pt>
    <dgm:pt modelId="{5A31BE2C-39A5-49E6-B231-C52863F84758}" type="parTrans" cxnId="{9B59AC9B-F8EE-4AF1-B223-5855CC705643}">
      <dgm:prSet/>
      <dgm:spPr/>
      <dgm:t>
        <a:bodyPr/>
        <a:lstStyle/>
        <a:p>
          <a:endParaRPr lang="en-US"/>
        </a:p>
      </dgm:t>
    </dgm:pt>
    <dgm:pt modelId="{5C2E4846-9227-4064-9AE0-5A7520776110}" type="sibTrans" cxnId="{9B59AC9B-F8EE-4AF1-B223-5855CC705643}">
      <dgm:prSet/>
      <dgm:spPr/>
      <dgm:t>
        <a:bodyPr/>
        <a:lstStyle/>
        <a:p>
          <a:endParaRPr lang="en-US"/>
        </a:p>
      </dgm:t>
    </dgm:pt>
    <dgm:pt modelId="{FA10E0B4-E06E-49BB-B9FD-49D5C7336EAA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49B9F9B2-D1E8-43CE-82A6-128718EF2C12}" type="parTrans" cxnId="{CC64F90B-A715-4E75-AF5B-65D394F75477}">
      <dgm:prSet/>
      <dgm:spPr/>
      <dgm:t>
        <a:bodyPr/>
        <a:lstStyle/>
        <a:p>
          <a:endParaRPr lang="en-US"/>
        </a:p>
      </dgm:t>
    </dgm:pt>
    <dgm:pt modelId="{5C02A117-A46D-4B42-82BF-76C29DE350EC}" type="sibTrans" cxnId="{CC64F90B-A715-4E75-AF5B-65D394F75477}">
      <dgm:prSet/>
      <dgm:spPr/>
      <dgm:t>
        <a:bodyPr/>
        <a:lstStyle/>
        <a:p>
          <a:endParaRPr lang="en-US"/>
        </a:p>
      </dgm:t>
    </dgm:pt>
    <dgm:pt modelId="{64526A37-4606-466C-BD62-ED7E65511FB8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86B72C12-6C41-44A2-A04F-620C8BB3DA0E}" type="parTrans" cxnId="{5C23A182-CA49-4705-A9FE-63719C6D7583}">
      <dgm:prSet/>
      <dgm:spPr/>
      <dgm:t>
        <a:bodyPr/>
        <a:lstStyle/>
        <a:p>
          <a:endParaRPr lang="en-US"/>
        </a:p>
      </dgm:t>
    </dgm:pt>
    <dgm:pt modelId="{ADD689E8-8750-490B-9A64-15DEB093EA85}" type="sibTrans" cxnId="{5C23A182-CA49-4705-A9FE-63719C6D7583}">
      <dgm:prSet/>
      <dgm:spPr/>
      <dgm:t>
        <a:bodyPr/>
        <a:lstStyle/>
        <a:p>
          <a:endParaRPr lang="en-US"/>
        </a:p>
      </dgm:t>
    </dgm:pt>
    <dgm:pt modelId="{B07178EB-0052-47B2-BA67-4815538E2DF7}" type="pres">
      <dgm:prSet presAssocID="{C049574C-6FFA-4F60-9A52-B28EA057037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80D6FD8-F0E3-4B9B-B753-D761A3A1332D}" type="pres">
      <dgm:prSet presAssocID="{9041125E-FCA0-4898-A95C-3E494F33F370}" presName="hierRoot1" presStyleCnt="0">
        <dgm:presLayoutVars>
          <dgm:hierBranch val="init"/>
        </dgm:presLayoutVars>
      </dgm:prSet>
      <dgm:spPr/>
    </dgm:pt>
    <dgm:pt modelId="{FC4E54A2-527C-466C-A1CC-02CF57C0272B}" type="pres">
      <dgm:prSet presAssocID="{9041125E-FCA0-4898-A95C-3E494F33F370}" presName="rootComposite1" presStyleCnt="0"/>
      <dgm:spPr/>
    </dgm:pt>
    <dgm:pt modelId="{7994A8A2-095F-432B-9B46-C0320EEBF007}" type="pres">
      <dgm:prSet presAssocID="{9041125E-FCA0-4898-A95C-3E494F33F370}" presName="rootText1" presStyleLbl="node0" presStyleIdx="0" presStyleCnt="2" custScaleX="39116" custScaleY="44259" custLinFactX="-8219" custLinFactNeighborX="-100000" custLinFactNeighborY="16527">
        <dgm:presLayoutVars>
          <dgm:chPref val="3"/>
        </dgm:presLayoutVars>
      </dgm:prSet>
      <dgm:spPr/>
    </dgm:pt>
    <dgm:pt modelId="{B47A2479-09EF-47EE-9115-3FB980D67343}" type="pres">
      <dgm:prSet presAssocID="{9041125E-FCA0-4898-A95C-3E494F33F370}" presName="rootConnector1" presStyleLbl="node1" presStyleIdx="0" presStyleCnt="0"/>
      <dgm:spPr/>
    </dgm:pt>
    <dgm:pt modelId="{586B3B4D-9AB2-451B-9AF9-1D59A9C34363}" type="pres">
      <dgm:prSet presAssocID="{9041125E-FCA0-4898-A95C-3E494F33F370}" presName="hierChild2" presStyleCnt="0"/>
      <dgm:spPr/>
    </dgm:pt>
    <dgm:pt modelId="{10BC8BDB-5F4A-4A46-BA7C-B7BDC904896B}" type="pres">
      <dgm:prSet presAssocID="{8AE98881-7D63-4B53-9426-BC93C9120567}" presName="Name37" presStyleLbl="parChTrans1D2" presStyleIdx="0" presStyleCnt="2" custSzX="1768650" custSzY="711873"/>
      <dgm:spPr/>
    </dgm:pt>
    <dgm:pt modelId="{695F1EA1-4E10-4EE1-A010-F1A2421B740F}" type="pres">
      <dgm:prSet presAssocID="{3DF5A107-B3D9-46AE-8498-A4CEA436BD2C}" presName="hierRoot2" presStyleCnt="0">
        <dgm:presLayoutVars>
          <dgm:hierBranch val="init"/>
        </dgm:presLayoutVars>
      </dgm:prSet>
      <dgm:spPr/>
    </dgm:pt>
    <dgm:pt modelId="{1A48B53A-22DE-42AA-8E01-AEE1A45FA41A}" type="pres">
      <dgm:prSet presAssocID="{3DF5A107-B3D9-46AE-8498-A4CEA436BD2C}" presName="rootComposite" presStyleCnt="0"/>
      <dgm:spPr/>
    </dgm:pt>
    <dgm:pt modelId="{25FB2AA0-3397-406F-8D97-31485A611B2E}" type="pres">
      <dgm:prSet presAssocID="{3DF5A107-B3D9-46AE-8498-A4CEA436BD2C}" presName="rootText" presStyleLbl="node2" presStyleIdx="0" presStyleCnt="2" custScaleX="56191" custScaleY="61120" custLinFactX="-45207" custLinFactNeighborX="-100000" custLinFactNeighborY="-32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B8FA14-4F97-4224-8702-504F32EF01E7}" type="pres">
      <dgm:prSet presAssocID="{3DF5A107-B3D9-46AE-8498-A4CEA436BD2C}" presName="rootConnector" presStyleLbl="node2" presStyleIdx="0" presStyleCnt="2"/>
      <dgm:spPr/>
      <dgm:t>
        <a:bodyPr/>
        <a:lstStyle/>
        <a:p>
          <a:endParaRPr lang="en-US"/>
        </a:p>
      </dgm:t>
    </dgm:pt>
    <dgm:pt modelId="{0E69E46D-D1E6-43E9-8E16-14740E821EB7}" type="pres">
      <dgm:prSet presAssocID="{3DF5A107-B3D9-46AE-8498-A4CEA436BD2C}" presName="hierChild4" presStyleCnt="0"/>
      <dgm:spPr/>
    </dgm:pt>
    <dgm:pt modelId="{5DF0B795-FC13-4F4D-82A0-843B21663923}" type="pres">
      <dgm:prSet presAssocID="{B07410FD-6F23-4353-9028-75FCB2A4D126}" presName="Name37" presStyleLbl="parChTrans1D3" presStyleIdx="0" presStyleCnt="2" custSzX="107711" custSzY="413513"/>
      <dgm:spPr/>
    </dgm:pt>
    <dgm:pt modelId="{3A9A07EC-AF05-4160-82F5-92931DEF304D}" type="pres">
      <dgm:prSet presAssocID="{DC210E81-686A-4529-A66D-E2FF84587E34}" presName="hierRoot2" presStyleCnt="0">
        <dgm:presLayoutVars>
          <dgm:hierBranch val="init"/>
        </dgm:presLayoutVars>
      </dgm:prSet>
      <dgm:spPr/>
    </dgm:pt>
    <dgm:pt modelId="{B84EF46E-A03C-40DD-80D7-42ADF5F50B22}" type="pres">
      <dgm:prSet presAssocID="{DC210E81-686A-4529-A66D-E2FF84587E34}" presName="rootComposite" presStyleCnt="0"/>
      <dgm:spPr/>
    </dgm:pt>
    <dgm:pt modelId="{23B0AD7C-1C68-4404-BC36-BACDCA3C093C}" type="pres">
      <dgm:prSet presAssocID="{DC210E81-686A-4529-A66D-E2FF84587E34}" presName="rootText" presStyleLbl="node3" presStyleIdx="0" presStyleCnt="2" custScaleX="70039" custScaleY="50537" custLinFactX="-29435" custLinFactNeighborX="-100000" custLinFactNeighborY="-2977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0A68BA3-F219-43D6-A9C5-30FC849A38F5}" type="pres">
      <dgm:prSet presAssocID="{DC210E81-686A-4529-A66D-E2FF84587E34}" presName="rootConnector" presStyleLbl="node3" presStyleIdx="0" presStyleCnt="2"/>
      <dgm:spPr/>
    </dgm:pt>
    <dgm:pt modelId="{980939EA-064E-4998-9143-5B80ADAF6DB8}" type="pres">
      <dgm:prSet presAssocID="{DC210E81-686A-4529-A66D-E2FF84587E34}" presName="hierChild4" presStyleCnt="0"/>
      <dgm:spPr/>
    </dgm:pt>
    <dgm:pt modelId="{26C493B3-5C71-42CA-93C5-B61DB387C1AA}" type="pres">
      <dgm:prSet presAssocID="{DC210E81-686A-4529-A66D-E2FF84587E34}" presName="hierChild5" presStyleCnt="0"/>
      <dgm:spPr/>
    </dgm:pt>
    <dgm:pt modelId="{A4439C32-AA00-4600-A7C4-419248DD41BD}" type="pres">
      <dgm:prSet presAssocID="{FFDE04AF-DCAB-44EA-BB66-20F41ADCDE1D}" presName="Name111" presStyleLbl="parChTrans1D4" presStyleIdx="0" presStyleCnt="11" custSzX="415656" custSzY="665508"/>
      <dgm:spPr/>
    </dgm:pt>
    <dgm:pt modelId="{8506D8F7-DDAF-48F8-8D52-45FEA8B16BED}" type="pres">
      <dgm:prSet presAssocID="{CDD37057-7A13-4428-ADF8-1F630D623B2C}" presName="hierRoot3" presStyleCnt="0">
        <dgm:presLayoutVars>
          <dgm:hierBranch val="init"/>
        </dgm:presLayoutVars>
      </dgm:prSet>
      <dgm:spPr/>
    </dgm:pt>
    <dgm:pt modelId="{532CBC8D-5FE4-45C6-BDBF-DB992662F331}" type="pres">
      <dgm:prSet presAssocID="{CDD37057-7A13-4428-ADF8-1F630D623B2C}" presName="rootComposite3" presStyleCnt="0"/>
      <dgm:spPr/>
    </dgm:pt>
    <dgm:pt modelId="{A827A9F0-E1B1-4C1B-8077-E2796346BE9E}" type="pres">
      <dgm:prSet presAssocID="{CDD37057-7A13-4428-ADF8-1F630D623B2C}" presName="rootText3" presStyleLbl="asst3" presStyleIdx="0" presStyleCnt="4" custScaleX="61785" custScaleY="36435" custLinFactNeighborX="-33763" custLinFactNeighborY="-8628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582BC54-FFD4-4D4B-8FB9-0BD97ECA3AAC}" type="pres">
      <dgm:prSet presAssocID="{CDD37057-7A13-4428-ADF8-1F630D623B2C}" presName="rootConnector3" presStyleLbl="asst3" presStyleIdx="0" presStyleCnt="4"/>
      <dgm:spPr/>
    </dgm:pt>
    <dgm:pt modelId="{16F3DFDE-8DB6-4BD7-B411-B4F4ED93A27F}" type="pres">
      <dgm:prSet presAssocID="{CDD37057-7A13-4428-ADF8-1F630D623B2C}" presName="hierChild6" presStyleCnt="0"/>
      <dgm:spPr/>
    </dgm:pt>
    <dgm:pt modelId="{008C48B2-B051-4D38-A8AC-4468604CB19D}" type="pres">
      <dgm:prSet presAssocID="{CDD37057-7A13-4428-ADF8-1F630D623B2C}" presName="hierChild7" presStyleCnt="0"/>
      <dgm:spPr/>
    </dgm:pt>
    <dgm:pt modelId="{FB65863E-64E4-4715-AD40-EF7B76818AB2}" type="pres">
      <dgm:prSet presAssocID="{41785C57-7AFA-4E05-9F9E-18E0410467CB}" presName="Name111" presStyleLbl="parChTrans1D4" presStyleIdx="1" presStyleCnt="11" custSzX="697755" custSzY="681384"/>
      <dgm:spPr/>
    </dgm:pt>
    <dgm:pt modelId="{C7853512-09B3-4431-BF72-F3D9E008F7B2}" type="pres">
      <dgm:prSet presAssocID="{462BAD2D-8DE2-47A4-8098-F618229168D7}" presName="hierRoot3" presStyleCnt="0">
        <dgm:presLayoutVars>
          <dgm:hierBranch val="init"/>
        </dgm:presLayoutVars>
      </dgm:prSet>
      <dgm:spPr/>
    </dgm:pt>
    <dgm:pt modelId="{0099882B-3E68-43FF-A7E6-B81F4CAA0424}" type="pres">
      <dgm:prSet presAssocID="{462BAD2D-8DE2-47A4-8098-F618229168D7}" presName="rootComposite3" presStyleCnt="0"/>
      <dgm:spPr/>
    </dgm:pt>
    <dgm:pt modelId="{ACABD1F4-CCDD-4A22-A7BA-1915A9F391BE}" type="pres">
      <dgm:prSet presAssocID="{462BAD2D-8DE2-47A4-8098-F618229168D7}" presName="rootText3" presStyleLbl="asst3" presStyleIdx="1" presStyleCnt="4" custScaleX="66252" custScaleY="31282" custLinFactX="-41646" custLinFactNeighborX="-100000" custLinFactNeighborY="-3101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4428EE4-26B6-446E-AD4E-E710516159B8}" type="pres">
      <dgm:prSet presAssocID="{462BAD2D-8DE2-47A4-8098-F618229168D7}" presName="rootConnector3" presStyleLbl="asst3" presStyleIdx="1" presStyleCnt="4"/>
      <dgm:spPr/>
    </dgm:pt>
    <dgm:pt modelId="{0AA2ED28-B5FF-4EF6-836A-69A525A10BAF}" type="pres">
      <dgm:prSet presAssocID="{462BAD2D-8DE2-47A4-8098-F618229168D7}" presName="hierChild6" presStyleCnt="0"/>
      <dgm:spPr/>
    </dgm:pt>
    <dgm:pt modelId="{A825E836-C56F-4D8D-98C3-81CD0B87E51F}" type="pres">
      <dgm:prSet presAssocID="{462BAD2D-8DE2-47A4-8098-F618229168D7}" presName="hierChild7" presStyleCnt="0"/>
      <dgm:spPr/>
    </dgm:pt>
    <dgm:pt modelId="{0F99DCED-6F5F-4796-8739-ECEB00F3FA11}" type="pres">
      <dgm:prSet presAssocID="{BCEF201A-E454-4CD0-8955-8E0A22F88299}" presName="Name111" presStyleLbl="parChTrans1D4" presStyleIdx="2" presStyleCnt="11" custSzX="329013" custSzY="1592666"/>
      <dgm:spPr/>
    </dgm:pt>
    <dgm:pt modelId="{4AF9C67B-ED7B-4DA9-A2F2-E966EFACB29A}" type="pres">
      <dgm:prSet presAssocID="{E539BA9B-8BD8-4674-BAD7-969474F234B7}" presName="hierRoot3" presStyleCnt="0">
        <dgm:presLayoutVars>
          <dgm:hierBranch val="init"/>
        </dgm:presLayoutVars>
      </dgm:prSet>
      <dgm:spPr/>
    </dgm:pt>
    <dgm:pt modelId="{B5F1DD27-893C-4394-8357-DD0998BFF3A6}" type="pres">
      <dgm:prSet presAssocID="{E539BA9B-8BD8-4674-BAD7-969474F234B7}" presName="rootComposite3" presStyleCnt="0"/>
      <dgm:spPr/>
    </dgm:pt>
    <dgm:pt modelId="{1622F14E-E8A6-4BEB-A44D-11201740D5D8}" type="pres">
      <dgm:prSet presAssocID="{E539BA9B-8BD8-4674-BAD7-969474F234B7}" presName="rootText3" presStyleLbl="asst3" presStyleIdx="2" presStyleCnt="4" custScaleX="69213" custScaleY="24079" custLinFactY="-19697" custLinFactNeighborX="-38791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0976E8A-EADC-460A-9AFC-AAF323426633}" type="pres">
      <dgm:prSet presAssocID="{E539BA9B-8BD8-4674-BAD7-969474F234B7}" presName="rootConnector3" presStyleLbl="asst3" presStyleIdx="2" presStyleCnt="4"/>
      <dgm:spPr/>
    </dgm:pt>
    <dgm:pt modelId="{5911505A-B898-4C50-AAF8-F77598128278}" type="pres">
      <dgm:prSet presAssocID="{E539BA9B-8BD8-4674-BAD7-969474F234B7}" presName="hierChild6" presStyleCnt="0"/>
      <dgm:spPr/>
    </dgm:pt>
    <dgm:pt modelId="{3B48B9F3-3D9E-48F7-97D2-DEBDD317C72D}" type="pres">
      <dgm:prSet presAssocID="{E539BA9B-8BD8-4674-BAD7-969474F234B7}" presName="hierChild7" presStyleCnt="0"/>
      <dgm:spPr/>
    </dgm:pt>
    <dgm:pt modelId="{CD716B83-4166-469A-8413-0BFD04657B57}" type="pres">
      <dgm:prSet presAssocID="{EA46BCD2-F832-4859-B907-D1D05B764DAA}" presName="Name111" presStyleLbl="parChTrans1D4" presStyleIdx="3" presStyleCnt="11" custSzX="1802133" custSzY="397483"/>
      <dgm:spPr/>
    </dgm:pt>
    <dgm:pt modelId="{1A2E303F-CB2E-4498-B6B2-C2D9B36DB8B0}" type="pres">
      <dgm:prSet presAssocID="{7BB59CC6-A7CE-4593-A29D-75FA7233C4F3}" presName="hierRoot3" presStyleCnt="0">
        <dgm:presLayoutVars>
          <dgm:hierBranch val="init"/>
        </dgm:presLayoutVars>
      </dgm:prSet>
      <dgm:spPr/>
    </dgm:pt>
    <dgm:pt modelId="{D9C167D4-DD44-4042-BA41-AE0F3DFB87B4}" type="pres">
      <dgm:prSet presAssocID="{7BB59CC6-A7CE-4593-A29D-75FA7233C4F3}" presName="rootComposite3" presStyleCnt="0"/>
      <dgm:spPr/>
    </dgm:pt>
    <dgm:pt modelId="{7D25798A-DDD8-4F35-8AE3-599772622685}" type="pres">
      <dgm:prSet presAssocID="{7BB59CC6-A7CE-4593-A29D-75FA7233C4F3}" presName="rootText3" presStyleLbl="asst3" presStyleIdx="3" presStyleCnt="4" custScaleX="70816" custScaleY="32042" custLinFactY="-100000" custLinFactNeighborX="-93213" custLinFactNeighborY="-19486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2FAB78-E72E-4992-B1E3-AEB8576E45AF}" type="pres">
      <dgm:prSet presAssocID="{7BB59CC6-A7CE-4593-A29D-75FA7233C4F3}" presName="rootConnector3" presStyleLbl="asst3" presStyleIdx="3" presStyleCnt="4"/>
      <dgm:spPr/>
    </dgm:pt>
    <dgm:pt modelId="{5C607E7D-580A-433F-AE6A-35A6BB8AFE3B}" type="pres">
      <dgm:prSet presAssocID="{7BB59CC6-A7CE-4593-A29D-75FA7233C4F3}" presName="hierChild6" presStyleCnt="0"/>
      <dgm:spPr/>
    </dgm:pt>
    <dgm:pt modelId="{C1C16968-3C0E-4494-9C7A-BABE878CC358}" type="pres">
      <dgm:prSet presAssocID="{7BB59CC6-A7CE-4593-A29D-75FA7233C4F3}" presName="hierChild7" presStyleCnt="0"/>
      <dgm:spPr/>
    </dgm:pt>
    <dgm:pt modelId="{C314575F-6773-4323-84C1-CB7B9F2C823C}" type="pres">
      <dgm:prSet presAssocID="{3DF5A107-B3D9-46AE-8498-A4CEA436BD2C}" presName="hierChild5" presStyleCnt="0"/>
      <dgm:spPr/>
    </dgm:pt>
    <dgm:pt modelId="{F46ACC97-E07F-4468-866E-C5E4ECC64364}" type="pres">
      <dgm:prSet presAssocID="{9041125E-FCA0-4898-A95C-3E494F33F370}" presName="hierChild3" presStyleCnt="0"/>
      <dgm:spPr/>
    </dgm:pt>
    <dgm:pt modelId="{64323741-B040-4519-8AA8-18132B094CD7}" type="pres">
      <dgm:prSet presAssocID="{9E879D02-E5BA-47E5-973C-1934A28BBD3E}" presName="hierRoot1" presStyleCnt="0">
        <dgm:presLayoutVars>
          <dgm:hierBranch val="init"/>
        </dgm:presLayoutVars>
      </dgm:prSet>
      <dgm:spPr/>
    </dgm:pt>
    <dgm:pt modelId="{DE03C8DB-DAB1-46FA-8FB5-397C2515625E}" type="pres">
      <dgm:prSet presAssocID="{9E879D02-E5BA-47E5-973C-1934A28BBD3E}" presName="rootComposite1" presStyleCnt="0"/>
      <dgm:spPr/>
    </dgm:pt>
    <dgm:pt modelId="{B4114575-855F-4C16-B53D-74723428F6DA}" type="pres">
      <dgm:prSet presAssocID="{9E879D02-E5BA-47E5-973C-1934A28BBD3E}" presName="rootText1" presStyleLbl="node0" presStyleIdx="1" presStyleCnt="2" custScaleX="39116" custScaleY="44259" custLinFactX="-14596" custLinFactNeighborX="-100000" custLinFactNeighborY="3902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0195AB6-7D0A-43F8-A70A-A3C4681EAB61}" type="pres">
      <dgm:prSet presAssocID="{9E879D02-E5BA-47E5-973C-1934A28BBD3E}" presName="rootConnector1" presStyleLbl="node1" presStyleIdx="0" presStyleCnt="0"/>
      <dgm:spPr/>
    </dgm:pt>
    <dgm:pt modelId="{AD63D884-A712-4CFE-8271-0FA75016554D}" type="pres">
      <dgm:prSet presAssocID="{9E879D02-E5BA-47E5-973C-1934A28BBD3E}" presName="hierChild2" presStyleCnt="0"/>
      <dgm:spPr/>
    </dgm:pt>
    <dgm:pt modelId="{7647E780-C2A4-4250-B892-7E9EB36556F1}" type="pres">
      <dgm:prSet presAssocID="{43771EDA-A027-4278-882A-7B44CE97852D}" presName="Name37" presStyleLbl="parChTrans1D2" presStyleIdx="1" presStyleCnt="2"/>
      <dgm:spPr/>
    </dgm:pt>
    <dgm:pt modelId="{AEBB0010-0E98-4560-BE28-365D148DF2F0}" type="pres">
      <dgm:prSet presAssocID="{85C2CA60-81D1-45CA-82D4-2F707D704EAC}" presName="hierRoot2" presStyleCnt="0">
        <dgm:presLayoutVars>
          <dgm:hierBranch val="init"/>
        </dgm:presLayoutVars>
      </dgm:prSet>
      <dgm:spPr/>
    </dgm:pt>
    <dgm:pt modelId="{90FE462E-1F21-4611-B44C-A6FFFDF38D44}" type="pres">
      <dgm:prSet presAssocID="{85C2CA60-81D1-45CA-82D4-2F707D704EAC}" presName="rootComposite" presStyleCnt="0"/>
      <dgm:spPr/>
    </dgm:pt>
    <dgm:pt modelId="{5C138267-2945-42A1-9980-D25FAA0BC0B4}" type="pres">
      <dgm:prSet presAssocID="{85C2CA60-81D1-45CA-82D4-2F707D704EAC}" presName="rootText" presStyleLbl="node2" presStyleIdx="1" presStyleCnt="2" custScaleX="69772" custScaleY="22832" custLinFactX="-8454" custLinFactNeighborX="-100000" custLinFactNeighborY="321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A77CB56-7847-452F-BCB2-0A1707D7BE0B}" type="pres">
      <dgm:prSet presAssocID="{85C2CA60-81D1-45CA-82D4-2F707D704EAC}" presName="rootConnector" presStyleLbl="node2" presStyleIdx="1" presStyleCnt="2"/>
      <dgm:spPr/>
    </dgm:pt>
    <dgm:pt modelId="{DA1250FD-84F5-4F5B-8B4D-E62388B65364}" type="pres">
      <dgm:prSet presAssocID="{85C2CA60-81D1-45CA-82D4-2F707D704EAC}" presName="hierChild4" presStyleCnt="0"/>
      <dgm:spPr/>
    </dgm:pt>
    <dgm:pt modelId="{87E99F86-4E5E-4844-8686-0B10CFE7FD54}" type="pres">
      <dgm:prSet presAssocID="{FB99D529-B40C-4794-8501-DE570F1A09A3}" presName="Name37" presStyleLbl="parChTrans1D3" presStyleIdx="1" presStyleCnt="2"/>
      <dgm:spPr/>
    </dgm:pt>
    <dgm:pt modelId="{948641E9-0278-4683-8963-D2B577BCCF75}" type="pres">
      <dgm:prSet presAssocID="{3567E409-268B-4567-840A-A138864DE590}" presName="hierRoot2" presStyleCnt="0">
        <dgm:presLayoutVars>
          <dgm:hierBranch val="init"/>
        </dgm:presLayoutVars>
      </dgm:prSet>
      <dgm:spPr/>
    </dgm:pt>
    <dgm:pt modelId="{67051BA0-E13B-4E86-B490-F8F168D3BD5C}" type="pres">
      <dgm:prSet presAssocID="{3567E409-268B-4567-840A-A138864DE590}" presName="rootComposite" presStyleCnt="0"/>
      <dgm:spPr/>
    </dgm:pt>
    <dgm:pt modelId="{9E31A383-39AA-4212-B66C-0A0C2CB1B72C}" type="pres">
      <dgm:prSet presAssocID="{3567E409-268B-4567-840A-A138864DE590}" presName="rootText" presStyleLbl="node3" presStyleIdx="1" presStyleCnt="2" custScaleX="75131" custScaleY="29896" custLinFactNeighborX="-87991" custLinFactNeighborY="4640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4642FD3-496D-4789-86EA-21F5E1230F0A}" type="pres">
      <dgm:prSet presAssocID="{3567E409-268B-4567-840A-A138864DE590}" presName="rootConnector" presStyleLbl="node3" presStyleIdx="1" presStyleCnt="2"/>
      <dgm:spPr/>
    </dgm:pt>
    <dgm:pt modelId="{68EB667B-FFF6-4227-AA9D-CD961D9ADA66}" type="pres">
      <dgm:prSet presAssocID="{3567E409-268B-4567-840A-A138864DE590}" presName="hierChild4" presStyleCnt="0"/>
      <dgm:spPr/>
    </dgm:pt>
    <dgm:pt modelId="{6E508B41-B4CB-416B-B7E8-DC2BE4256A6A}" type="pres">
      <dgm:prSet presAssocID="{D40E3EF4-F62A-4460-9C3B-4BF68EB981BC}" presName="Name37" presStyleLbl="parChTrans1D4" presStyleIdx="4" presStyleCnt="11"/>
      <dgm:spPr/>
    </dgm:pt>
    <dgm:pt modelId="{403B7293-F263-4728-AD5A-BD8DB52BF225}" type="pres">
      <dgm:prSet presAssocID="{2688F303-D9F7-4415-8588-CA22B8B2E819}" presName="hierRoot2" presStyleCnt="0">
        <dgm:presLayoutVars>
          <dgm:hierBranch val="init"/>
        </dgm:presLayoutVars>
      </dgm:prSet>
      <dgm:spPr/>
    </dgm:pt>
    <dgm:pt modelId="{5861BADF-4FD5-4ED3-A8F7-8862B0D800DE}" type="pres">
      <dgm:prSet presAssocID="{2688F303-D9F7-4415-8588-CA22B8B2E819}" presName="rootComposite" presStyleCnt="0"/>
      <dgm:spPr/>
    </dgm:pt>
    <dgm:pt modelId="{965D9E4A-100B-40DB-A06C-0291057D7CB3}" type="pres">
      <dgm:prSet presAssocID="{2688F303-D9F7-4415-8588-CA22B8B2E819}" presName="rootText" presStyleLbl="node4" presStyleIdx="0" presStyleCnt="7" custScaleX="46232" custScaleY="31524" custLinFactNeighborX="-98059" custLinFactNeighborY="2539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237E9CD-FAF8-4D2F-8017-5615D06C0B70}" type="pres">
      <dgm:prSet presAssocID="{2688F303-D9F7-4415-8588-CA22B8B2E819}" presName="rootConnector" presStyleLbl="node4" presStyleIdx="0" presStyleCnt="7"/>
      <dgm:spPr/>
    </dgm:pt>
    <dgm:pt modelId="{256BE360-79AC-4E79-ACF0-8C9ECD22410B}" type="pres">
      <dgm:prSet presAssocID="{2688F303-D9F7-4415-8588-CA22B8B2E819}" presName="hierChild4" presStyleCnt="0"/>
      <dgm:spPr/>
    </dgm:pt>
    <dgm:pt modelId="{9BEF64C4-DC23-4AB4-83A8-B126081A17D6}" type="pres">
      <dgm:prSet presAssocID="{86B72C12-6C41-44A2-A04F-620C8BB3DA0E}" presName="Name37" presStyleLbl="parChTrans1D4" presStyleIdx="5" presStyleCnt="11"/>
      <dgm:spPr/>
    </dgm:pt>
    <dgm:pt modelId="{48CFBE7D-B2C1-4445-A2CC-6603FECB3030}" type="pres">
      <dgm:prSet presAssocID="{64526A37-4606-466C-BD62-ED7E65511FB8}" presName="hierRoot2" presStyleCnt="0">
        <dgm:presLayoutVars>
          <dgm:hierBranch val="init"/>
        </dgm:presLayoutVars>
      </dgm:prSet>
      <dgm:spPr/>
    </dgm:pt>
    <dgm:pt modelId="{66D5D22C-7844-46D9-8378-DC63AF1014F1}" type="pres">
      <dgm:prSet presAssocID="{64526A37-4606-466C-BD62-ED7E65511FB8}" presName="rootComposite" presStyleCnt="0"/>
      <dgm:spPr/>
    </dgm:pt>
    <dgm:pt modelId="{1BF1E633-0517-413E-A411-0DFC86440698}" type="pres">
      <dgm:prSet presAssocID="{64526A37-4606-466C-BD62-ED7E65511FB8}" presName="rootText" presStyleLbl="node4" presStyleIdx="1" presStyleCnt="7" custScaleX="56407" custScaleY="35751" custLinFactX="-2263" custLinFactNeighborX="-100000" custLinFactNeighborY="33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14109B8-5C5C-4EFC-B641-2117621D1062}" type="pres">
      <dgm:prSet presAssocID="{64526A37-4606-466C-BD62-ED7E65511FB8}" presName="rootConnector" presStyleLbl="node4" presStyleIdx="1" presStyleCnt="7"/>
      <dgm:spPr/>
    </dgm:pt>
    <dgm:pt modelId="{4F5D8242-886D-4E03-BF4E-3588A6F909A2}" type="pres">
      <dgm:prSet presAssocID="{64526A37-4606-466C-BD62-ED7E65511FB8}" presName="hierChild4" presStyleCnt="0"/>
      <dgm:spPr/>
    </dgm:pt>
    <dgm:pt modelId="{127706EC-B88B-47F3-8117-9DFB8E6ACCE5}" type="pres">
      <dgm:prSet presAssocID="{88364353-9845-49EE-91FC-3C4016803467}" presName="Name37" presStyleLbl="parChTrans1D4" presStyleIdx="6" presStyleCnt="11"/>
      <dgm:spPr/>
    </dgm:pt>
    <dgm:pt modelId="{EDEF3AD8-97A9-4DC7-9744-C5AF1F979EB2}" type="pres">
      <dgm:prSet presAssocID="{F9FBA961-4986-4F2B-AAD3-E0A6F2E3E561}" presName="hierRoot2" presStyleCnt="0">
        <dgm:presLayoutVars>
          <dgm:hierBranch val="init"/>
        </dgm:presLayoutVars>
      </dgm:prSet>
      <dgm:spPr/>
    </dgm:pt>
    <dgm:pt modelId="{8190141D-F2C1-4836-9411-DD00FBD62A5C}" type="pres">
      <dgm:prSet presAssocID="{F9FBA961-4986-4F2B-AAD3-E0A6F2E3E561}" presName="rootComposite" presStyleCnt="0"/>
      <dgm:spPr/>
    </dgm:pt>
    <dgm:pt modelId="{EA99744D-0178-4C7D-A92B-1E2B45FB78BC}" type="pres">
      <dgm:prSet presAssocID="{F9FBA961-4986-4F2B-AAD3-E0A6F2E3E561}" presName="rootText" presStyleLbl="node4" presStyleIdx="2" presStyleCnt="7" custScaleX="45103" custScaleY="43490" custLinFactX="-3259" custLinFactNeighborX="-100000" custLinFactNeighborY="-2598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97959E7-D0A8-4308-A817-8652E6FFE460}" type="pres">
      <dgm:prSet presAssocID="{F9FBA961-4986-4F2B-AAD3-E0A6F2E3E561}" presName="rootConnector" presStyleLbl="node4" presStyleIdx="2" presStyleCnt="7"/>
      <dgm:spPr/>
    </dgm:pt>
    <dgm:pt modelId="{68856FE9-36D7-4077-B50F-5E25B22349B3}" type="pres">
      <dgm:prSet presAssocID="{F9FBA961-4986-4F2B-AAD3-E0A6F2E3E561}" presName="hierChild4" presStyleCnt="0"/>
      <dgm:spPr/>
    </dgm:pt>
    <dgm:pt modelId="{6E510C7C-FC1B-4B7E-AE5E-5660EA7D1D4D}" type="pres">
      <dgm:prSet presAssocID="{3AA6F5B7-D653-41CD-9696-40EF37370943}" presName="Name37" presStyleLbl="parChTrans1D4" presStyleIdx="7" presStyleCnt="11"/>
      <dgm:spPr/>
    </dgm:pt>
    <dgm:pt modelId="{5236DFAA-619F-4A7E-9E68-685A36F64DD4}" type="pres">
      <dgm:prSet presAssocID="{C84B583B-A50C-48E5-9013-A8A5EEDDF117}" presName="hierRoot2" presStyleCnt="0">
        <dgm:presLayoutVars>
          <dgm:hierBranch val="init"/>
        </dgm:presLayoutVars>
      </dgm:prSet>
      <dgm:spPr/>
    </dgm:pt>
    <dgm:pt modelId="{2396AC8F-771D-4484-9D69-450EAFE94C76}" type="pres">
      <dgm:prSet presAssocID="{C84B583B-A50C-48E5-9013-A8A5EEDDF117}" presName="rootComposite" presStyleCnt="0"/>
      <dgm:spPr/>
    </dgm:pt>
    <dgm:pt modelId="{943970F5-5247-4F8A-A3D0-907FFE4CC8C6}" type="pres">
      <dgm:prSet presAssocID="{C84B583B-A50C-48E5-9013-A8A5EEDDF117}" presName="rootText" presStyleLbl="node4" presStyleIdx="3" presStyleCnt="7" custScaleX="34743" custScaleY="37053" custLinFactX="-11005" custLinFactNeighborX="-100000" custLinFactNeighborY="-543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992D60-7CC1-494F-9EE0-206D159B4CFE}" type="pres">
      <dgm:prSet presAssocID="{C84B583B-A50C-48E5-9013-A8A5EEDDF117}" presName="rootConnector" presStyleLbl="node4" presStyleIdx="3" presStyleCnt="7"/>
      <dgm:spPr/>
    </dgm:pt>
    <dgm:pt modelId="{B3CA69DD-512C-4591-A443-82CA7BEDAF0C}" type="pres">
      <dgm:prSet presAssocID="{C84B583B-A50C-48E5-9013-A8A5EEDDF117}" presName="hierChild4" presStyleCnt="0"/>
      <dgm:spPr/>
    </dgm:pt>
    <dgm:pt modelId="{C556A164-8CF5-4CD2-8C2A-6AEF3B81BA6E}" type="pres">
      <dgm:prSet presAssocID="{C84B583B-A50C-48E5-9013-A8A5EEDDF117}" presName="hierChild5" presStyleCnt="0"/>
      <dgm:spPr/>
    </dgm:pt>
    <dgm:pt modelId="{7CA11652-4164-4566-B4A4-B2C7D754DDF5}" type="pres">
      <dgm:prSet presAssocID="{F9FBA961-4986-4F2B-AAD3-E0A6F2E3E561}" presName="hierChild5" presStyleCnt="0"/>
      <dgm:spPr/>
    </dgm:pt>
    <dgm:pt modelId="{52929B10-FE78-473E-B4F4-321683E971AD}" type="pres">
      <dgm:prSet presAssocID="{64526A37-4606-466C-BD62-ED7E65511FB8}" presName="hierChild5" presStyleCnt="0"/>
      <dgm:spPr/>
    </dgm:pt>
    <dgm:pt modelId="{824C86D0-8744-4BB7-B681-097128E873D0}" type="pres">
      <dgm:prSet presAssocID="{2688F303-D9F7-4415-8588-CA22B8B2E819}" presName="hierChild5" presStyleCnt="0"/>
      <dgm:spPr/>
    </dgm:pt>
    <dgm:pt modelId="{D3F71A28-A8FD-4C46-AE65-E28B181227A9}" type="pres">
      <dgm:prSet presAssocID="{234480F5-D64E-4FE8-A0E7-361CC2E6C35D}" presName="Name37" presStyleLbl="parChTrans1D4" presStyleIdx="8" presStyleCnt="11"/>
      <dgm:spPr/>
    </dgm:pt>
    <dgm:pt modelId="{D049409F-2EC5-40BA-89D6-CD4732D847CC}" type="pres">
      <dgm:prSet presAssocID="{666922A5-0FEC-4878-8C28-ED5AD5FC0FC6}" presName="hierRoot2" presStyleCnt="0">
        <dgm:presLayoutVars>
          <dgm:hierBranch val="init"/>
        </dgm:presLayoutVars>
      </dgm:prSet>
      <dgm:spPr/>
    </dgm:pt>
    <dgm:pt modelId="{D6441BC8-FA0E-46CC-A226-777BCCADDE4A}" type="pres">
      <dgm:prSet presAssocID="{666922A5-0FEC-4878-8C28-ED5AD5FC0FC6}" presName="rootComposite" presStyleCnt="0"/>
      <dgm:spPr/>
    </dgm:pt>
    <dgm:pt modelId="{5F4BD879-5360-4975-AA13-B97AA2D7F9B2}" type="pres">
      <dgm:prSet presAssocID="{666922A5-0FEC-4878-8C28-ED5AD5FC0FC6}" presName="rootText" presStyleLbl="node4" presStyleIdx="4" presStyleCnt="7" custScaleX="42730" custScaleY="33234" custLinFactNeighborX="-86678" custLinFactNeighborY="1926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14219A5-EE6D-4F45-BE7F-421A21BBA349}" type="pres">
      <dgm:prSet presAssocID="{666922A5-0FEC-4878-8C28-ED5AD5FC0FC6}" presName="rootConnector" presStyleLbl="node4" presStyleIdx="4" presStyleCnt="7"/>
      <dgm:spPr/>
    </dgm:pt>
    <dgm:pt modelId="{608FC67E-F972-43F7-B7CE-04A9D3A5D221}" type="pres">
      <dgm:prSet presAssocID="{666922A5-0FEC-4878-8C28-ED5AD5FC0FC6}" presName="hierChild4" presStyleCnt="0"/>
      <dgm:spPr/>
    </dgm:pt>
    <dgm:pt modelId="{F43B14A0-35E8-4B1B-8CE9-77A6F7A480A2}" type="pres">
      <dgm:prSet presAssocID="{49B9F9B2-D1E8-43CE-82A6-128718EF2C12}" presName="Name37" presStyleLbl="parChTrans1D4" presStyleIdx="9" presStyleCnt="11"/>
      <dgm:spPr/>
    </dgm:pt>
    <dgm:pt modelId="{20D82DD9-81C8-4657-8212-4BC2D50C89C3}" type="pres">
      <dgm:prSet presAssocID="{FA10E0B4-E06E-49BB-B9FD-49D5C7336EAA}" presName="hierRoot2" presStyleCnt="0">
        <dgm:presLayoutVars>
          <dgm:hierBranch val="init"/>
        </dgm:presLayoutVars>
      </dgm:prSet>
      <dgm:spPr/>
    </dgm:pt>
    <dgm:pt modelId="{3270F2D9-985F-48F2-B343-60315AF5B8F0}" type="pres">
      <dgm:prSet presAssocID="{FA10E0B4-E06E-49BB-B9FD-49D5C7336EAA}" presName="rootComposite" presStyleCnt="0"/>
      <dgm:spPr/>
    </dgm:pt>
    <dgm:pt modelId="{4F08921E-83F5-4B5A-AA2C-145D2579BBCF}" type="pres">
      <dgm:prSet presAssocID="{FA10E0B4-E06E-49BB-B9FD-49D5C7336EAA}" presName="rootText" presStyleLbl="node4" presStyleIdx="5" presStyleCnt="7" custScaleX="60302" custScaleY="35776" custLinFactNeighborX="-96746" custLinFactNeighborY="424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7E90C60-78DC-498B-87FA-B6E425295258}" type="pres">
      <dgm:prSet presAssocID="{FA10E0B4-E06E-49BB-B9FD-49D5C7336EAA}" presName="rootConnector" presStyleLbl="node4" presStyleIdx="5" presStyleCnt="7"/>
      <dgm:spPr/>
    </dgm:pt>
    <dgm:pt modelId="{A441ECEB-F9BE-4542-B5C6-91D30399E035}" type="pres">
      <dgm:prSet presAssocID="{FA10E0B4-E06E-49BB-B9FD-49D5C7336EAA}" presName="hierChild4" presStyleCnt="0"/>
      <dgm:spPr/>
    </dgm:pt>
    <dgm:pt modelId="{91794B8E-84BF-431C-BF7B-1BBA535F0C81}" type="pres">
      <dgm:prSet presAssocID="{5A31BE2C-39A5-49E6-B231-C52863F84758}" presName="Name37" presStyleLbl="parChTrans1D4" presStyleIdx="10" presStyleCnt="11"/>
      <dgm:spPr/>
    </dgm:pt>
    <dgm:pt modelId="{D685B342-FDA2-41D2-B160-523B88D3CA29}" type="pres">
      <dgm:prSet presAssocID="{E49D9574-704D-4C3F-A0D4-2378001FFC9B}" presName="hierRoot2" presStyleCnt="0">
        <dgm:presLayoutVars>
          <dgm:hierBranch val="init"/>
        </dgm:presLayoutVars>
      </dgm:prSet>
      <dgm:spPr/>
    </dgm:pt>
    <dgm:pt modelId="{4DCF2F0A-1C86-45B6-9D80-FD4E37616B48}" type="pres">
      <dgm:prSet presAssocID="{E49D9574-704D-4C3F-A0D4-2378001FFC9B}" presName="rootComposite" presStyleCnt="0"/>
      <dgm:spPr/>
    </dgm:pt>
    <dgm:pt modelId="{8FA09A71-6E25-48AF-B256-DD50997A2F95}" type="pres">
      <dgm:prSet presAssocID="{E49D9574-704D-4C3F-A0D4-2378001FFC9B}" presName="rootText" presStyleLbl="node4" presStyleIdx="6" presStyleCnt="7" custScaleX="63140" custScaleY="33939" custLinFactX="-11128" custLinFactNeighborX="-100000" custLinFactNeighborY="-2187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812BDB1-7BF8-4D04-8DCC-9F8582F801AE}" type="pres">
      <dgm:prSet presAssocID="{E49D9574-704D-4C3F-A0D4-2378001FFC9B}" presName="rootConnector" presStyleLbl="node4" presStyleIdx="6" presStyleCnt="7"/>
      <dgm:spPr/>
    </dgm:pt>
    <dgm:pt modelId="{B8F3DAD1-AFC6-4339-BF10-E2F375FECE3B}" type="pres">
      <dgm:prSet presAssocID="{E49D9574-704D-4C3F-A0D4-2378001FFC9B}" presName="hierChild4" presStyleCnt="0"/>
      <dgm:spPr/>
    </dgm:pt>
    <dgm:pt modelId="{AC709DE5-2B67-44B9-8401-A6D7C89F31B0}" type="pres">
      <dgm:prSet presAssocID="{E49D9574-704D-4C3F-A0D4-2378001FFC9B}" presName="hierChild5" presStyleCnt="0"/>
      <dgm:spPr/>
    </dgm:pt>
    <dgm:pt modelId="{5C9893A1-C5A6-43EE-92FE-4DD36BBBA048}" type="pres">
      <dgm:prSet presAssocID="{FA10E0B4-E06E-49BB-B9FD-49D5C7336EAA}" presName="hierChild5" presStyleCnt="0"/>
      <dgm:spPr/>
    </dgm:pt>
    <dgm:pt modelId="{70E90AB9-E59F-4767-BB03-2C3C5EF2CDD1}" type="pres">
      <dgm:prSet presAssocID="{666922A5-0FEC-4878-8C28-ED5AD5FC0FC6}" presName="hierChild5" presStyleCnt="0"/>
      <dgm:spPr/>
    </dgm:pt>
    <dgm:pt modelId="{22276BF0-15C4-46E7-BD73-B4F7853079CC}" type="pres">
      <dgm:prSet presAssocID="{3567E409-268B-4567-840A-A138864DE590}" presName="hierChild5" presStyleCnt="0"/>
      <dgm:spPr/>
    </dgm:pt>
    <dgm:pt modelId="{18AAF485-2140-45E7-9FB5-6CE269EFEB13}" type="pres">
      <dgm:prSet presAssocID="{85C2CA60-81D1-45CA-82D4-2F707D704EAC}" presName="hierChild5" presStyleCnt="0"/>
      <dgm:spPr/>
    </dgm:pt>
    <dgm:pt modelId="{219391A8-FB2F-482E-B014-36BBE31E73AD}" type="pres">
      <dgm:prSet presAssocID="{9E879D02-E5BA-47E5-973C-1934A28BBD3E}" presName="hierChild3" presStyleCnt="0"/>
      <dgm:spPr/>
    </dgm:pt>
  </dgm:ptLst>
  <dgm:cxnLst>
    <dgm:cxn modelId="{F1678251-4FC8-4FA0-8124-D5457DE3FA5B}" type="presOf" srcId="{64526A37-4606-466C-BD62-ED7E65511FB8}" destId="{1BF1E633-0517-413E-A411-0DFC86440698}" srcOrd="0" destOrd="0" presId="urn:microsoft.com/office/officeart/2005/8/layout/orgChart1"/>
    <dgm:cxn modelId="{749CE212-6927-4560-AE90-BF104171B80C}" srcId="{DC210E81-686A-4529-A66D-E2FF84587E34}" destId="{7BB59CC6-A7CE-4593-A29D-75FA7233C4F3}" srcOrd="3" destOrd="0" parTransId="{EA46BCD2-F832-4859-B907-D1D05B764DAA}" sibTransId="{74152655-69BD-4D31-B3A1-1C68954921FB}"/>
    <dgm:cxn modelId="{3E87F030-9B52-48AD-87CE-570EEF185D9F}" type="presOf" srcId="{9E879D02-E5BA-47E5-973C-1934A28BBD3E}" destId="{B4114575-855F-4C16-B53D-74723428F6DA}" srcOrd="0" destOrd="0" presId="urn:microsoft.com/office/officeart/2005/8/layout/orgChart1"/>
    <dgm:cxn modelId="{D4EAD7B4-43C6-4686-9481-2E1C5FC4E65C}" type="presOf" srcId="{43771EDA-A027-4278-882A-7B44CE97852D}" destId="{7647E780-C2A4-4250-B892-7E9EB36556F1}" srcOrd="0" destOrd="0" presId="urn:microsoft.com/office/officeart/2005/8/layout/orgChart1"/>
    <dgm:cxn modelId="{9B59AC9B-F8EE-4AF1-B223-5855CC705643}" srcId="{FA10E0B4-E06E-49BB-B9FD-49D5C7336EAA}" destId="{E49D9574-704D-4C3F-A0D4-2378001FFC9B}" srcOrd="0" destOrd="0" parTransId="{5A31BE2C-39A5-49E6-B231-C52863F84758}" sibTransId="{5C2E4846-9227-4064-9AE0-5A7520776110}"/>
    <dgm:cxn modelId="{39FF1455-454D-4F3B-B3E0-A4FA2327B21B}" type="presOf" srcId="{FA10E0B4-E06E-49BB-B9FD-49D5C7336EAA}" destId="{4F08921E-83F5-4B5A-AA2C-145D2579BBCF}" srcOrd="0" destOrd="0" presId="urn:microsoft.com/office/officeart/2005/8/layout/orgChart1"/>
    <dgm:cxn modelId="{536A4138-02EA-4B16-A05F-BD6F4F104F60}" srcId="{9E879D02-E5BA-47E5-973C-1934A28BBD3E}" destId="{85C2CA60-81D1-45CA-82D4-2F707D704EAC}" srcOrd="0" destOrd="0" parTransId="{43771EDA-A027-4278-882A-7B44CE97852D}" sibTransId="{614C1F29-3EDD-4997-A298-67F246DA6E40}"/>
    <dgm:cxn modelId="{FAA55BAE-3E8C-4B9B-9D65-3BAAF9CBB319}" type="presOf" srcId="{C84B583B-A50C-48E5-9013-A8A5EEDDF117}" destId="{943970F5-5247-4F8A-A3D0-907FFE4CC8C6}" srcOrd="0" destOrd="0" presId="urn:microsoft.com/office/officeart/2005/8/layout/orgChart1"/>
    <dgm:cxn modelId="{2F52567D-D4F3-4C63-BB1E-A8597B0A2615}" type="presOf" srcId="{462BAD2D-8DE2-47A4-8098-F618229168D7}" destId="{ACABD1F4-CCDD-4A22-A7BA-1915A9F391BE}" srcOrd="0" destOrd="0" presId="urn:microsoft.com/office/officeart/2005/8/layout/orgChart1"/>
    <dgm:cxn modelId="{768E9241-94FE-4575-9436-83AA5CA5042A}" type="presOf" srcId="{E49D9574-704D-4C3F-A0D4-2378001FFC9B}" destId="{2812BDB1-7BF8-4D04-8DCC-9F8582F801AE}" srcOrd="1" destOrd="0" presId="urn:microsoft.com/office/officeart/2005/8/layout/orgChart1"/>
    <dgm:cxn modelId="{5C23A182-CA49-4705-A9FE-63719C6D7583}" srcId="{2688F303-D9F7-4415-8588-CA22B8B2E819}" destId="{64526A37-4606-466C-BD62-ED7E65511FB8}" srcOrd="0" destOrd="0" parTransId="{86B72C12-6C41-44A2-A04F-620C8BB3DA0E}" sibTransId="{ADD689E8-8750-490B-9A64-15DEB093EA85}"/>
    <dgm:cxn modelId="{7E9748E6-FC69-4CA4-A916-E13CB35BCD53}" type="presOf" srcId="{3567E409-268B-4567-840A-A138864DE590}" destId="{9E31A383-39AA-4212-B66C-0A0C2CB1B72C}" srcOrd="0" destOrd="0" presId="urn:microsoft.com/office/officeart/2005/8/layout/orgChart1"/>
    <dgm:cxn modelId="{29D623FD-B6CA-47B7-B3BC-50C63EAA0DDE}" srcId="{DC210E81-686A-4529-A66D-E2FF84587E34}" destId="{462BAD2D-8DE2-47A4-8098-F618229168D7}" srcOrd="1" destOrd="0" parTransId="{41785C57-7AFA-4E05-9F9E-18E0410467CB}" sibTransId="{9AB39941-10E7-4167-B95C-539A39BC9B97}"/>
    <dgm:cxn modelId="{9A0D399A-B5A2-43D6-BC4A-9EBD812E7427}" srcId="{85C2CA60-81D1-45CA-82D4-2F707D704EAC}" destId="{3567E409-268B-4567-840A-A138864DE590}" srcOrd="0" destOrd="0" parTransId="{FB99D529-B40C-4794-8501-DE570F1A09A3}" sibTransId="{29800FF3-1CBE-453E-9C02-A36EA4E4A481}"/>
    <dgm:cxn modelId="{BFC46037-8F28-4ED0-9A07-8315BC774750}" type="presOf" srcId="{64526A37-4606-466C-BD62-ED7E65511FB8}" destId="{C14109B8-5C5C-4EFC-B641-2117621D1062}" srcOrd="1" destOrd="0" presId="urn:microsoft.com/office/officeart/2005/8/layout/orgChart1"/>
    <dgm:cxn modelId="{DD294602-B06D-40A8-8B84-DB97D9D5E954}" type="presOf" srcId="{85C2CA60-81D1-45CA-82D4-2F707D704EAC}" destId="{5C138267-2945-42A1-9980-D25FAA0BC0B4}" srcOrd="0" destOrd="0" presId="urn:microsoft.com/office/officeart/2005/8/layout/orgChart1"/>
    <dgm:cxn modelId="{613671EE-6755-4D46-A946-40BABD4ABFBA}" type="presOf" srcId="{CDD37057-7A13-4428-ADF8-1F630D623B2C}" destId="{B582BC54-FFD4-4D4B-8FB9-0BD97ECA3AAC}" srcOrd="1" destOrd="0" presId="urn:microsoft.com/office/officeart/2005/8/layout/orgChart1"/>
    <dgm:cxn modelId="{5C8FD038-7923-4B4A-A079-12BE87DD3061}" type="presOf" srcId="{C049574C-6FFA-4F60-9A52-B28EA0570374}" destId="{B07178EB-0052-47B2-BA67-4815538E2DF7}" srcOrd="0" destOrd="0" presId="urn:microsoft.com/office/officeart/2005/8/layout/orgChart1"/>
    <dgm:cxn modelId="{AA54EC0D-07D1-4717-9C25-D0F3F0B1BD6F}" type="presOf" srcId="{E539BA9B-8BD8-4674-BAD7-969474F234B7}" destId="{B0976E8A-EADC-460A-9AFC-AAF323426633}" srcOrd="1" destOrd="0" presId="urn:microsoft.com/office/officeart/2005/8/layout/orgChart1"/>
    <dgm:cxn modelId="{B7D44548-3FB2-4809-AAD4-161732351E9E}" srcId="{C049574C-6FFA-4F60-9A52-B28EA0570374}" destId="{9041125E-FCA0-4898-A95C-3E494F33F370}" srcOrd="0" destOrd="0" parTransId="{3143335F-FB36-45B9-BE9B-AABAF83F125B}" sibTransId="{DF4996CE-B276-49A4-91E9-33C02CFF7969}"/>
    <dgm:cxn modelId="{0425D65B-3367-4DFF-BB97-C8DDE222778E}" srcId="{C049574C-6FFA-4F60-9A52-B28EA0570374}" destId="{9E879D02-E5BA-47E5-973C-1934A28BBD3E}" srcOrd="1" destOrd="0" parTransId="{BB7732AA-A62A-43AD-8183-29B301E4A143}" sibTransId="{7DB27745-8088-422E-B085-14AD4B3D5D85}"/>
    <dgm:cxn modelId="{E92CA281-7843-4FDA-95FA-999EB5E364D4}" srcId="{F9FBA961-4986-4F2B-AAD3-E0A6F2E3E561}" destId="{C84B583B-A50C-48E5-9013-A8A5EEDDF117}" srcOrd="0" destOrd="0" parTransId="{3AA6F5B7-D653-41CD-9696-40EF37370943}" sibTransId="{73ECD22E-043C-4E4C-A62F-53620BE1337D}"/>
    <dgm:cxn modelId="{986650E6-41FF-4854-A5B6-88C371B04DD0}" type="presOf" srcId="{C84B583B-A50C-48E5-9013-A8A5EEDDF117}" destId="{0A992D60-7CC1-494F-9EE0-206D159B4CFE}" srcOrd="1" destOrd="0" presId="urn:microsoft.com/office/officeart/2005/8/layout/orgChart1"/>
    <dgm:cxn modelId="{3241A72F-7DBB-4E98-A17C-D22B803920F6}" srcId="{3DF5A107-B3D9-46AE-8498-A4CEA436BD2C}" destId="{DC210E81-686A-4529-A66D-E2FF84587E34}" srcOrd="0" destOrd="0" parTransId="{B07410FD-6F23-4353-9028-75FCB2A4D126}" sibTransId="{DD959595-DE1D-4CB1-90E1-FEBAE1CC4310}"/>
    <dgm:cxn modelId="{82B8EBAC-DEF2-4B8B-BDD8-5DEEABDA9247}" type="presOf" srcId="{F9FBA961-4986-4F2B-AAD3-E0A6F2E3E561}" destId="{B97959E7-D0A8-4308-A817-8652E6FFE460}" srcOrd="1" destOrd="0" presId="urn:microsoft.com/office/officeart/2005/8/layout/orgChart1"/>
    <dgm:cxn modelId="{60CDE617-3803-4E4A-9B33-CB054E5A79FD}" srcId="{DC210E81-686A-4529-A66D-E2FF84587E34}" destId="{E539BA9B-8BD8-4674-BAD7-969474F234B7}" srcOrd="2" destOrd="0" parTransId="{BCEF201A-E454-4CD0-8955-8E0A22F88299}" sibTransId="{8E54C08A-CAAE-4CD8-A030-0D256923E45F}"/>
    <dgm:cxn modelId="{2470AAAC-F54E-4381-9F17-99A7D4133F3B}" type="presOf" srcId="{41785C57-7AFA-4E05-9F9E-18E0410467CB}" destId="{FB65863E-64E4-4715-AD40-EF7B76818AB2}" srcOrd="0" destOrd="0" presId="urn:microsoft.com/office/officeart/2005/8/layout/orgChart1"/>
    <dgm:cxn modelId="{CC227034-E0D1-4ED7-83A8-41EABA674F2E}" type="presOf" srcId="{86B72C12-6C41-44A2-A04F-620C8BB3DA0E}" destId="{9BEF64C4-DC23-4AB4-83A8-B126081A17D6}" srcOrd="0" destOrd="0" presId="urn:microsoft.com/office/officeart/2005/8/layout/orgChart1"/>
    <dgm:cxn modelId="{A20C7E18-19DC-449B-A322-C51805FB9D36}" type="presOf" srcId="{DC210E81-686A-4529-A66D-E2FF84587E34}" destId="{90A68BA3-F219-43D6-A9C5-30FC849A38F5}" srcOrd="1" destOrd="0" presId="urn:microsoft.com/office/officeart/2005/8/layout/orgChart1"/>
    <dgm:cxn modelId="{5CC33FB4-0F41-4004-9E17-0750BA9C77EE}" type="presOf" srcId="{8AE98881-7D63-4B53-9426-BC93C9120567}" destId="{10BC8BDB-5F4A-4A46-BA7C-B7BDC904896B}" srcOrd="0" destOrd="0" presId="urn:microsoft.com/office/officeart/2005/8/layout/orgChart1"/>
    <dgm:cxn modelId="{22F34375-D567-4FBF-B52C-2E956FB49B55}" type="presOf" srcId="{E49D9574-704D-4C3F-A0D4-2378001FFC9B}" destId="{8FA09A71-6E25-48AF-B256-DD50997A2F95}" srcOrd="0" destOrd="0" presId="urn:microsoft.com/office/officeart/2005/8/layout/orgChart1"/>
    <dgm:cxn modelId="{6C858041-C9A6-488D-8C43-85E6986DBC11}" type="presOf" srcId="{462BAD2D-8DE2-47A4-8098-F618229168D7}" destId="{E4428EE4-26B6-446E-AD4E-E710516159B8}" srcOrd="1" destOrd="0" presId="urn:microsoft.com/office/officeart/2005/8/layout/orgChart1"/>
    <dgm:cxn modelId="{7AC68BBB-3B6C-43EE-913B-48DA56C5ED44}" type="presOf" srcId="{7BB59CC6-A7CE-4593-A29D-75FA7233C4F3}" destId="{7D25798A-DDD8-4F35-8AE3-599772622685}" srcOrd="0" destOrd="0" presId="urn:microsoft.com/office/officeart/2005/8/layout/orgChart1"/>
    <dgm:cxn modelId="{FB852ABF-ABCE-4923-9E3E-9ED0D9F24654}" type="presOf" srcId="{666922A5-0FEC-4878-8C28-ED5AD5FC0FC6}" destId="{314219A5-EE6D-4F45-BE7F-421A21BBA349}" srcOrd="1" destOrd="0" presId="urn:microsoft.com/office/officeart/2005/8/layout/orgChart1"/>
    <dgm:cxn modelId="{D5314A71-785F-421C-85DF-B3F001DF94E0}" type="presOf" srcId="{FB99D529-B40C-4794-8501-DE570F1A09A3}" destId="{87E99F86-4E5E-4844-8686-0B10CFE7FD54}" srcOrd="0" destOrd="0" presId="urn:microsoft.com/office/officeart/2005/8/layout/orgChart1"/>
    <dgm:cxn modelId="{7F2C44BD-07B1-4B07-A295-866EC3A998C5}" type="presOf" srcId="{FA10E0B4-E06E-49BB-B9FD-49D5C7336EAA}" destId="{67E90C60-78DC-498B-87FA-B6E425295258}" srcOrd="1" destOrd="0" presId="urn:microsoft.com/office/officeart/2005/8/layout/orgChart1"/>
    <dgm:cxn modelId="{C609FC2E-7977-4A86-BD83-349EB5A3A84B}" type="presOf" srcId="{D40E3EF4-F62A-4460-9C3B-4BF68EB981BC}" destId="{6E508B41-B4CB-416B-B7E8-DC2BE4256A6A}" srcOrd="0" destOrd="0" presId="urn:microsoft.com/office/officeart/2005/8/layout/orgChart1"/>
    <dgm:cxn modelId="{E0BEE25A-C67C-4DFC-A8F2-45D287552F43}" type="presOf" srcId="{CDD37057-7A13-4428-ADF8-1F630D623B2C}" destId="{A827A9F0-E1B1-4C1B-8077-E2796346BE9E}" srcOrd="0" destOrd="0" presId="urn:microsoft.com/office/officeart/2005/8/layout/orgChart1"/>
    <dgm:cxn modelId="{7A37C2B1-9B7D-42C7-9736-42593BE38F6A}" type="presOf" srcId="{5A31BE2C-39A5-49E6-B231-C52863F84758}" destId="{91794B8E-84BF-431C-BF7B-1BBA535F0C81}" srcOrd="0" destOrd="0" presId="urn:microsoft.com/office/officeart/2005/8/layout/orgChart1"/>
    <dgm:cxn modelId="{19DBB482-B794-4F85-AFFC-3C2899DDF4B7}" type="presOf" srcId="{DC210E81-686A-4529-A66D-E2FF84587E34}" destId="{23B0AD7C-1C68-4404-BC36-BACDCA3C093C}" srcOrd="0" destOrd="0" presId="urn:microsoft.com/office/officeart/2005/8/layout/orgChart1"/>
    <dgm:cxn modelId="{D2DF1311-188D-4059-BBC1-1CEBB3CB7ABA}" type="presOf" srcId="{E539BA9B-8BD8-4674-BAD7-969474F234B7}" destId="{1622F14E-E8A6-4BEB-A44D-11201740D5D8}" srcOrd="0" destOrd="0" presId="urn:microsoft.com/office/officeart/2005/8/layout/orgChart1"/>
    <dgm:cxn modelId="{4665FE88-998E-4307-A6E1-22F7586BF1CD}" type="presOf" srcId="{3DF5A107-B3D9-46AE-8498-A4CEA436BD2C}" destId="{25FB2AA0-3397-406F-8D97-31485A611B2E}" srcOrd="0" destOrd="0" presId="urn:microsoft.com/office/officeart/2005/8/layout/orgChart1"/>
    <dgm:cxn modelId="{3720DC4D-3078-45D5-808C-1337C4A10BDE}" type="presOf" srcId="{FFDE04AF-DCAB-44EA-BB66-20F41ADCDE1D}" destId="{A4439C32-AA00-4600-A7C4-419248DD41BD}" srcOrd="0" destOrd="0" presId="urn:microsoft.com/office/officeart/2005/8/layout/orgChart1"/>
    <dgm:cxn modelId="{72E22FEF-89F3-4D22-A587-EF063A5FC746}" srcId="{3567E409-268B-4567-840A-A138864DE590}" destId="{2688F303-D9F7-4415-8588-CA22B8B2E819}" srcOrd="0" destOrd="0" parTransId="{D40E3EF4-F62A-4460-9C3B-4BF68EB981BC}" sibTransId="{B6F4067F-9C4E-4262-B355-9DD6044155E4}"/>
    <dgm:cxn modelId="{63DE1E7D-08A4-4432-BE84-B09A8DB6E745}" type="presOf" srcId="{3DF5A107-B3D9-46AE-8498-A4CEA436BD2C}" destId="{ABB8FA14-4F97-4224-8702-504F32EF01E7}" srcOrd="1" destOrd="0" presId="urn:microsoft.com/office/officeart/2005/8/layout/orgChart1"/>
    <dgm:cxn modelId="{EA4D3E3E-F495-472F-BD8C-B64CAAF5D437}" srcId="{64526A37-4606-466C-BD62-ED7E65511FB8}" destId="{F9FBA961-4986-4F2B-AAD3-E0A6F2E3E561}" srcOrd="0" destOrd="0" parTransId="{88364353-9845-49EE-91FC-3C4016803467}" sibTransId="{716E213F-8CF4-47F8-B798-38A5BF13A621}"/>
    <dgm:cxn modelId="{2A5B292E-31EC-43EB-AC0E-05F59B5D5010}" type="presOf" srcId="{2688F303-D9F7-4415-8588-CA22B8B2E819}" destId="{965D9E4A-100B-40DB-A06C-0291057D7CB3}" srcOrd="0" destOrd="0" presId="urn:microsoft.com/office/officeart/2005/8/layout/orgChart1"/>
    <dgm:cxn modelId="{297481A9-0125-4BCD-82DA-7B2AE5F385D2}" type="presOf" srcId="{2688F303-D9F7-4415-8588-CA22B8B2E819}" destId="{D237E9CD-FAF8-4D2F-8017-5615D06C0B70}" srcOrd="1" destOrd="0" presId="urn:microsoft.com/office/officeart/2005/8/layout/orgChart1"/>
    <dgm:cxn modelId="{C6AE50A1-05FA-42D5-942F-2279FCD6DC99}" type="presOf" srcId="{F9FBA961-4986-4F2B-AAD3-E0A6F2E3E561}" destId="{EA99744D-0178-4C7D-A92B-1E2B45FB78BC}" srcOrd="0" destOrd="0" presId="urn:microsoft.com/office/officeart/2005/8/layout/orgChart1"/>
    <dgm:cxn modelId="{7D339FDC-401C-46AA-A866-B1FE0AD6F002}" srcId="{3567E409-268B-4567-840A-A138864DE590}" destId="{666922A5-0FEC-4878-8C28-ED5AD5FC0FC6}" srcOrd="1" destOrd="0" parTransId="{234480F5-D64E-4FE8-A0E7-361CC2E6C35D}" sibTransId="{A012F377-D6EB-4227-95BE-D7B5E0268B7F}"/>
    <dgm:cxn modelId="{4E9DC25F-E4CD-4DC1-B51F-C79B31EF373B}" type="presOf" srcId="{88364353-9845-49EE-91FC-3C4016803467}" destId="{127706EC-B88B-47F3-8117-9DFB8E6ACCE5}" srcOrd="0" destOrd="0" presId="urn:microsoft.com/office/officeart/2005/8/layout/orgChart1"/>
    <dgm:cxn modelId="{665F225C-F479-46E1-A437-35039D1A4100}" type="presOf" srcId="{85C2CA60-81D1-45CA-82D4-2F707D704EAC}" destId="{FA77CB56-7847-452F-BCB2-0A1707D7BE0B}" srcOrd="1" destOrd="0" presId="urn:microsoft.com/office/officeart/2005/8/layout/orgChart1"/>
    <dgm:cxn modelId="{0F486675-BB42-4BEF-B108-9EB550BAADE4}" type="presOf" srcId="{3AA6F5B7-D653-41CD-9696-40EF37370943}" destId="{6E510C7C-FC1B-4B7E-AE5E-5660EA7D1D4D}" srcOrd="0" destOrd="0" presId="urn:microsoft.com/office/officeart/2005/8/layout/orgChart1"/>
    <dgm:cxn modelId="{3CA59E1D-60C4-441B-9F4E-5EC4C0AB642D}" type="presOf" srcId="{7BB59CC6-A7CE-4593-A29D-75FA7233C4F3}" destId="{CE2FAB78-E72E-4992-B1E3-AEB8576E45AF}" srcOrd="1" destOrd="0" presId="urn:microsoft.com/office/officeart/2005/8/layout/orgChart1"/>
    <dgm:cxn modelId="{8B945B59-A42D-446D-8D03-97AAA7598D69}" type="presOf" srcId="{666922A5-0FEC-4878-8C28-ED5AD5FC0FC6}" destId="{5F4BD879-5360-4975-AA13-B97AA2D7F9B2}" srcOrd="0" destOrd="0" presId="urn:microsoft.com/office/officeart/2005/8/layout/orgChart1"/>
    <dgm:cxn modelId="{927B2ECF-E30A-43CE-AF49-159DF1DE94E0}" type="presOf" srcId="{9041125E-FCA0-4898-A95C-3E494F33F370}" destId="{7994A8A2-095F-432B-9B46-C0320EEBF007}" srcOrd="0" destOrd="0" presId="urn:microsoft.com/office/officeart/2005/8/layout/orgChart1"/>
    <dgm:cxn modelId="{FCDF4995-16D4-4E45-8EC1-1057E40E8915}" srcId="{9041125E-FCA0-4898-A95C-3E494F33F370}" destId="{3DF5A107-B3D9-46AE-8498-A4CEA436BD2C}" srcOrd="0" destOrd="0" parTransId="{8AE98881-7D63-4B53-9426-BC93C9120567}" sibTransId="{D2B3045D-329B-4A68-9DFB-7E60080BB6BC}"/>
    <dgm:cxn modelId="{60066033-5498-4F44-83A9-DCAB332F0D0A}" type="presOf" srcId="{B07410FD-6F23-4353-9028-75FCB2A4D126}" destId="{5DF0B795-FC13-4F4D-82A0-843B21663923}" srcOrd="0" destOrd="0" presId="urn:microsoft.com/office/officeart/2005/8/layout/orgChart1"/>
    <dgm:cxn modelId="{9AE74CA1-B850-4EB7-A562-E782F0E65426}" type="presOf" srcId="{BCEF201A-E454-4CD0-8955-8E0A22F88299}" destId="{0F99DCED-6F5F-4796-8739-ECEB00F3FA11}" srcOrd="0" destOrd="0" presId="urn:microsoft.com/office/officeart/2005/8/layout/orgChart1"/>
    <dgm:cxn modelId="{E586F66D-CA2C-4319-BEEF-64441D4C5AE1}" type="presOf" srcId="{9041125E-FCA0-4898-A95C-3E494F33F370}" destId="{B47A2479-09EF-47EE-9115-3FB980D67343}" srcOrd="1" destOrd="0" presId="urn:microsoft.com/office/officeart/2005/8/layout/orgChart1"/>
    <dgm:cxn modelId="{6EEC1D02-1CC2-4985-A896-4AED1D760A2B}" type="presOf" srcId="{234480F5-D64E-4FE8-A0E7-361CC2E6C35D}" destId="{D3F71A28-A8FD-4C46-AE65-E28B181227A9}" srcOrd="0" destOrd="0" presId="urn:microsoft.com/office/officeart/2005/8/layout/orgChart1"/>
    <dgm:cxn modelId="{D4D49481-C856-42AA-9EDA-F2B28EEAC171}" type="presOf" srcId="{3567E409-268B-4567-840A-A138864DE590}" destId="{14642FD3-496D-4789-86EA-21F5E1230F0A}" srcOrd="1" destOrd="0" presId="urn:microsoft.com/office/officeart/2005/8/layout/orgChart1"/>
    <dgm:cxn modelId="{B26A0E63-B345-4A18-A2A9-2B0524F2DDD6}" type="presOf" srcId="{9E879D02-E5BA-47E5-973C-1934A28BBD3E}" destId="{20195AB6-7D0A-43F8-A70A-A3C4681EAB61}" srcOrd="1" destOrd="0" presId="urn:microsoft.com/office/officeart/2005/8/layout/orgChart1"/>
    <dgm:cxn modelId="{3AFAC2D7-902D-499C-AF35-0909340A9BD4}" srcId="{DC210E81-686A-4529-A66D-E2FF84587E34}" destId="{CDD37057-7A13-4428-ADF8-1F630D623B2C}" srcOrd="0" destOrd="0" parTransId="{FFDE04AF-DCAB-44EA-BB66-20F41ADCDE1D}" sibTransId="{AEFC8B1B-D9D9-4D4A-91FA-3BE577CB0AB5}"/>
    <dgm:cxn modelId="{D44F7094-D8E5-486C-BF3A-F234521EA778}" type="presOf" srcId="{EA46BCD2-F832-4859-B907-D1D05B764DAA}" destId="{CD716B83-4166-469A-8413-0BFD04657B57}" srcOrd="0" destOrd="0" presId="urn:microsoft.com/office/officeart/2005/8/layout/orgChart1"/>
    <dgm:cxn modelId="{00910138-7E1F-428F-8580-94CA93392E7C}" type="presOf" srcId="{49B9F9B2-D1E8-43CE-82A6-128718EF2C12}" destId="{F43B14A0-35E8-4B1B-8CE9-77A6F7A480A2}" srcOrd="0" destOrd="0" presId="urn:microsoft.com/office/officeart/2005/8/layout/orgChart1"/>
    <dgm:cxn modelId="{CC64F90B-A715-4E75-AF5B-65D394F75477}" srcId="{666922A5-0FEC-4878-8C28-ED5AD5FC0FC6}" destId="{FA10E0B4-E06E-49BB-B9FD-49D5C7336EAA}" srcOrd="0" destOrd="0" parTransId="{49B9F9B2-D1E8-43CE-82A6-128718EF2C12}" sibTransId="{5C02A117-A46D-4B42-82BF-76C29DE350EC}"/>
    <dgm:cxn modelId="{092318AB-CA9F-4647-A2CD-9032DC12AB48}" type="presParOf" srcId="{B07178EB-0052-47B2-BA67-4815538E2DF7}" destId="{C80D6FD8-F0E3-4B9B-B753-D761A3A1332D}" srcOrd="0" destOrd="0" presId="urn:microsoft.com/office/officeart/2005/8/layout/orgChart1"/>
    <dgm:cxn modelId="{FCBA8F61-5B33-4432-960B-84DF7A9AD9F7}" type="presParOf" srcId="{C80D6FD8-F0E3-4B9B-B753-D761A3A1332D}" destId="{FC4E54A2-527C-466C-A1CC-02CF57C0272B}" srcOrd="0" destOrd="0" presId="urn:microsoft.com/office/officeart/2005/8/layout/orgChart1"/>
    <dgm:cxn modelId="{A7159D3E-7723-452A-B3DE-D9E2DD14FAF8}" type="presParOf" srcId="{FC4E54A2-527C-466C-A1CC-02CF57C0272B}" destId="{7994A8A2-095F-432B-9B46-C0320EEBF007}" srcOrd="0" destOrd="0" presId="urn:microsoft.com/office/officeart/2005/8/layout/orgChart1"/>
    <dgm:cxn modelId="{EEFA6A20-F956-486F-A13F-9BDBFF180869}" type="presParOf" srcId="{FC4E54A2-527C-466C-A1CC-02CF57C0272B}" destId="{B47A2479-09EF-47EE-9115-3FB980D67343}" srcOrd="1" destOrd="0" presId="urn:microsoft.com/office/officeart/2005/8/layout/orgChart1"/>
    <dgm:cxn modelId="{608942ED-747C-4A5D-A3D2-370C550DC36C}" type="presParOf" srcId="{C80D6FD8-F0E3-4B9B-B753-D761A3A1332D}" destId="{586B3B4D-9AB2-451B-9AF9-1D59A9C34363}" srcOrd="1" destOrd="0" presId="urn:microsoft.com/office/officeart/2005/8/layout/orgChart1"/>
    <dgm:cxn modelId="{ED415007-D724-4958-8D75-B84FEAF68619}" type="presParOf" srcId="{586B3B4D-9AB2-451B-9AF9-1D59A9C34363}" destId="{10BC8BDB-5F4A-4A46-BA7C-B7BDC904896B}" srcOrd="0" destOrd="0" presId="urn:microsoft.com/office/officeart/2005/8/layout/orgChart1"/>
    <dgm:cxn modelId="{42044351-4ADC-444F-8A14-0751B05F2839}" type="presParOf" srcId="{586B3B4D-9AB2-451B-9AF9-1D59A9C34363}" destId="{695F1EA1-4E10-4EE1-A010-F1A2421B740F}" srcOrd="1" destOrd="0" presId="urn:microsoft.com/office/officeart/2005/8/layout/orgChart1"/>
    <dgm:cxn modelId="{2F5B1D82-AD4E-491A-95E1-4DE0A5020FD7}" type="presParOf" srcId="{695F1EA1-4E10-4EE1-A010-F1A2421B740F}" destId="{1A48B53A-22DE-42AA-8E01-AEE1A45FA41A}" srcOrd="0" destOrd="0" presId="urn:microsoft.com/office/officeart/2005/8/layout/orgChart1"/>
    <dgm:cxn modelId="{F065A24C-B2B7-4D72-8A71-9EB7B7FB060C}" type="presParOf" srcId="{1A48B53A-22DE-42AA-8E01-AEE1A45FA41A}" destId="{25FB2AA0-3397-406F-8D97-31485A611B2E}" srcOrd="0" destOrd="0" presId="urn:microsoft.com/office/officeart/2005/8/layout/orgChart1"/>
    <dgm:cxn modelId="{F5344DEF-CC75-4F26-88E7-30220CF68390}" type="presParOf" srcId="{1A48B53A-22DE-42AA-8E01-AEE1A45FA41A}" destId="{ABB8FA14-4F97-4224-8702-504F32EF01E7}" srcOrd="1" destOrd="0" presId="urn:microsoft.com/office/officeart/2005/8/layout/orgChart1"/>
    <dgm:cxn modelId="{9ED40377-9FB7-48DC-9CA6-50EF00D0FC65}" type="presParOf" srcId="{695F1EA1-4E10-4EE1-A010-F1A2421B740F}" destId="{0E69E46D-D1E6-43E9-8E16-14740E821EB7}" srcOrd="1" destOrd="0" presId="urn:microsoft.com/office/officeart/2005/8/layout/orgChart1"/>
    <dgm:cxn modelId="{FC1C0F42-4189-4DDB-B6C8-27F138C68266}" type="presParOf" srcId="{0E69E46D-D1E6-43E9-8E16-14740E821EB7}" destId="{5DF0B795-FC13-4F4D-82A0-843B21663923}" srcOrd="0" destOrd="0" presId="urn:microsoft.com/office/officeart/2005/8/layout/orgChart1"/>
    <dgm:cxn modelId="{BD70781F-8C06-4E99-9DB9-F54B7DCBBB9B}" type="presParOf" srcId="{0E69E46D-D1E6-43E9-8E16-14740E821EB7}" destId="{3A9A07EC-AF05-4160-82F5-92931DEF304D}" srcOrd="1" destOrd="0" presId="urn:microsoft.com/office/officeart/2005/8/layout/orgChart1"/>
    <dgm:cxn modelId="{AF5ADDC7-2FB2-425B-B925-134931C91CCA}" type="presParOf" srcId="{3A9A07EC-AF05-4160-82F5-92931DEF304D}" destId="{B84EF46E-A03C-40DD-80D7-42ADF5F50B22}" srcOrd="0" destOrd="0" presId="urn:microsoft.com/office/officeart/2005/8/layout/orgChart1"/>
    <dgm:cxn modelId="{E24585A5-4BD5-4D7D-BE1B-C9721098354F}" type="presParOf" srcId="{B84EF46E-A03C-40DD-80D7-42ADF5F50B22}" destId="{23B0AD7C-1C68-4404-BC36-BACDCA3C093C}" srcOrd="0" destOrd="0" presId="urn:microsoft.com/office/officeart/2005/8/layout/orgChart1"/>
    <dgm:cxn modelId="{CBAD654F-EFD9-4325-B70A-408ACE46F5CC}" type="presParOf" srcId="{B84EF46E-A03C-40DD-80D7-42ADF5F50B22}" destId="{90A68BA3-F219-43D6-A9C5-30FC849A38F5}" srcOrd="1" destOrd="0" presId="urn:microsoft.com/office/officeart/2005/8/layout/orgChart1"/>
    <dgm:cxn modelId="{532B9710-4AB9-4348-8BDF-BE889DD9ED7A}" type="presParOf" srcId="{3A9A07EC-AF05-4160-82F5-92931DEF304D}" destId="{980939EA-064E-4998-9143-5B80ADAF6DB8}" srcOrd="1" destOrd="0" presId="urn:microsoft.com/office/officeart/2005/8/layout/orgChart1"/>
    <dgm:cxn modelId="{32F09048-24B9-4DD2-9046-243BA1898AE3}" type="presParOf" srcId="{3A9A07EC-AF05-4160-82F5-92931DEF304D}" destId="{26C493B3-5C71-42CA-93C5-B61DB387C1AA}" srcOrd="2" destOrd="0" presId="urn:microsoft.com/office/officeart/2005/8/layout/orgChart1"/>
    <dgm:cxn modelId="{EFD7F533-3997-4186-93BC-94422CD8796A}" type="presParOf" srcId="{26C493B3-5C71-42CA-93C5-B61DB387C1AA}" destId="{A4439C32-AA00-4600-A7C4-419248DD41BD}" srcOrd="0" destOrd="0" presId="urn:microsoft.com/office/officeart/2005/8/layout/orgChart1"/>
    <dgm:cxn modelId="{7286372D-731B-4156-9E36-26C9E1A322B3}" type="presParOf" srcId="{26C493B3-5C71-42CA-93C5-B61DB387C1AA}" destId="{8506D8F7-DDAF-48F8-8D52-45FEA8B16BED}" srcOrd="1" destOrd="0" presId="urn:microsoft.com/office/officeart/2005/8/layout/orgChart1"/>
    <dgm:cxn modelId="{9F6198C5-625A-4FAF-8482-1E94D2208091}" type="presParOf" srcId="{8506D8F7-DDAF-48F8-8D52-45FEA8B16BED}" destId="{532CBC8D-5FE4-45C6-BDBF-DB992662F331}" srcOrd="0" destOrd="0" presId="urn:microsoft.com/office/officeart/2005/8/layout/orgChart1"/>
    <dgm:cxn modelId="{3CD2EB5A-E527-41FE-B625-8E0C19E34D11}" type="presParOf" srcId="{532CBC8D-5FE4-45C6-BDBF-DB992662F331}" destId="{A827A9F0-E1B1-4C1B-8077-E2796346BE9E}" srcOrd="0" destOrd="0" presId="urn:microsoft.com/office/officeart/2005/8/layout/orgChart1"/>
    <dgm:cxn modelId="{EF8DF4B4-991D-4A71-B127-2348A4F167DC}" type="presParOf" srcId="{532CBC8D-5FE4-45C6-BDBF-DB992662F331}" destId="{B582BC54-FFD4-4D4B-8FB9-0BD97ECA3AAC}" srcOrd="1" destOrd="0" presId="urn:microsoft.com/office/officeart/2005/8/layout/orgChart1"/>
    <dgm:cxn modelId="{715EC2E4-4FCD-480E-AC24-AEFEB865CCA6}" type="presParOf" srcId="{8506D8F7-DDAF-48F8-8D52-45FEA8B16BED}" destId="{16F3DFDE-8DB6-4BD7-B411-B4F4ED93A27F}" srcOrd="1" destOrd="0" presId="urn:microsoft.com/office/officeart/2005/8/layout/orgChart1"/>
    <dgm:cxn modelId="{C4047DAC-CB3B-460A-890F-38AB21CCC3FA}" type="presParOf" srcId="{8506D8F7-DDAF-48F8-8D52-45FEA8B16BED}" destId="{008C48B2-B051-4D38-A8AC-4468604CB19D}" srcOrd="2" destOrd="0" presId="urn:microsoft.com/office/officeart/2005/8/layout/orgChart1"/>
    <dgm:cxn modelId="{439418F5-5D69-4253-B481-0181FF736D39}" type="presParOf" srcId="{26C493B3-5C71-42CA-93C5-B61DB387C1AA}" destId="{FB65863E-64E4-4715-AD40-EF7B76818AB2}" srcOrd="2" destOrd="0" presId="urn:microsoft.com/office/officeart/2005/8/layout/orgChart1"/>
    <dgm:cxn modelId="{3B5F769A-694E-452B-AC71-AF38DB9B1A7A}" type="presParOf" srcId="{26C493B3-5C71-42CA-93C5-B61DB387C1AA}" destId="{C7853512-09B3-4431-BF72-F3D9E008F7B2}" srcOrd="3" destOrd="0" presId="urn:microsoft.com/office/officeart/2005/8/layout/orgChart1"/>
    <dgm:cxn modelId="{181FA481-D935-4A7C-AA13-25C0456FD3D7}" type="presParOf" srcId="{C7853512-09B3-4431-BF72-F3D9E008F7B2}" destId="{0099882B-3E68-43FF-A7E6-B81F4CAA0424}" srcOrd="0" destOrd="0" presId="urn:microsoft.com/office/officeart/2005/8/layout/orgChart1"/>
    <dgm:cxn modelId="{765C155E-3770-4802-B8E9-AC8C9C65F5DA}" type="presParOf" srcId="{0099882B-3E68-43FF-A7E6-B81F4CAA0424}" destId="{ACABD1F4-CCDD-4A22-A7BA-1915A9F391BE}" srcOrd="0" destOrd="0" presId="urn:microsoft.com/office/officeart/2005/8/layout/orgChart1"/>
    <dgm:cxn modelId="{CD377D03-EBF0-46EC-BBF6-5EDFB0CE3AB6}" type="presParOf" srcId="{0099882B-3E68-43FF-A7E6-B81F4CAA0424}" destId="{E4428EE4-26B6-446E-AD4E-E710516159B8}" srcOrd="1" destOrd="0" presId="urn:microsoft.com/office/officeart/2005/8/layout/orgChart1"/>
    <dgm:cxn modelId="{E7A93B8F-7354-4B0D-8707-8AEA3364A656}" type="presParOf" srcId="{C7853512-09B3-4431-BF72-F3D9E008F7B2}" destId="{0AA2ED28-B5FF-4EF6-836A-69A525A10BAF}" srcOrd="1" destOrd="0" presId="urn:microsoft.com/office/officeart/2005/8/layout/orgChart1"/>
    <dgm:cxn modelId="{ECACB3B8-393E-419C-B162-7FF0092B0D4C}" type="presParOf" srcId="{C7853512-09B3-4431-BF72-F3D9E008F7B2}" destId="{A825E836-C56F-4D8D-98C3-81CD0B87E51F}" srcOrd="2" destOrd="0" presId="urn:microsoft.com/office/officeart/2005/8/layout/orgChart1"/>
    <dgm:cxn modelId="{ED6C4691-E97C-4DBF-961A-BF270EE4C617}" type="presParOf" srcId="{26C493B3-5C71-42CA-93C5-B61DB387C1AA}" destId="{0F99DCED-6F5F-4796-8739-ECEB00F3FA11}" srcOrd="4" destOrd="0" presId="urn:microsoft.com/office/officeart/2005/8/layout/orgChart1"/>
    <dgm:cxn modelId="{CD0415C9-DE21-4E05-B1C2-115B6609E5B6}" type="presParOf" srcId="{26C493B3-5C71-42CA-93C5-B61DB387C1AA}" destId="{4AF9C67B-ED7B-4DA9-A2F2-E966EFACB29A}" srcOrd="5" destOrd="0" presId="urn:microsoft.com/office/officeart/2005/8/layout/orgChart1"/>
    <dgm:cxn modelId="{49A0573D-CA3D-4FD5-A0D2-79C1DE9F1EB1}" type="presParOf" srcId="{4AF9C67B-ED7B-4DA9-A2F2-E966EFACB29A}" destId="{B5F1DD27-893C-4394-8357-DD0998BFF3A6}" srcOrd="0" destOrd="0" presId="urn:microsoft.com/office/officeart/2005/8/layout/orgChart1"/>
    <dgm:cxn modelId="{453FF709-1443-4946-BA44-A49FEB8953C2}" type="presParOf" srcId="{B5F1DD27-893C-4394-8357-DD0998BFF3A6}" destId="{1622F14E-E8A6-4BEB-A44D-11201740D5D8}" srcOrd="0" destOrd="0" presId="urn:microsoft.com/office/officeart/2005/8/layout/orgChart1"/>
    <dgm:cxn modelId="{EE7D5BCD-BE04-4FA5-91E7-36D33385F416}" type="presParOf" srcId="{B5F1DD27-893C-4394-8357-DD0998BFF3A6}" destId="{B0976E8A-EADC-460A-9AFC-AAF323426633}" srcOrd="1" destOrd="0" presId="urn:microsoft.com/office/officeart/2005/8/layout/orgChart1"/>
    <dgm:cxn modelId="{F476FD82-B2BD-456A-A893-E8A556B824A2}" type="presParOf" srcId="{4AF9C67B-ED7B-4DA9-A2F2-E966EFACB29A}" destId="{5911505A-B898-4C50-AAF8-F77598128278}" srcOrd="1" destOrd="0" presId="urn:microsoft.com/office/officeart/2005/8/layout/orgChart1"/>
    <dgm:cxn modelId="{35842D8E-AFCD-4D1C-8061-9730FA30E4A5}" type="presParOf" srcId="{4AF9C67B-ED7B-4DA9-A2F2-E966EFACB29A}" destId="{3B48B9F3-3D9E-48F7-97D2-DEBDD317C72D}" srcOrd="2" destOrd="0" presId="urn:microsoft.com/office/officeart/2005/8/layout/orgChart1"/>
    <dgm:cxn modelId="{EFBE03CC-B83A-4EAE-8D35-630584E16102}" type="presParOf" srcId="{26C493B3-5C71-42CA-93C5-B61DB387C1AA}" destId="{CD716B83-4166-469A-8413-0BFD04657B57}" srcOrd="6" destOrd="0" presId="urn:microsoft.com/office/officeart/2005/8/layout/orgChart1"/>
    <dgm:cxn modelId="{F946D6C3-5168-4EC2-A218-59393C928E78}" type="presParOf" srcId="{26C493B3-5C71-42CA-93C5-B61DB387C1AA}" destId="{1A2E303F-CB2E-4498-B6B2-C2D9B36DB8B0}" srcOrd="7" destOrd="0" presId="urn:microsoft.com/office/officeart/2005/8/layout/orgChart1"/>
    <dgm:cxn modelId="{9A6E7A9E-EC26-4A3E-B387-9C09B732FC28}" type="presParOf" srcId="{1A2E303F-CB2E-4498-B6B2-C2D9B36DB8B0}" destId="{D9C167D4-DD44-4042-BA41-AE0F3DFB87B4}" srcOrd="0" destOrd="0" presId="urn:microsoft.com/office/officeart/2005/8/layout/orgChart1"/>
    <dgm:cxn modelId="{4CA4ECD9-A674-444F-856F-89FD3E278CA7}" type="presParOf" srcId="{D9C167D4-DD44-4042-BA41-AE0F3DFB87B4}" destId="{7D25798A-DDD8-4F35-8AE3-599772622685}" srcOrd="0" destOrd="0" presId="urn:microsoft.com/office/officeart/2005/8/layout/orgChart1"/>
    <dgm:cxn modelId="{BC6C3F36-BB94-4F1D-B627-3E62476A1868}" type="presParOf" srcId="{D9C167D4-DD44-4042-BA41-AE0F3DFB87B4}" destId="{CE2FAB78-E72E-4992-B1E3-AEB8576E45AF}" srcOrd="1" destOrd="0" presId="urn:microsoft.com/office/officeart/2005/8/layout/orgChart1"/>
    <dgm:cxn modelId="{5B96AF42-D878-4B13-A2C7-02C7575C4AE1}" type="presParOf" srcId="{1A2E303F-CB2E-4498-B6B2-C2D9B36DB8B0}" destId="{5C607E7D-580A-433F-AE6A-35A6BB8AFE3B}" srcOrd="1" destOrd="0" presId="urn:microsoft.com/office/officeart/2005/8/layout/orgChart1"/>
    <dgm:cxn modelId="{25F53046-E8F3-47D3-8AD6-E5C26361F364}" type="presParOf" srcId="{1A2E303F-CB2E-4498-B6B2-C2D9B36DB8B0}" destId="{C1C16968-3C0E-4494-9C7A-BABE878CC358}" srcOrd="2" destOrd="0" presId="urn:microsoft.com/office/officeart/2005/8/layout/orgChart1"/>
    <dgm:cxn modelId="{CC6A95BC-7EA6-4BFC-AAA9-3FC75AEC9969}" type="presParOf" srcId="{695F1EA1-4E10-4EE1-A010-F1A2421B740F}" destId="{C314575F-6773-4323-84C1-CB7B9F2C823C}" srcOrd="2" destOrd="0" presId="urn:microsoft.com/office/officeart/2005/8/layout/orgChart1"/>
    <dgm:cxn modelId="{337C0F58-A52B-4853-87EF-C9CF079E00A9}" type="presParOf" srcId="{C80D6FD8-F0E3-4B9B-B753-D761A3A1332D}" destId="{F46ACC97-E07F-4468-866E-C5E4ECC64364}" srcOrd="2" destOrd="0" presId="urn:microsoft.com/office/officeart/2005/8/layout/orgChart1"/>
    <dgm:cxn modelId="{401FAF96-229B-428F-A81D-A4A2584FDA37}" type="presParOf" srcId="{B07178EB-0052-47B2-BA67-4815538E2DF7}" destId="{64323741-B040-4519-8AA8-18132B094CD7}" srcOrd="1" destOrd="0" presId="urn:microsoft.com/office/officeart/2005/8/layout/orgChart1"/>
    <dgm:cxn modelId="{C3C242A0-824B-4DA6-87AE-E2E78A43D66A}" type="presParOf" srcId="{64323741-B040-4519-8AA8-18132B094CD7}" destId="{DE03C8DB-DAB1-46FA-8FB5-397C2515625E}" srcOrd="0" destOrd="0" presId="urn:microsoft.com/office/officeart/2005/8/layout/orgChart1"/>
    <dgm:cxn modelId="{4538352A-C5C6-4188-B282-DFD5C806EBC2}" type="presParOf" srcId="{DE03C8DB-DAB1-46FA-8FB5-397C2515625E}" destId="{B4114575-855F-4C16-B53D-74723428F6DA}" srcOrd="0" destOrd="0" presId="urn:microsoft.com/office/officeart/2005/8/layout/orgChart1"/>
    <dgm:cxn modelId="{B28DA233-E3D3-415A-BD7D-C2ADF6C403C5}" type="presParOf" srcId="{DE03C8DB-DAB1-46FA-8FB5-397C2515625E}" destId="{20195AB6-7D0A-43F8-A70A-A3C4681EAB61}" srcOrd="1" destOrd="0" presId="urn:microsoft.com/office/officeart/2005/8/layout/orgChart1"/>
    <dgm:cxn modelId="{0F476DB9-89E4-42C0-A38B-2F1F3D61D7F6}" type="presParOf" srcId="{64323741-B040-4519-8AA8-18132B094CD7}" destId="{AD63D884-A712-4CFE-8271-0FA75016554D}" srcOrd="1" destOrd="0" presId="urn:microsoft.com/office/officeart/2005/8/layout/orgChart1"/>
    <dgm:cxn modelId="{320DB12D-055B-42A3-BD2C-EC62C6BFCAA1}" type="presParOf" srcId="{AD63D884-A712-4CFE-8271-0FA75016554D}" destId="{7647E780-C2A4-4250-B892-7E9EB36556F1}" srcOrd="0" destOrd="0" presId="urn:microsoft.com/office/officeart/2005/8/layout/orgChart1"/>
    <dgm:cxn modelId="{C1DC95CB-6E64-4800-9C24-0D0C11E57D01}" type="presParOf" srcId="{AD63D884-A712-4CFE-8271-0FA75016554D}" destId="{AEBB0010-0E98-4560-BE28-365D148DF2F0}" srcOrd="1" destOrd="0" presId="urn:microsoft.com/office/officeart/2005/8/layout/orgChart1"/>
    <dgm:cxn modelId="{4B4D72F7-D6BC-42FC-BFC4-079D8FD45147}" type="presParOf" srcId="{AEBB0010-0E98-4560-BE28-365D148DF2F0}" destId="{90FE462E-1F21-4611-B44C-A6FFFDF38D44}" srcOrd="0" destOrd="0" presId="urn:microsoft.com/office/officeart/2005/8/layout/orgChart1"/>
    <dgm:cxn modelId="{1A58518F-3BDB-417D-A1B5-7D306C2D31FB}" type="presParOf" srcId="{90FE462E-1F21-4611-B44C-A6FFFDF38D44}" destId="{5C138267-2945-42A1-9980-D25FAA0BC0B4}" srcOrd="0" destOrd="0" presId="urn:microsoft.com/office/officeart/2005/8/layout/orgChart1"/>
    <dgm:cxn modelId="{B87198C9-EBA3-499C-999A-06CCC363DA33}" type="presParOf" srcId="{90FE462E-1F21-4611-B44C-A6FFFDF38D44}" destId="{FA77CB56-7847-452F-BCB2-0A1707D7BE0B}" srcOrd="1" destOrd="0" presId="urn:microsoft.com/office/officeart/2005/8/layout/orgChart1"/>
    <dgm:cxn modelId="{53A6C9C5-4DC0-40D9-A35D-CBDAF8F103D8}" type="presParOf" srcId="{AEBB0010-0E98-4560-BE28-365D148DF2F0}" destId="{DA1250FD-84F5-4F5B-8B4D-E62388B65364}" srcOrd="1" destOrd="0" presId="urn:microsoft.com/office/officeart/2005/8/layout/orgChart1"/>
    <dgm:cxn modelId="{23347460-4FA2-4CCC-9A4E-B63DBA75C5F9}" type="presParOf" srcId="{DA1250FD-84F5-4F5B-8B4D-E62388B65364}" destId="{87E99F86-4E5E-4844-8686-0B10CFE7FD54}" srcOrd="0" destOrd="0" presId="urn:microsoft.com/office/officeart/2005/8/layout/orgChart1"/>
    <dgm:cxn modelId="{A87BD9D6-D580-43FC-9088-E6AD35E7D805}" type="presParOf" srcId="{DA1250FD-84F5-4F5B-8B4D-E62388B65364}" destId="{948641E9-0278-4683-8963-D2B577BCCF75}" srcOrd="1" destOrd="0" presId="urn:microsoft.com/office/officeart/2005/8/layout/orgChart1"/>
    <dgm:cxn modelId="{50DF01FB-8DC8-44D6-810D-B0B074A22CC1}" type="presParOf" srcId="{948641E9-0278-4683-8963-D2B577BCCF75}" destId="{67051BA0-E13B-4E86-B490-F8F168D3BD5C}" srcOrd="0" destOrd="0" presId="urn:microsoft.com/office/officeart/2005/8/layout/orgChart1"/>
    <dgm:cxn modelId="{30576470-7AFC-4A90-B297-B70E9FDC64F7}" type="presParOf" srcId="{67051BA0-E13B-4E86-B490-F8F168D3BD5C}" destId="{9E31A383-39AA-4212-B66C-0A0C2CB1B72C}" srcOrd="0" destOrd="0" presId="urn:microsoft.com/office/officeart/2005/8/layout/orgChart1"/>
    <dgm:cxn modelId="{04988152-F6A1-4DF0-A2E3-F054D92F23FF}" type="presParOf" srcId="{67051BA0-E13B-4E86-B490-F8F168D3BD5C}" destId="{14642FD3-496D-4789-86EA-21F5E1230F0A}" srcOrd="1" destOrd="0" presId="urn:microsoft.com/office/officeart/2005/8/layout/orgChart1"/>
    <dgm:cxn modelId="{5476DDAF-B2F1-47A0-A0DF-728ABC8DF68A}" type="presParOf" srcId="{948641E9-0278-4683-8963-D2B577BCCF75}" destId="{68EB667B-FFF6-4227-AA9D-CD961D9ADA66}" srcOrd="1" destOrd="0" presId="urn:microsoft.com/office/officeart/2005/8/layout/orgChart1"/>
    <dgm:cxn modelId="{2E1D2E1F-7D19-41B6-90DA-E1039D81DC1C}" type="presParOf" srcId="{68EB667B-FFF6-4227-AA9D-CD961D9ADA66}" destId="{6E508B41-B4CB-416B-B7E8-DC2BE4256A6A}" srcOrd="0" destOrd="0" presId="urn:microsoft.com/office/officeart/2005/8/layout/orgChart1"/>
    <dgm:cxn modelId="{1F45336C-EAF3-4715-9FD6-992276878815}" type="presParOf" srcId="{68EB667B-FFF6-4227-AA9D-CD961D9ADA66}" destId="{403B7293-F263-4728-AD5A-BD8DB52BF225}" srcOrd="1" destOrd="0" presId="urn:microsoft.com/office/officeart/2005/8/layout/orgChart1"/>
    <dgm:cxn modelId="{64229327-F6E1-4C53-8152-CD8A564E56EE}" type="presParOf" srcId="{403B7293-F263-4728-AD5A-BD8DB52BF225}" destId="{5861BADF-4FD5-4ED3-A8F7-8862B0D800DE}" srcOrd="0" destOrd="0" presId="urn:microsoft.com/office/officeart/2005/8/layout/orgChart1"/>
    <dgm:cxn modelId="{5B238EFF-929D-4D7C-9ADE-5F1882AA6F59}" type="presParOf" srcId="{5861BADF-4FD5-4ED3-A8F7-8862B0D800DE}" destId="{965D9E4A-100B-40DB-A06C-0291057D7CB3}" srcOrd="0" destOrd="0" presId="urn:microsoft.com/office/officeart/2005/8/layout/orgChart1"/>
    <dgm:cxn modelId="{475BD566-839F-4BED-A0EE-B817A61BB4D3}" type="presParOf" srcId="{5861BADF-4FD5-4ED3-A8F7-8862B0D800DE}" destId="{D237E9CD-FAF8-4D2F-8017-5615D06C0B70}" srcOrd="1" destOrd="0" presId="urn:microsoft.com/office/officeart/2005/8/layout/orgChart1"/>
    <dgm:cxn modelId="{3D0FB843-5B10-4EF3-B30F-73E080BEDE34}" type="presParOf" srcId="{403B7293-F263-4728-AD5A-BD8DB52BF225}" destId="{256BE360-79AC-4E79-ACF0-8C9ECD22410B}" srcOrd="1" destOrd="0" presId="urn:microsoft.com/office/officeart/2005/8/layout/orgChart1"/>
    <dgm:cxn modelId="{DC207F43-1378-41F1-BCD3-CBFD2684B4E1}" type="presParOf" srcId="{256BE360-79AC-4E79-ACF0-8C9ECD22410B}" destId="{9BEF64C4-DC23-4AB4-83A8-B126081A17D6}" srcOrd="0" destOrd="0" presId="urn:microsoft.com/office/officeart/2005/8/layout/orgChart1"/>
    <dgm:cxn modelId="{3CCBA8E2-FAD0-49E3-8071-915706996AA8}" type="presParOf" srcId="{256BE360-79AC-4E79-ACF0-8C9ECD22410B}" destId="{48CFBE7D-B2C1-4445-A2CC-6603FECB3030}" srcOrd="1" destOrd="0" presId="urn:microsoft.com/office/officeart/2005/8/layout/orgChart1"/>
    <dgm:cxn modelId="{A10C4655-18D4-428D-B8D7-E7E3115E6FA9}" type="presParOf" srcId="{48CFBE7D-B2C1-4445-A2CC-6603FECB3030}" destId="{66D5D22C-7844-46D9-8378-DC63AF1014F1}" srcOrd="0" destOrd="0" presId="urn:microsoft.com/office/officeart/2005/8/layout/orgChart1"/>
    <dgm:cxn modelId="{DBE76182-2D9E-489B-A372-D228A5A2174F}" type="presParOf" srcId="{66D5D22C-7844-46D9-8378-DC63AF1014F1}" destId="{1BF1E633-0517-413E-A411-0DFC86440698}" srcOrd="0" destOrd="0" presId="urn:microsoft.com/office/officeart/2005/8/layout/orgChart1"/>
    <dgm:cxn modelId="{682A2808-C8BB-4FA4-B64B-A98278B29F52}" type="presParOf" srcId="{66D5D22C-7844-46D9-8378-DC63AF1014F1}" destId="{C14109B8-5C5C-4EFC-B641-2117621D1062}" srcOrd="1" destOrd="0" presId="urn:microsoft.com/office/officeart/2005/8/layout/orgChart1"/>
    <dgm:cxn modelId="{4D6C5043-2DA6-4ADC-9571-931E5188E62B}" type="presParOf" srcId="{48CFBE7D-B2C1-4445-A2CC-6603FECB3030}" destId="{4F5D8242-886D-4E03-BF4E-3588A6F909A2}" srcOrd="1" destOrd="0" presId="urn:microsoft.com/office/officeart/2005/8/layout/orgChart1"/>
    <dgm:cxn modelId="{F7231E74-1148-41B9-A6B5-5C3303A3558A}" type="presParOf" srcId="{4F5D8242-886D-4E03-BF4E-3588A6F909A2}" destId="{127706EC-B88B-47F3-8117-9DFB8E6ACCE5}" srcOrd="0" destOrd="0" presId="urn:microsoft.com/office/officeart/2005/8/layout/orgChart1"/>
    <dgm:cxn modelId="{8759E76E-A47C-4F21-BB05-2CE70B0C10B3}" type="presParOf" srcId="{4F5D8242-886D-4E03-BF4E-3588A6F909A2}" destId="{EDEF3AD8-97A9-4DC7-9744-C5AF1F979EB2}" srcOrd="1" destOrd="0" presId="urn:microsoft.com/office/officeart/2005/8/layout/orgChart1"/>
    <dgm:cxn modelId="{12708828-A1DF-49F9-9E48-874C1756981A}" type="presParOf" srcId="{EDEF3AD8-97A9-4DC7-9744-C5AF1F979EB2}" destId="{8190141D-F2C1-4836-9411-DD00FBD62A5C}" srcOrd="0" destOrd="0" presId="urn:microsoft.com/office/officeart/2005/8/layout/orgChart1"/>
    <dgm:cxn modelId="{88AB3993-5B1A-4885-BFCF-C4A3C4B38004}" type="presParOf" srcId="{8190141D-F2C1-4836-9411-DD00FBD62A5C}" destId="{EA99744D-0178-4C7D-A92B-1E2B45FB78BC}" srcOrd="0" destOrd="0" presId="urn:microsoft.com/office/officeart/2005/8/layout/orgChart1"/>
    <dgm:cxn modelId="{6C8E4AF7-23BE-40E4-AA1E-96992FB4C9F9}" type="presParOf" srcId="{8190141D-F2C1-4836-9411-DD00FBD62A5C}" destId="{B97959E7-D0A8-4308-A817-8652E6FFE460}" srcOrd="1" destOrd="0" presId="urn:microsoft.com/office/officeart/2005/8/layout/orgChart1"/>
    <dgm:cxn modelId="{1A779BF0-7D8B-4692-A95B-8CB776EDECC7}" type="presParOf" srcId="{EDEF3AD8-97A9-4DC7-9744-C5AF1F979EB2}" destId="{68856FE9-36D7-4077-B50F-5E25B22349B3}" srcOrd="1" destOrd="0" presId="urn:microsoft.com/office/officeart/2005/8/layout/orgChart1"/>
    <dgm:cxn modelId="{61EC7860-4107-48A4-BC3D-FF8AFB489D70}" type="presParOf" srcId="{68856FE9-36D7-4077-B50F-5E25B22349B3}" destId="{6E510C7C-FC1B-4B7E-AE5E-5660EA7D1D4D}" srcOrd="0" destOrd="0" presId="urn:microsoft.com/office/officeart/2005/8/layout/orgChart1"/>
    <dgm:cxn modelId="{561B99C2-B5D0-4ABC-9A6C-555A69CDF1C8}" type="presParOf" srcId="{68856FE9-36D7-4077-B50F-5E25B22349B3}" destId="{5236DFAA-619F-4A7E-9E68-685A36F64DD4}" srcOrd="1" destOrd="0" presId="urn:microsoft.com/office/officeart/2005/8/layout/orgChart1"/>
    <dgm:cxn modelId="{8E2270CD-9B63-48BD-BD28-2E068C1C06FE}" type="presParOf" srcId="{5236DFAA-619F-4A7E-9E68-685A36F64DD4}" destId="{2396AC8F-771D-4484-9D69-450EAFE94C76}" srcOrd="0" destOrd="0" presId="urn:microsoft.com/office/officeart/2005/8/layout/orgChart1"/>
    <dgm:cxn modelId="{C1090CE1-F71F-4A88-BDFA-D37A47401D4D}" type="presParOf" srcId="{2396AC8F-771D-4484-9D69-450EAFE94C76}" destId="{943970F5-5247-4F8A-A3D0-907FFE4CC8C6}" srcOrd="0" destOrd="0" presId="urn:microsoft.com/office/officeart/2005/8/layout/orgChart1"/>
    <dgm:cxn modelId="{37320CC9-2FD1-4039-BF30-E5EAD582C732}" type="presParOf" srcId="{2396AC8F-771D-4484-9D69-450EAFE94C76}" destId="{0A992D60-7CC1-494F-9EE0-206D159B4CFE}" srcOrd="1" destOrd="0" presId="urn:microsoft.com/office/officeart/2005/8/layout/orgChart1"/>
    <dgm:cxn modelId="{3F313D43-7B13-4810-9800-F953B313D8A3}" type="presParOf" srcId="{5236DFAA-619F-4A7E-9E68-685A36F64DD4}" destId="{B3CA69DD-512C-4591-A443-82CA7BEDAF0C}" srcOrd="1" destOrd="0" presId="urn:microsoft.com/office/officeart/2005/8/layout/orgChart1"/>
    <dgm:cxn modelId="{7CA1C623-B451-4FAD-8294-DC9E68DC5667}" type="presParOf" srcId="{5236DFAA-619F-4A7E-9E68-685A36F64DD4}" destId="{C556A164-8CF5-4CD2-8C2A-6AEF3B81BA6E}" srcOrd="2" destOrd="0" presId="urn:microsoft.com/office/officeart/2005/8/layout/orgChart1"/>
    <dgm:cxn modelId="{C51B37B5-C0FA-4A48-B334-B5FF4E95692E}" type="presParOf" srcId="{EDEF3AD8-97A9-4DC7-9744-C5AF1F979EB2}" destId="{7CA11652-4164-4566-B4A4-B2C7D754DDF5}" srcOrd="2" destOrd="0" presId="urn:microsoft.com/office/officeart/2005/8/layout/orgChart1"/>
    <dgm:cxn modelId="{C583AAB8-5E63-45CD-B9C8-462580A03D56}" type="presParOf" srcId="{48CFBE7D-B2C1-4445-A2CC-6603FECB3030}" destId="{52929B10-FE78-473E-B4F4-321683E971AD}" srcOrd="2" destOrd="0" presId="urn:microsoft.com/office/officeart/2005/8/layout/orgChart1"/>
    <dgm:cxn modelId="{3CED1B55-1582-4931-914C-9EB4DE3BE44B}" type="presParOf" srcId="{403B7293-F263-4728-AD5A-BD8DB52BF225}" destId="{824C86D0-8744-4BB7-B681-097128E873D0}" srcOrd="2" destOrd="0" presId="urn:microsoft.com/office/officeart/2005/8/layout/orgChart1"/>
    <dgm:cxn modelId="{7E4591BB-5CA4-4025-8116-E03FC287FDFD}" type="presParOf" srcId="{68EB667B-FFF6-4227-AA9D-CD961D9ADA66}" destId="{D3F71A28-A8FD-4C46-AE65-E28B181227A9}" srcOrd="2" destOrd="0" presId="urn:microsoft.com/office/officeart/2005/8/layout/orgChart1"/>
    <dgm:cxn modelId="{E983520B-5167-4FA6-B8A2-4382CB68C901}" type="presParOf" srcId="{68EB667B-FFF6-4227-AA9D-CD961D9ADA66}" destId="{D049409F-2EC5-40BA-89D6-CD4732D847CC}" srcOrd="3" destOrd="0" presId="urn:microsoft.com/office/officeart/2005/8/layout/orgChart1"/>
    <dgm:cxn modelId="{3D209B9C-D712-4F0F-94FC-18CF13872B9A}" type="presParOf" srcId="{D049409F-2EC5-40BA-89D6-CD4732D847CC}" destId="{D6441BC8-FA0E-46CC-A226-777BCCADDE4A}" srcOrd="0" destOrd="0" presId="urn:microsoft.com/office/officeart/2005/8/layout/orgChart1"/>
    <dgm:cxn modelId="{8657FDB0-4D91-4531-83F0-1720506DA64A}" type="presParOf" srcId="{D6441BC8-FA0E-46CC-A226-777BCCADDE4A}" destId="{5F4BD879-5360-4975-AA13-B97AA2D7F9B2}" srcOrd="0" destOrd="0" presId="urn:microsoft.com/office/officeart/2005/8/layout/orgChart1"/>
    <dgm:cxn modelId="{95901BF1-9C3F-457B-914B-F80F24485353}" type="presParOf" srcId="{D6441BC8-FA0E-46CC-A226-777BCCADDE4A}" destId="{314219A5-EE6D-4F45-BE7F-421A21BBA349}" srcOrd="1" destOrd="0" presId="urn:microsoft.com/office/officeart/2005/8/layout/orgChart1"/>
    <dgm:cxn modelId="{41708823-3A70-470C-9E7C-E6CCAA341B31}" type="presParOf" srcId="{D049409F-2EC5-40BA-89D6-CD4732D847CC}" destId="{608FC67E-F972-43F7-B7CE-04A9D3A5D221}" srcOrd="1" destOrd="0" presId="urn:microsoft.com/office/officeart/2005/8/layout/orgChart1"/>
    <dgm:cxn modelId="{1682E623-93B0-4912-AB9B-E7488B4B1943}" type="presParOf" srcId="{608FC67E-F972-43F7-B7CE-04A9D3A5D221}" destId="{F43B14A0-35E8-4B1B-8CE9-77A6F7A480A2}" srcOrd="0" destOrd="0" presId="urn:microsoft.com/office/officeart/2005/8/layout/orgChart1"/>
    <dgm:cxn modelId="{5F785AFF-839F-495C-93DF-1B472DB82167}" type="presParOf" srcId="{608FC67E-F972-43F7-B7CE-04A9D3A5D221}" destId="{20D82DD9-81C8-4657-8212-4BC2D50C89C3}" srcOrd="1" destOrd="0" presId="urn:microsoft.com/office/officeart/2005/8/layout/orgChart1"/>
    <dgm:cxn modelId="{DA6E79AC-F589-48A3-951D-790D14B698E5}" type="presParOf" srcId="{20D82DD9-81C8-4657-8212-4BC2D50C89C3}" destId="{3270F2D9-985F-48F2-B343-60315AF5B8F0}" srcOrd="0" destOrd="0" presId="urn:microsoft.com/office/officeart/2005/8/layout/orgChart1"/>
    <dgm:cxn modelId="{895C9898-F88E-4738-A1F0-81DC904A551B}" type="presParOf" srcId="{3270F2D9-985F-48F2-B343-60315AF5B8F0}" destId="{4F08921E-83F5-4B5A-AA2C-145D2579BBCF}" srcOrd="0" destOrd="0" presId="urn:microsoft.com/office/officeart/2005/8/layout/orgChart1"/>
    <dgm:cxn modelId="{B9128C73-34F0-40B8-BDCA-B4872603AB0B}" type="presParOf" srcId="{3270F2D9-985F-48F2-B343-60315AF5B8F0}" destId="{67E90C60-78DC-498B-87FA-B6E425295258}" srcOrd="1" destOrd="0" presId="urn:microsoft.com/office/officeart/2005/8/layout/orgChart1"/>
    <dgm:cxn modelId="{71B0750B-95B3-4579-89AC-D266FD62E2E9}" type="presParOf" srcId="{20D82DD9-81C8-4657-8212-4BC2D50C89C3}" destId="{A441ECEB-F9BE-4542-B5C6-91D30399E035}" srcOrd="1" destOrd="0" presId="urn:microsoft.com/office/officeart/2005/8/layout/orgChart1"/>
    <dgm:cxn modelId="{92668A5C-CD5A-4FA7-B2E8-1E7219A9D382}" type="presParOf" srcId="{A441ECEB-F9BE-4542-B5C6-91D30399E035}" destId="{91794B8E-84BF-431C-BF7B-1BBA535F0C81}" srcOrd="0" destOrd="0" presId="urn:microsoft.com/office/officeart/2005/8/layout/orgChart1"/>
    <dgm:cxn modelId="{5644E88D-3D71-4EE3-B529-69B55BD851B5}" type="presParOf" srcId="{A441ECEB-F9BE-4542-B5C6-91D30399E035}" destId="{D685B342-FDA2-41D2-B160-523B88D3CA29}" srcOrd="1" destOrd="0" presId="urn:microsoft.com/office/officeart/2005/8/layout/orgChart1"/>
    <dgm:cxn modelId="{21965D89-9794-470E-BFEF-107315865C55}" type="presParOf" srcId="{D685B342-FDA2-41D2-B160-523B88D3CA29}" destId="{4DCF2F0A-1C86-45B6-9D80-FD4E37616B48}" srcOrd="0" destOrd="0" presId="urn:microsoft.com/office/officeart/2005/8/layout/orgChart1"/>
    <dgm:cxn modelId="{1497E3A7-8187-4C7D-94E8-5A977C8C746D}" type="presParOf" srcId="{4DCF2F0A-1C86-45B6-9D80-FD4E37616B48}" destId="{8FA09A71-6E25-48AF-B256-DD50997A2F95}" srcOrd="0" destOrd="0" presId="urn:microsoft.com/office/officeart/2005/8/layout/orgChart1"/>
    <dgm:cxn modelId="{3E7B1ECD-A690-43FB-AA48-5B7E1C924833}" type="presParOf" srcId="{4DCF2F0A-1C86-45B6-9D80-FD4E37616B48}" destId="{2812BDB1-7BF8-4D04-8DCC-9F8582F801AE}" srcOrd="1" destOrd="0" presId="urn:microsoft.com/office/officeart/2005/8/layout/orgChart1"/>
    <dgm:cxn modelId="{53141921-41AD-4E1A-BB9F-FFD004FD2BBA}" type="presParOf" srcId="{D685B342-FDA2-41D2-B160-523B88D3CA29}" destId="{B8F3DAD1-AFC6-4339-BF10-E2F375FECE3B}" srcOrd="1" destOrd="0" presId="urn:microsoft.com/office/officeart/2005/8/layout/orgChart1"/>
    <dgm:cxn modelId="{3797D679-A5D7-4CB7-88B1-AD396CD29C2F}" type="presParOf" srcId="{D685B342-FDA2-41D2-B160-523B88D3CA29}" destId="{AC709DE5-2B67-44B9-8401-A6D7C89F31B0}" srcOrd="2" destOrd="0" presId="urn:microsoft.com/office/officeart/2005/8/layout/orgChart1"/>
    <dgm:cxn modelId="{CD977D4A-E06A-4A3C-B7DC-AC19A390B8AC}" type="presParOf" srcId="{20D82DD9-81C8-4657-8212-4BC2D50C89C3}" destId="{5C9893A1-C5A6-43EE-92FE-4DD36BBBA048}" srcOrd="2" destOrd="0" presId="urn:microsoft.com/office/officeart/2005/8/layout/orgChart1"/>
    <dgm:cxn modelId="{8435408A-55F9-4689-8BD4-0C6DA3206706}" type="presParOf" srcId="{D049409F-2EC5-40BA-89D6-CD4732D847CC}" destId="{70E90AB9-E59F-4767-BB03-2C3C5EF2CDD1}" srcOrd="2" destOrd="0" presId="urn:microsoft.com/office/officeart/2005/8/layout/orgChart1"/>
    <dgm:cxn modelId="{A60E3B13-725C-4495-A79A-2019F1199636}" type="presParOf" srcId="{948641E9-0278-4683-8963-D2B577BCCF75}" destId="{22276BF0-15C4-46E7-BD73-B4F7853079CC}" srcOrd="2" destOrd="0" presId="urn:microsoft.com/office/officeart/2005/8/layout/orgChart1"/>
    <dgm:cxn modelId="{0C0C911A-736C-4CFB-BD90-EEF7B55519DE}" type="presParOf" srcId="{AEBB0010-0E98-4560-BE28-365D148DF2F0}" destId="{18AAF485-2140-45E7-9FB5-6CE269EFEB13}" srcOrd="2" destOrd="0" presId="urn:microsoft.com/office/officeart/2005/8/layout/orgChart1"/>
    <dgm:cxn modelId="{F83030A6-9E4B-47E0-9D33-45D5331BC7F3}" type="presParOf" srcId="{64323741-B040-4519-8AA8-18132B094CD7}" destId="{219391A8-FB2F-482E-B014-36BBE31E73AD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49574C-6FFA-4F60-9A52-B28EA0570374}" type="doc">
      <dgm:prSet loTypeId="urn:microsoft.com/office/officeart/2005/8/layout/orgChart1" loCatId="hierarchy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9041125E-FCA0-4898-A95C-3E494F33F370}">
      <dgm:prSet phldrT="[Text]"/>
      <dgm:spPr/>
      <dgm:t>
        <a:bodyPr/>
        <a:lstStyle/>
        <a:p>
          <a:r>
            <a:rPr lang="en-US" dirty="0" smtClean="0"/>
            <a:t>3</a:t>
          </a:r>
          <a:r>
            <a:rPr lang="en-US" baseline="30000" dirty="0" smtClean="0"/>
            <a:t>rd</a:t>
          </a:r>
          <a:r>
            <a:rPr lang="en-US" dirty="0" smtClean="0"/>
            <a:t> Room</a:t>
          </a:r>
          <a:endParaRPr lang="en-US" dirty="0"/>
        </a:p>
      </dgm:t>
    </dgm:pt>
    <dgm:pt modelId="{3143335F-FB36-45B9-BE9B-AABAF83F125B}" type="parTrans" cxnId="{B7D44548-3FB2-4809-AAD4-161732351E9E}">
      <dgm:prSet/>
      <dgm:spPr/>
      <dgm:t>
        <a:bodyPr/>
        <a:lstStyle/>
        <a:p>
          <a:endParaRPr lang="en-US"/>
        </a:p>
      </dgm:t>
    </dgm:pt>
    <dgm:pt modelId="{DF4996CE-B276-49A4-91E9-33C02CFF7969}" type="sibTrans" cxnId="{B7D44548-3FB2-4809-AAD4-161732351E9E}">
      <dgm:prSet/>
      <dgm:spPr/>
      <dgm:t>
        <a:bodyPr/>
        <a:lstStyle/>
        <a:p>
          <a:endParaRPr lang="en-US"/>
        </a:p>
      </dgm:t>
    </dgm:pt>
    <dgm:pt modelId="{CDD37057-7A13-4428-ADF8-1F630D623B2C}" type="asst">
      <dgm:prSet phldrT="[Text]"/>
      <dgm:spPr/>
      <dgm:t>
        <a:bodyPr/>
        <a:lstStyle/>
        <a:p>
          <a:r>
            <a:rPr lang="en-US" dirty="0" smtClean="0"/>
            <a:t>Attack/No Sword</a:t>
          </a:r>
          <a:endParaRPr lang="en-US" dirty="0"/>
        </a:p>
      </dgm:t>
    </dgm:pt>
    <dgm:pt modelId="{FFDE04AF-DCAB-44EA-BB66-20F41ADCDE1D}" type="parTrans" cxnId="{3AFAC2D7-902D-499C-AF35-0909340A9BD4}">
      <dgm:prSet/>
      <dgm:spPr/>
      <dgm:t>
        <a:bodyPr/>
        <a:lstStyle/>
        <a:p>
          <a:endParaRPr lang="en-US"/>
        </a:p>
      </dgm:t>
    </dgm:pt>
    <dgm:pt modelId="{AEFC8B1B-D9D9-4D4A-91FA-3BE577CB0AB5}" type="sibTrans" cxnId="{3AFAC2D7-902D-499C-AF35-0909340A9BD4}">
      <dgm:prSet/>
      <dgm:spPr/>
      <dgm:t>
        <a:bodyPr/>
        <a:lstStyle/>
        <a:p>
          <a:endParaRPr lang="en-US"/>
        </a:p>
      </dgm:t>
    </dgm:pt>
    <dgm:pt modelId="{DC210E81-686A-4529-A66D-E2FF84587E34}">
      <dgm:prSet phldrT="[Text]"/>
      <dgm:spPr/>
      <dgm:t>
        <a:bodyPr/>
        <a:lstStyle/>
        <a:p>
          <a:r>
            <a:rPr lang="en-US" dirty="0" smtClean="0"/>
            <a:t>Monster/Weak</a:t>
          </a:r>
          <a:endParaRPr lang="en-US" dirty="0"/>
        </a:p>
      </dgm:t>
    </dgm:pt>
    <dgm:pt modelId="{B07410FD-6F23-4353-9028-75FCB2A4D126}" type="parTrans" cxnId="{3241A72F-7DBB-4E98-A17C-D22B803920F6}">
      <dgm:prSet/>
      <dgm:spPr/>
      <dgm:t>
        <a:bodyPr/>
        <a:lstStyle/>
        <a:p>
          <a:endParaRPr lang="en-US"/>
        </a:p>
      </dgm:t>
    </dgm:pt>
    <dgm:pt modelId="{DD959595-DE1D-4CB1-90E1-FEBAE1CC4310}" type="sibTrans" cxnId="{3241A72F-7DBB-4E98-A17C-D22B803920F6}">
      <dgm:prSet/>
      <dgm:spPr/>
      <dgm:t>
        <a:bodyPr/>
        <a:lstStyle/>
        <a:p>
          <a:endParaRPr lang="en-US"/>
        </a:p>
      </dgm:t>
    </dgm:pt>
    <dgm:pt modelId="{E539BA9B-8BD8-4674-BAD7-969474F234B7}" type="asst">
      <dgm:prSet phldrT="[Text]"/>
      <dgm:spPr/>
      <dgm:t>
        <a:bodyPr/>
        <a:lstStyle/>
        <a:p>
          <a:r>
            <a:rPr lang="en-US" dirty="0" smtClean="0"/>
            <a:t>Talk/Sword</a:t>
          </a:r>
          <a:endParaRPr lang="en-US" dirty="0"/>
        </a:p>
      </dgm:t>
    </dgm:pt>
    <dgm:pt modelId="{BCEF201A-E454-4CD0-8955-8E0A22F88299}" type="parTrans" cxnId="{60CDE617-3803-4E4A-9B33-CB054E5A79FD}">
      <dgm:prSet/>
      <dgm:spPr/>
      <dgm:t>
        <a:bodyPr/>
        <a:lstStyle/>
        <a:p>
          <a:endParaRPr lang="en-US"/>
        </a:p>
      </dgm:t>
    </dgm:pt>
    <dgm:pt modelId="{8E54C08A-CAAE-4CD8-A030-0D256923E45F}" type="sibTrans" cxnId="{60CDE617-3803-4E4A-9B33-CB054E5A79FD}">
      <dgm:prSet/>
      <dgm:spPr/>
      <dgm:t>
        <a:bodyPr/>
        <a:lstStyle/>
        <a:p>
          <a:endParaRPr lang="en-US"/>
        </a:p>
      </dgm:t>
    </dgm:pt>
    <dgm:pt modelId="{462BAD2D-8DE2-47A4-8098-F618229168D7}" type="asst">
      <dgm:prSet phldrT="[Text]"/>
      <dgm:spPr/>
      <dgm:t>
        <a:bodyPr/>
        <a:lstStyle/>
        <a:p>
          <a:r>
            <a:rPr lang="en-US" dirty="0" smtClean="0"/>
            <a:t>Attack/Sword</a:t>
          </a:r>
          <a:endParaRPr lang="en-US" dirty="0"/>
        </a:p>
      </dgm:t>
    </dgm:pt>
    <dgm:pt modelId="{41785C57-7AFA-4E05-9F9E-18E0410467CB}" type="parTrans" cxnId="{29D623FD-B6CA-47B7-B3BC-50C63EAA0DDE}">
      <dgm:prSet/>
      <dgm:spPr/>
      <dgm:t>
        <a:bodyPr/>
        <a:lstStyle/>
        <a:p>
          <a:endParaRPr lang="en-US"/>
        </a:p>
      </dgm:t>
    </dgm:pt>
    <dgm:pt modelId="{9AB39941-10E7-4167-B95C-539A39BC9B97}" type="sibTrans" cxnId="{29D623FD-B6CA-47B7-B3BC-50C63EAA0DDE}">
      <dgm:prSet/>
      <dgm:spPr/>
      <dgm:t>
        <a:bodyPr/>
        <a:lstStyle/>
        <a:p>
          <a:endParaRPr lang="en-US"/>
        </a:p>
      </dgm:t>
    </dgm:pt>
    <dgm:pt modelId="{3DF5A107-B3D9-46AE-8498-A4CEA436BD2C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8AE98881-7D63-4B53-9426-BC93C9120567}" type="parTrans" cxnId="{FCDF4995-16D4-4E45-8EC1-1057E40E8915}">
      <dgm:prSet/>
      <dgm:spPr/>
      <dgm:t>
        <a:bodyPr/>
        <a:lstStyle/>
        <a:p>
          <a:endParaRPr lang="en-US"/>
        </a:p>
      </dgm:t>
    </dgm:pt>
    <dgm:pt modelId="{D2B3045D-329B-4A68-9DFB-7E60080BB6BC}" type="sibTrans" cxnId="{FCDF4995-16D4-4E45-8EC1-1057E40E8915}">
      <dgm:prSet/>
      <dgm:spPr/>
      <dgm:t>
        <a:bodyPr/>
        <a:lstStyle/>
        <a:p>
          <a:endParaRPr lang="en-US"/>
        </a:p>
      </dgm:t>
    </dgm:pt>
    <dgm:pt modelId="{9E879D02-E5BA-47E5-973C-1934A28BBD3E}">
      <dgm:prSet phldrT="[Text]"/>
      <dgm:spPr/>
      <dgm:t>
        <a:bodyPr/>
        <a:lstStyle/>
        <a:p>
          <a:r>
            <a:rPr lang="en-US" dirty="0" smtClean="0"/>
            <a:t>Leave/Dungeon</a:t>
          </a:r>
          <a:endParaRPr lang="en-US" dirty="0"/>
        </a:p>
      </dgm:t>
    </dgm:pt>
    <dgm:pt modelId="{7DB27745-8088-422E-B085-14AD4B3D5D85}" type="sibTrans" cxnId="{0425D65B-3367-4DFF-BB97-C8DDE222778E}">
      <dgm:prSet/>
      <dgm:spPr/>
      <dgm:t>
        <a:bodyPr/>
        <a:lstStyle/>
        <a:p>
          <a:endParaRPr lang="en-US"/>
        </a:p>
      </dgm:t>
    </dgm:pt>
    <dgm:pt modelId="{BB7732AA-A62A-43AD-8183-29B301E4A143}" type="parTrans" cxnId="{0425D65B-3367-4DFF-BB97-C8DDE222778E}">
      <dgm:prSet/>
      <dgm:spPr/>
      <dgm:t>
        <a:bodyPr/>
        <a:lstStyle/>
        <a:p>
          <a:endParaRPr lang="en-US"/>
        </a:p>
      </dgm:t>
    </dgm:pt>
    <dgm:pt modelId="{85C2CA60-81D1-45CA-82D4-2F707D704EAC}">
      <dgm:prSet phldrT="[Text]"/>
      <dgm:spPr/>
      <dgm:t>
        <a:bodyPr/>
        <a:lstStyle/>
        <a:p>
          <a:r>
            <a:rPr lang="en-US" dirty="0" smtClean="0"/>
            <a:t>Dialogue</a:t>
          </a:r>
          <a:endParaRPr lang="en-US" dirty="0"/>
        </a:p>
      </dgm:t>
    </dgm:pt>
    <dgm:pt modelId="{43771EDA-A027-4278-882A-7B44CE97852D}" type="parTrans" cxnId="{536A4138-02EA-4B16-A05F-BD6F4F104F60}">
      <dgm:prSet/>
      <dgm:spPr/>
      <dgm:t>
        <a:bodyPr/>
        <a:lstStyle/>
        <a:p>
          <a:endParaRPr lang="en-US"/>
        </a:p>
      </dgm:t>
    </dgm:pt>
    <dgm:pt modelId="{614C1F29-3EDD-4997-A298-67F246DA6E40}" type="sibTrans" cxnId="{536A4138-02EA-4B16-A05F-BD6F4F104F60}">
      <dgm:prSet/>
      <dgm:spPr/>
      <dgm:t>
        <a:bodyPr/>
        <a:lstStyle/>
        <a:p>
          <a:endParaRPr lang="en-US"/>
        </a:p>
      </dgm:t>
    </dgm:pt>
    <dgm:pt modelId="{2688F303-D9F7-4415-8588-CA22B8B2E819}">
      <dgm:prSet phldrT="[Text]"/>
      <dgm:spPr/>
      <dgm:t>
        <a:bodyPr/>
        <a:lstStyle/>
        <a:p>
          <a:r>
            <a:rPr lang="en-US" dirty="0" smtClean="0"/>
            <a:t>Ending</a:t>
          </a:r>
          <a:endParaRPr lang="en-US" dirty="0"/>
        </a:p>
      </dgm:t>
    </dgm:pt>
    <dgm:pt modelId="{D40E3EF4-F62A-4460-9C3B-4BF68EB981BC}" type="parTrans" cxnId="{72E22FEF-89F3-4D22-A587-EF063A5FC746}">
      <dgm:prSet/>
      <dgm:spPr/>
      <dgm:t>
        <a:bodyPr/>
        <a:lstStyle/>
        <a:p>
          <a:endParaRPr lang="en-US"/>
        </a:p>
      </dgm:t>
    </dgm:pt>
    <dgm:pt modelId="{B6F4067F-9C4E-4262-B355-9DD6044155E4}" type="sibTrans" cxnId="{72E22FEF-89F3-4D22-A587-EF063A5FC746}">
      <dgm:prSet/>
      <dgm:spPr/>
      <dgm:t>
        <a:bodyPr/>
        <a:lstStyle/>
        <a:p>
          <a:endParaRPr lang="en-US"/>
        </a:p>
      </dgm:t>
    </dgm:pt>
    <dgm:pt modelId="{3288D17D-23B3-4C61-86C6-D0006049E09D}" type="asst">
      <dgm:prSet phldrT="[Text]"/>
      <dgm:spPr/>
      <dgm:t>
        <a:bodyPr/>
        <a:lstStyle/>
        <a:p>
          <a:r>
            <a:rPr lang="en-US" dirty="0" smtClean="0"/>
            <a:t>Talk/No Sword</a:t>
          </a:r>
          <a:endParaRPr lang="en-US" dirty="0"/>
        </a:p>
      </dgm:t>
    </dgm:pt>
    <dgm:pt modelId="{5BCCD0F6-0E48-4C2B-A521-3D0F2724F313}" type="parTrans" cxnId="{C9A7B560-225B-494B-A9F8-8857C8B8A991}">
      <dgm:prSet/>
      <dgm:spPr/>
      <dgm:t>
        <a:bodyPr/>
        <a:lstStyle/>
        <a:p>
          <a:endParaRPr lang="en-US"/>
        </a:p>
      </dgm:t>
    </dgm:pt>
    <dgm:pt modelId="{E902819C-A989-4371-AB76-2D42B59449D2}" type="sibTrans" cxnId="{C9A7B560-225B-494B-A9F8-8857C8B8A991}">
      <dgm:prSet/>
      <dgm:spPr/>
      <dgm:t>
        <a:bodyPr/>
        <a:lstStyle/>
        <a:p>
          <a:endParaRPr lang="en-US"/>
        </a:p>
      </dgm:t>
    </dgm:pt>
    <dgm:pt modelId="{D2D9ECE7-D4A2-4010-8BA4-F439FDC8CAB8}" type="asst">
      <dgm:prSet phldrT="[Text]"/>
      <dgm:spPr/>
      <dgm:t>
        <a:bodyPr/>
        <a:lstStyle/>
        <a:p>
          <a:r>
            <a:rPr lang="en-US" dirty="0" smtClean="0"/>
            <a:t>Leave</a:t>
          </a:r>
          <a:endParaRPr lang="en-US" dirty="0"/>
        </a:p>
      </dgm:t>
    </dgm:pt>
    <dgm:pt modelId="{F3F87520-8F2F-4DC5-8C3C-246D57A8B31C}" type="parTrans" cxnId="{7FC210DE-5075-48DA-86C9-DDD71CAD266E}">
      <dgm:prSet/>
      <dgm:spPr/>
      <dgm:t>
        <a:bodyPr/>
        <a:lstStyle/>
        <a:p>
          <a:endParaRPr lang="en-US"/>
        </a:p>
      </dgm:t>
    </dgm:pt>
    <dgm:pt modelId="{F590D286-F1EA-4F34-B696-D68E7E1DE1D0}" type="sibTrans" cxnId="{7FC210DE-5075-48DA-86C9-DDD71CAD266E}">
      <dgm:prSet/>
      <dgm:spPr/>
      <dgm:t>
        <a:bodyPr/>
        <a:lstStyle/>
        <a:p>
          <a:endParaRPr lang="en-US"/>
        </a:p>
      </dgm:t>
    </dgm:pt>
    <dgm:pt modelId="{29BC331B-B8B4-4908-A399-B48EA85E2526}">
      <dgm:prSet phldrT="[Text]"/>
      <dgm:spPr/>
      <dgm:t>
        <a:bodyPr/>
        <a:lstStyle/>
        <a:p>
          <a:r>
            <a:rPr lang="en-US" dirty="0" smtClean="0"/>
            <a:t>Attack/No Sword</a:t>
          </a:r>
          <a:endParaRPr lang="en-US" dirty="0"/>
        </a:p>
      </dgm:t>
    </dgm:pt>
    <dgm:pt modelId="{08E1EEB1-15E3-4155-A3D2-231DADDF8A02}" type="parTrans" cxnId="{1C071EE8-9C3C-467E-979A-373FF8A51D05}">
      <dgm:prSet/>
      <dgm:spPr/>
      <dgm:t>
        <a:bodyPr/>
        <a:lstStyle/>
        <a:p>
          <a:endParaRPr lang="en-US"/>
        </a:p>
      </dgm:t>
    </dgm:pt>
    <dgm:pt modelId="{266A2B55-D5E5-4918-8897-FB2360E0324D}" type="sibTrans" cxnId="{1C071EE8-9C3C-467E-979A-373FF8A51D05}">
      <dgm:prSet/>
      <dgm:spPr/>
      <dgm:t>
        <a:bodyPr/>
        <a:lstStyle/>
        <a:p>
          <a:endParaRPr lang="en-US"/>
        </a:p>
      </dgm:t>
    </dgm:pt>
    <dgm:pt modelId="{76F80DF4-1079-460E-B7F8-BE9D6301836F}">
      <dgm:prSet phldrT="[Text]"/>
      <dgm:spPr/>
      <dgm:t>
        <a:bodyPr/>
        <a:lstStyle/>
        <a:p>
          <a:r>
            <a:rPr lang="en-US" dirty="0" smtClean="0"/>
            <a:t>Attack/Sword</a:t>
          </a:r>
          <a:endParaRPr lang="en-US" dirty="0"/>
        </a:p>
      </dgm:t>
    </dgm:pt>
    <dgm:pt modelId="{2DAB961A-EEE3-4FF8-B6E6-E0BBA1117ACE}" type="parTrans" cxnId="{180B4ED5-6BC2-4051-BF06-688E2E7D24E6}">
      <dgm:prSet/>
      <dgm:spPr/>
      <dgm:t>
        <a:bodyPr/>
        <a:lstStyle/>
        <a:p>
          <a:endParaRPr lang="en-US"/>
        </a:p>
      </dgm:t>
    </dgm:pt>
    <dgm:pt modelId="{6B2FAB64-FF9A-498E-B913-C432D3F6AD50}" type="sibTrans" cxnId="{180B4ED5-6BC2-4051-BF06-688E2E7D24E6}">
      <dgm:prSet/>
      <dgm:spPr/>
      <dgm:t>
        <a:bodyPr/>
        <a:lstStyle/>
        <a:p>
          <a:endParaRPr lang="en-US"/>
        </a:p>
      </dgm:t>
    </dgm:pt>
    <dgm:pt modelId="{DCA0392D-0720-406A-BB4A-8D88C361F5EE}">
      <dgm:prSet phldrT="[Text]"/>
      <dgm:spPr/>
      <dgm:t>
        <a:bodyPr/>
        <a:lstStyle/>
        <a:p>
          <a:r>
            <a:rPr lang="en-US" dirty="0" smtClean="0"/>
            <a:t>Talk/Sword</a:t>
          </a:r>
          <a:endParaRPr lang="en-US" dirty="0"/>
        </a:p>
      </dgm:t>
    </dgm:pt>
    <dgm:pt modelId="{42B1EE97-6784-4C93-B584-665C89CDF1DC}" type="parTrans" cxnId="{DC5EBD26-CAD9-4989-9683-E99430AC77E0}">
      <dgm:prSet/>
      <dgm:spPr/>
      <dgm:t>
        <a:bodyPr/>
        <a:lstStyle/>
        <a:p>
          <a:endParaRPr lang="en-US"/>
        </a:p>
      </dgm:t>
    </dgm:pt>
    <dgm:pt modelId="{30844CBD-6163-4AC7-BE87-9C327911BA2A}" type="sibTrans" cxnId="{DC5EBD26-CAD9-4989-9683-E99430AC77E0}">
      <dgm:prSet/>
      <dgm:spPr/>
      <dgm:t>
        <a:bodyPr/>
        <a:lstStyle/>
        <a:p>
          <a:endParaRPr lang="en-US"/>
        </a:p>
      </dgm:t>
    </dgm:pt>
    <dgm:pt modelId="{505602A6-9021-461A-A7AD-0A9A524C1B7B}">
      <dgm:prSet phldrT="[Text]"/>
      <dgm:spPr/>
      <dgm:t>
        <a:bodyPr/>
        <a:lstStyle/>
        <a:p>
          <a:r>
            <a:rPr lang="en-US" dirty="0" smtClean="0"/>
            <a:t>Talk/No Sword</a:t>
          </a:r>
          <a:endParaRPr lang="en-US" dirty="0"/>
        </a:p>
      </dgm:t>
    </dgm:pt>
    <dgm:pt modelId="{0B8777C3-B062-49AF-B2A8-B692DBFA3149}" type="parTrans" cxnId="{546D8BEC-F1ED-46DD-B596-170B69049655}">
      <dgm:prSet/>
      <dgm:spPr/>
      <dgm:t>
        <a:bodyPr/>
        <a:lstStyle/>
        <a:p>
          <a:endParaRPr lang="en-US"/>
        </a:p>
      </dgm:t>
    </dgm:pt>
    <dgm:pt modelId="{86E3C56D-AD91-4BE3-8C5D-30D86E6AA1E2}" type="sibTrans" cxnId="{546D8BEC-F1ED-46DD-B596-170B69049655}">
      <dgm:prSet/>
      <dgm:spPr/>
      <dgm:t>
        <a:bodyPr/>
        <a:lstStyle/>
        <a:p>
          <a:endParaRPr lang="en-US"/>
        </a:p>
      </dgm:t>
    </dgm:pt>
    <dgm:pt modelId="{AC5DB488-AD4F-4349-B29B-404BA148849B}">
      <dgm:prSet phldrT="[Text]"/>
      <dgm:spPr/>
      <dgm:t>
        <a:bodyPr/>
        <a:lstStyle/>
        <a:p>
          <a:r>
            <a:rPr lang="en-US" dirty="0" smtClean="0"/>
            <a:t>Leave/Monster</a:t>
          </a:r>
          <a:endParaRPr lang="en-US" dirty="0"/>
        </a:p>
      </dgm:t>
    </dgm:pt>
    <dgm:pt modelId="{553E40D9-051B-481A-A8F5-2D4EC9F765E4}" type="parTrans" cxnId="{B3058981-5801-42BE-BA4A-5BE1518F6E4F}">
      <dgm:prSet/>
      <dgm:spPr/>
      <dgm:t>
        <a:bodyPr/>
        <a:lstStyle/>
        <a:p>
          <a:endParaRPr lang="en-US"/>
        </a:p>
      </dgm:t>
    </dgm:pt>
    <dgm:pt modelId="{BB6B2262-B1A4-47C2-B34C-A35ABB3AB65E}" type="sibTrans" cxnId="{B3058981-5801-42BE-BA4A-5BE1518F6E4F}">
      <dgm:prSet/>
      <dgm:spPr/>
      <dgm:t>
        <a:bodyPr/>
        <a:lstStyle/>
        <a:p>
          <a:endParaRPr lang="en-US"/>
        </a:p>
      </dgm:t>
    </dgm:pt>
    <dgm:pt modelId="{FA2D20A9-BB4B-42F0-A16F-5AD25563FBAE}">
      <dgm:prSet phldrT="[Text]"/>
      <dgm:spPr/>
      <dgm:t>
        <a:bodyPr/>
        <a:lstStyle/>
        <a:p>
          <a:r>
            <a:rPr lang="en-US" dirty="0" smtClean="0"/>
            <a:t>Repelled/Dialogue</a:t>
          </a:r>
          <a:endParaRPr lang="en-US" dirty="0"/>
        </a:p>
      </dgm:t>
    </dgm:pt>
    <dgm:pt modelId="{68F36667-BF71-4862-AE13-F5FBC87496F8}" type="parTrans" cxnId="{DA16C24A-3B26-48C0-B25E-01F8C20E2F40}">
      <dgm:prSet/>
      <dgm:spPr/>
      <dgm:t>
        <a:bodyPr/>
        <a:lstStyle/>
        <a:p>
          <a:endParaRPr lang="en-US"/>
        </a:p>
      </dgm:t>
    </dgm:pt>
    <dgm:pt modelId="{E73E3939-DA05-40A6-866D-CC06A00FCD16}" type="sibTrans" cxnId="{DA16C24A-3B26-48C0-B25E-01F8C20E2F40}">
      <dgm:prSet/>
      <dgm:spPr/>
      <dgm:t>
        <a:bodyPr/>
        <a:lstStyle/>
        <a:p>
          <a:endParaRPr lang="en-US"/>
        </a:p>
      </dgm:t>
    </dgm:pt>
    <dgm:pt modelId="{70A13542-4A6F-4C09-B21B-1D3C40DFD015}">
      <dgm:prSet phldrT="[Text]"/>
      <dgm:spPr/>
      <dgm:t>
        <a:bodyPr/>
        <a:lstStyle/>
        <a:p>
          <a:r>
            <a:rPr lang="en-US" dirty="0" smtClean="0"/>
            <a:t>Monster Beaten</a:t>
          </a:r>
          <a:endParaRPr lang="en-US" dirty="0"/>
        </a:p>
      </dgm:t>
    </dgm:pt>
    <dgm:pt modelId="{2ED6BAF6-6C0C-43A4-91B9-22AA4FBE9D96}" type="parTrans" cxnId="{A4901DF3-9A97-4F78-9A23-82407A5FA734}">
      <dgm:prSet/>
      <dgm:spPr/>
      <dgm:t>
        <a:bodyPr/>
        <a:lstStyle/>
        <a:p>
          <a:endParaRPr lang="en-US"/>
        </a:p>
      </dgm:t>
    </dgm:pt>
    <dgm:pt modelId="{D2C06C2F-4450-4E93-AFDD-D21A12F218B8}" type="sibTrans" cxnId="{A4901DF3-9A97-4F78-9A23-82407A5FA734}">
      <dgm:prSet/>
      <dgm:spPr/>
      <dgm:t>
        <a:bodyPr/>
        <a:lstStyle/>
        <a:p>
          <a:endParaRPr lang="en-US"/>
        </a:p>
      </dgm:t>
    </dgm:pt>
    <dgm:pt modelId="{AC3DB2A8-255A-4699-A5C6-249BB33F9C85}">
      <dgm:prSet phldrT="[Text]"/>
      <dgm:spPr/>
      <dgm:t>
        <a:bodyPr/>
        <a:lstStyle/>
        <a:p>
          <a:r>
            <a:rPr lang="en-US" dirty="0" smtClean="0"/>
            <a:t>Monster Beaten</a:t>
          </a:r>
          <a:endParaRPr lang="en-US" dirty="0"/>
        </a:p>
      </dgm:t>
    </dgm:pt>
    <dgm:pt modelId="{98C0B12D-20F1-477F-9751-73BA3D347FE0}" type="parTrans" cxnId="{3CAF3407-9DA3-4274-8D25-5042B2A50208}">
      <dgm:prSet/>
      <dgm:spPr/>
      <dgm:t>
        <a:bodyPr/>
        <a:lstStyle/>
        <a:p>
          <a:endParaRPr lang="en-US"/>
        </a:p>
      </dgm:t>
    </dgm:pt>
    <dgm:pt modelId="{9F0BF024-DF01-42D0-ABAC-BD8386F994E6}" type="sibTrans" cxnId="{3CAF3407-9DA3-4274-8D25-5042B2A50208}">
      <dgm:prSet/>
      <dgm:spPr/>
      <dgm:t>
        <a:bodyPr/>
        <a:lstStyle/>
        <a:p>
          <a:endParaRPr lang="en-US"/>
        </a:p>
      </dgm:t>
    </dgm:pt>
    <dgm:pt modelId="{0EC94EEF-B680-4E73-8A3A-DE8D4C2062F1}">
      <dgm:prSet phldrT="[Text]"/>
      <dgm:spPr/>
      <dgm:t>
        <a:bodyPr/>
        <a:lstStyle/>
        <a:p>
          <a:r>
            <a:rPr lang="en-US" dirty="0" smtClean="0"/>
            <a:t>Monster Tells you to Leave</a:t>
          </a:r>
          <a:endParaRPr lang="en-US" dirty="0"/>
        </a:p>
      </dgm:t>
    </dgm:pt>
    <dgm:pt modelId="{C9AFA982-4889-4E4D-A99A-9D394307BD62}" type="parTrans" cxnId="{B081C531-70E0-4FA8-8E47-E9B9517A152C}">
      <dgm:prSet/>
      <dgm:spPr/>
      <dgm:t>
        <a:bodyPr/>
        <a:lstStyle/>
        <a:p>
          <a:endParaRPr lang="en-US"/>
        </a:p>
      </dgm:t>
    </dgm:pt>
    <dgm:pt modelId="{9A556B0C-D0CC-4E52-B36B-5E3984EAEA3F}" type="sibTrans" cxnId="{B081C531-70E0-4FA8-8E47-E9B9517A152C}">
      <dgm:prSet/>
      <dgm:spPr/>
      <dgm:t>
        <a:bodyPr/>
        <a:lstStyle/>
        <a:p>
          <a:endParaRPr lang="en-US"/>
        </a:p>
      </dgm:t>
    </dgm:pt>
    <dgm:pt modelId="{B512C276-79CF-4030-91BD-BA772FF74487}">
      <dgm:prSet phldrT="[Text]"/>
      <dgm:spPr/>
      <dgm:t>
        <a:bodyPr/>
        <a:lstStyle/>
        <a:p>
          <a:r>
            <a:rPr lang="en-US" dirty="0" smtClean="0"/>
            <a:t>Return to Options</a:t>
          </a:r>
          <a:endParaRPr lang="en-US" dirty="0"/>
        </a:p>
      </dgm:t>
    </dgm:pt>
    <dgm:pt modelId="{4EE1BE69-6C3D-4468-8B11-7E613CCF36EC}" type="parTrans" cxnId="{85384C11-4970-47BA-8337-F85CC1AFD969}">
      <dgm:prSet/>
      <dgm:spPr/>
      <dgm:t>
        <a:bodyPr/>
        <a:lstStyle/>
        <a:p>
          <a:endParaRPr lang="en-US"/>
        </a:p>
      </dgm:t>
    </dgm:pt>
    <dgm:pt modelId="{8BC90DF7-AA5C-41E7-B803-D66AA3557C7A}" type="sibTrans" cxnId="{85384C11-4970-47BA-8337-F85CC1AFD969}">
      <dgm:prSet/>
      <dgm:spPr/>
      <dgm:t>
        <a:bodyPr/>
        <a:lstStyle/>
        <a:p>
          <a:endParaRPr lang="en-US"/>
        </a:p>
      </dgm:t>
    </dgm:pt>
    <dgm:pt modelId="{4FE0B3BD-DB67-4C20-845C-23051A4710ED}">
      <dgm:prSet phldrT="[Text]"/>
      <dgm:spPr/>
      <dgm:t>
        <a:bodyPr/>
        <a:lstStyle/>
        <a:p>
          <a:r>
            <a:rPr lang="en-US" dirty="0" smtClean="0"/>
            <a:t>Back to Monster/Weak</a:t>
          </a:r>
          <a:endParaRPr lang="en-US" dirty="0"/>
        </a:p>
      </dgm:t>
    </dgm:pt>
    <dgm:pt modelId="{5AE1FB27-B668-4C36-A664-256276C1CCF6}" type="parTrans" cxnId="{0FF0C743-3E1D-49D0-8249-E80A37E71ACE}">
      <dgm:prSet/>
      <dgm:spPr/>
      <dgm:t>
        <a:bodyPr/>
        <a:lstStyle/>
        <a:p>
          <a:endParaRPr lang="en-US"/>
        </a:p>
      </dgm:t>
    </dgm:pt>
    <dgm:pt modelId="{C44C6E7B-4EC5-4674-B7CF-2F0FC557149C}" type="sibTrans" cxnId="{0FF0C743-3E1D-49D0-8249-E80A37E71ACE}">
      <dgm:prSet/>
      <dgm:spPr/>
      <dgm:t>
        <a:bodyPr/>
        <a:lstStyle/>
        <a:p>
          <a:endParaRPr lang="en-US"/>
        </a:p>
      </dgm:t>
    </dgm:pt>
    <dgm:pt modelId="{B07178EB-0052-47B2-BA67-4815538E2DF7}" type="pres">
      <dgm:prSet presAssocID="{C049574C-6FFA-4F60-9A52-B28EA057037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80D6FD8-F0E3-4B9B-B753-D761A3A1332D}" type="pres">
      <dgm:prSet presAssocID="{9041125E-FCA0-4898-A95C-3E494F33F370}" presName="hierRoot1" presStyleCnt="0">
        <dgm:presLayoutVars>
          <dgm:hierBranch val="init"/>
        </dgm:presLayoutVars>
      </dgm:prSet>
      <dgm:spPr/>
    </dgm:pt>
    <dgm:pt modelId="{FC4E54A2-527C-466C-A1CC-02CF57C0272B}" type="pres">
      <dgm:prSet presAssocID="{9041125E-FCA0-4898-A95C-3E494F33F370}" presName="rootComposite1" presStyleCnt="0"/>
      <dgm:spPr/>
    </dgm:pt>
    <dgm:pt modelId="{7994A8A2-095F-432B-9B46-C0320EEBF007}" type="pres">
      <dgm:prSet presAssocID="{9041125E-FCA0-4898-A95C-3E494F33F370}" presName="rootText1" presStyleLbl="node0" presStyleIdx="0" presStyleCnt="7" custScaleX="39116" custScaleY="44259" custLinFactX="-41968" custLinFactNeighborX="-100000" custLinFactNeighborY="3027">
        <dgm:presLayoutVars>
          <dgm:chPref val="3"/>
        </dgm:presLayoutVars>
      </dgm:prSet>
      <dgm:spPr/>
    </dgm:pt>
    <dgm:pt modelId="{B47A2479-09EF-47EE-9115-3FB980D67343}" type="pres">
      <dgm:prSet presAssocID="{9041125E-FCA0-4898-A95C-3E494F33F370}" presName="rootConnector1" presStyleLbl="node1" presStyleIdx="0" presStyleCnt="0"/>
      <dgm:spPr/>
    </dgm:pt>
    <dgm:pt modelId="{586B3B4D-9AB2-451B-9AF9-1D59A9C34363}" type="pres">
      <dgm:prSet presAssocID="{9041125E-FCA0-4898-A95C-3E494F33F370}" presName="hierChild2" presStyleCnt="0"/>
      <dgm:spPr/>
    </dgm:pt>
    <dgm:pt modelId="{10BC8BDB-5F4A-4A46-BA7C-B7BDC904896B}" type="pres">
      <dgm:prSet presAssocID="{8AE98881-7D63-4B53-9426-BC93C9120567}" presName="Name37" presStyleLbl="parChTrans1D2" presStyleIdx="0" presStyleCnt="7" custSzX="1768650" custSzY="711873"/>
      <dgm:spPr/>
    </dgm:pt>
    <dgm:pt modelId="{695F1EA1-4E10-4EE1-A010-F1A2421B740F}" type="pres">
      <dgm:prSet presAssocID="{3DF5A107-B3D9-46AE-8498-A4CEA436BD2C}" presName="hierRoot2" presStyleCnt="0">
        <dgm:presLayoutVars>
          <dgm:hierBranch val="init"/>
        </dgm:presLayoutVars>
      </dgm:prSet>
      <dgm:spPr/>
    </dgm:pt>
    <dgm:pt modelId="{1A48B53A-22DE-42AA-8E01-AEE1A45FA41A}" type="pres">
      <dgm:prSet presAssocID="{3DF5A107-B3D9-46AE-8498-A4CEA436BD2C}" presName="rootComposite" presStyleCnt="0"/>
      <dgm:spPr/>
    </dgm:pt>
    <dgm:pt modelId="{25FB2AA0-3397-406F-8D97-31485A611B2E}" type="pres">
      <dgm:prSet presAssocID="{3DF5A107-B3D9-46AE-8498-A4CEA436BD2C}" presName="rootText" presStyleLbl="node2" presStyleIdx="0" presStyleCnt="7" custScaleX="58377" custScaleY="36324" custLinFactX="-58465" custLinFactNeighborX="-100000" custLinFactNeighborY="-1708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B8FA14-4F97-4224-8702-504F32EF01E7}" type="pres">
      <dgm:prSet presAssocID="{3DF5A107-B3D9-46AE-8498-A4CEA436BD2C}" presName="rootConnector" presStyleLbl="node2" presStyleIdx="0" presStyleCnt="7"/>
      <dgm:spPr/>
      <dgm:t>
        <a:bodyPr/>
        <a:lstStyle/>
        <a:p>
          <a:endParaRPr lang="en-US"/>
        </a:p>
      </dgm:t>
    </dgm:pt>
    <dgm:pt modelId="{0E69E46D-D1E6-43E9-8E16-14740E821EB7}" type="pres">
      <dgm:prSet presAssocID="{3DF5A107-B3D9-46AE-8498-A4CEA436BD2C}" presName="hierChild4" presStyleCnt="0"/>
      <dgm:spPr/>
    </dgm:pt>
    <dgm:pt modelId="{5DF0B795-FC13-4F4D-82A0-843B21663923}" type="pres">
      <dgm:prSet presAssocID="{B07410FD-6F23-4353-9028-75FCB2A4D126}" presName="Name37" presStyleLbl="parChTrans1D3" presStyleIdx="0" presStyleCnt="3" custSzX="107711" custSzY="413513"/>
      <dgm:spPr/>
    </dgm:pt>
    <dgm:pt modelId="{3A9A07EC-AF05-4160-82F5-92931DEF304D}" type="pres">
      <dgm:prSet presAssocID="{DC210E81-686A-4529-A66D-E2FF84587E34}" presName="hierRoot2" presStyleCnt="0">
        <dgm:presLayoutVars>
          <dgm:hierBranch val="init"/>
        </dgm:presLayoutVars>
      </dgm:prSet>
      <dgm:spPr/>
    </dgm:pt>
    <dgm:pt modelId="{B84EF46E-A03C-40DD-80D7-42ADF5F50B22}" type="pres">
      <dgm:prSet presAssocID="{DC210E81-686A-4529-A66D-E2FF84587E34}" presName="rootComposite" presStyleCnt="0"/>
      <dgm:spPr/>
    </dgm:pt>
    <dgm:pt modelId="{23B0AD7C-1C68-4404-BC36-BACDCA3C093C}" type="pres">
      <dgm:prSet presAssocID="{DC210E81-686A-4529-A66D-E2FF84587E34}" presName="rootText" presStyleLbl="node3" presStyleIdx="0" presStyleCnt="3" custScaleX="70039" custScaleY="50537" custLinFactX="-83433" custLinFactNeighborX="-100000" custLinFactNeighborY="-3600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0A68BA3-F219-43D6-A9C5-30FC849A38F5}" type="pres">
      <dgm:prSet presAssocID="{DC210E81-686A-4529-A66D-E2FF84587E34}" presName="rootConnector" presStyleLbl="node3" presStyleIdx="0" presStyleCnt="3"/>
      <dgm:spPr/>
    </dgm:pt>
    <dgm:pt modelId="{980939EA-064E-4998-9143-5B80ADAF6DB8}" type="pres">
      <dgm:prSet presAssocID="{DC210E81-686A-4529-A66D-E2FF84587E34}" presName="hierChild4" presStyleCnt="0"/>
      <dgm:spPr/>
    </dgm:pt>
    <dgm:pt modelId="{26C493B3-5C71-42CA-93C5-B61DB387C1AA}" type="pres">
      <dgm:prSet presAssocID="{DC210E81-686A-4529-A66D-E2FF84587E34}" presName="hierChild5" presStyleCnt="0"/>
      <dgm:spPr/>
    </dgm:pt>
    <dgm:pt modelId="{A4439C32-AA00-4600-A7C4-419248DD41BD}" type="pres">
      <dgm:prSet presAssocID="{FFDE04AF-DCAB-44EA-BB66-20F41ADCDE1D}" presName="Name111" presStyleLbl="parChTrans1D4" presStyleIdx="0" presStyleCnt="5" custSzX="415656" custSzY="665508"/>
      <dgm:spPr/>
    </dgm:pt>
    <dgm:pt modelId="{8506D8F7-DDAF-48F8-8D52-45FEA8B16BED}" type="pres">
      <dgm:prSet presAssocID="{CDD37057-7A13-4428-ADF8-1F630D623B2C}" presName="hierRoot3" presStyleCnt="0">
        <dgm:presLayoutVars>
          <dgm:hierBranch val="init"/>
        </dgm:presLayoutVars>
      </dgm:prSet>
      <dgm:spPr/>
    </dgm:pt>
    <dgm:pt modelId="{532CBC8D-5FE4-45C6-BDBF-DB992662F331}" type="pres">
      <dgm:prSet presAssocID="{CDD37057-7A13-4428-ADF8-1F630D623B2C}" presName="rootComposite3" presStyleCnt="0"/>
      <dgm:spPr/>
    </dgm:pt>
    <dgm:pt modelId="{A827A9F0-E1B1-4C1B-8077-E2796346BE9E}" type="pres">
      <dgm:prSet presAssocID="{CDD37057-7A13-4428-ADF8-1F630D623B2C}" presName="rootText3" presStyleLbl="asst3" presStyleIdx="0" presStyleCnt="5" custScaleX="61785" custScaleY="36435" custLinFactNeighborX="49469" custLinFactNeighborY="-7221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582BC54-FFD4-4D4B-8FB9-0BD97ECA3AAC}" type="pres">
      <dgm:prSet presAssocID="{CDD37057-7A13-4428-ADF8-1F630D623B2C}" presName="rootConnector3" presStyleLbl="asst3" presStyleIdx="0" presStyleCnt="5"/>
      <dgm:spPr/>
    </dgm:pt>
    <dgm:pt modelId="{16F3DFDE-8DB6-4BD7-B411-B4F4ED93A27F}" type="pres">
      <dgm:prSet presAssocID="{CDD37057-7A13-4428-ADF8-1F630D623B2C}" presName="hierChild6" presStyleCnt="0"/>
      <dgm:spPr/>
    </dgm:pt>
    <dgm:pt modelId="{008C48B2-B051-4D38-A8AC-4468604CB19D}" type="pres">
      <dgm:prSet presAssocID="{CDD37057-7A13-4428-ADF8-1F630D623B2C}" presName="hierChild7" presStyleCnt="0"/>
      <dgm:spPr/>
    </dgm:pt>
    <dgm:pt modelId="{FB65863E-64E4-4715-AD40-EF7B76818AB2}" type="pres">
      <dgm:prSet presAssocID="{41785C57-7AFA-4E05-9F9E-18E0410467CB}" presName="Name111" presStyleLbl="parChTrans1D4" presStyleIdx="1" presStyleCnt="5" custSzX="697755" custSzY="681384"/>
      <dgm:spPr/>
    </dgm:pt>
    <dgm:pt modelId="{C7853512-09B3-4431-BF72-F3D9E008F7B2}" type="pres">
      <dgm:prSet presAssocID="{462BAD2D-8DE2-47A4-8098-F618229168D7}" presName="hierRoot3" presStyleCnt="0">
        <dgm:presLayoutVars>
          <dgm:hierBranch val="init"/>
        </dgm:presLayoutVars>
      </dgm:prSet>
      <dgm:spPr/>
    </dgm:pt>
    <dgm:pt modelId="{0099882B-3E68-43FF-A7E6-B81F4CAA0424}" type="pres">
      <dgm:prSet presAssocID="{462BAD2D-8DE2-47A4-8098-F618229168D7}" presName="rootComposite3" presStyleCnt="0"/>
      <dgm:spPr/>
    </dgm:pt>
    <dgm:pt modelId="{ACABD1F4-CCDD-4A22-A7BA-1915A9F391BE}" type="pres">
      <dgm:prSet presAssocID="{462BAD2D-8DE2-47A4-8098-F618229168D7}" presName="rootText3" presStyleLbl="asst3" presStyleIdx="1" presStyleCnt="5" custScaleX="66252" custScaleY="31282" custLinFactY="-19079" custLinFactNeighborX="-45879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4428EE4-26B6-446E-AD4E-E710516159B8}" type="pres">
      <dgm:prSet presAssocID="{462BAD2D-8DE2-47A4-8098-F618229168D7}" presName="rootConnector3" presStyleLbl="asst3" presStyleIdx="1" presStyleCnt="5"/>
      <dgm:spPr/>
    </dgm:pt>
    <dgm:pt modelId="{0AA2ED28-B5FF-4EF6-836A-69A525A10BAF}" type="pres">
      <dgm:prSet presAssocID="{462BAD2D-8DE2-47A4-8098-F618229168D7}" presName="hierChild6" presStyleCnt="0"/>
      <dgm:spPr/>
    </dgm:pt>
    <dgm:pt modelId="{A825E836-C56F-4D8D-98C3-81CD0B87E51F}" type="pres">
      <dgm:prSet presAssocID="{462BAD2D-8DE2-47A4-8098-F618229168D7}" presName="hierChild7" presStyleCnt="0"/>
      <dgm:spPr/>
    </dgm:pt>
    <dgm:pt modelId="{0F99DCED-6F5F-4796-8739-ECEB00F3FA11}" type="pres">
      <dgm:prSet presAssocID="{BCEF201A-E454-4CD0-8955-8E0A22F88299}" presName="Name111" presStyleLbl="parChTrans1D4" presStyleIdx="2" presStyleCnt="5" custSzX="329013" custSzY="1592666"/>
      <dgm:spPr/>
    </dgm:pt>
    <dgm:pt modelId="{4AF9C67B-ED7B-4DA9-A2F2-E966EFACB29A}" type="pres">
      <dgm:prSet presAssocID="{E539BA9B-8BD8-4674-BAD7-969474F234B7}" presName="hierRoot3" presStyleCnt="0">
        <dgm:presLayoutVars>
          <dgm:hierBranch val="init"/>
        </dgm:presLayoutVars>
      </dgm:prSet>
      <dgm:spPr/>
    </dgm:pt>
    <dgm:pt modelId="{B5F1DD27-893C-4394-8357-DD0998BFF3A6}" type="pres">
      <dgm:prSet presAssocID="{E539BA9B-8BD8-4674-BAD7-969474F234B7}" presName="rootComposite3" presStyleCnt="0"/>
      <dgm:spPr/>
    </dgm:pt>
    <dgm:pt modelId="{1622F14E-E8A6-4BEB-A44D-11201740D5D8}" type="pres">
      <dgm:prSet presAssocID="{E539BA9B-8BD8-4674-BAD7-969474F234B7}" presName="rootText3" presStyleLbl="asst3" presStyleIdx="2" presStyleCnt="5" custScaleX="52995" custScaleY="32020" custLinFactY="-67624" custLinFactNeighborX="46930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0976E8A-EADC-460A-9AFC-AAF323426633}" type="pres">
      <dgm:prSet presAssocID="{E539BA9B-8BD8-4674-BAD7-969474F234B7}" presName="rootConnector3" presStyleLbl="asst3" presStyleIdx="2" presStyleCnt="5"/>
      <dgm:spPr/>
    </dgm:pt>
    <dgm:pt modelId="{5911505A-B898-4C50-AAF8-F77598128278}" type="pres">
      <dgm:prSet presAssocID="{E539BA9B-8BD8-4674-BAD7-969474F234B7}" presName="hierChild6" presStyleCnt="0"/>
      <dgm:spPr/>
    </dgm:pt>
    <dgm:pt modelId="{3B48B9F3-3D9E-48F7-97D2-DEBDD317C72D}" type="pres">
      <dgm:prSet presAssocID="{E539BA9B-8BD8-4674-BAD7-969474F234B7}" presName="hierChild7" presStyleCnt="0"/>
      <dgm:spPr/>
    </dgm:pt>
    <dgm:pt modelId="{D72CBC9F-CE07-421A-88DE-7AEA50F9E327}" type="pres">
      <dgm:prSet presAssocID="{5BCCD0F6-0E48-4C2B-A521-3D0F2724F313}" presName="Name111" presStyleLbl="parChTrans1D4" presStyleIdx="3" presStyleCnt="5"/>
      <dgm:spPr/>
    </dgm:pt>
    <dgm:pt modelId="{4CB5DE57-AFCA-4121-967A-F483B18AE005}" type="pres">
      <dgm:prSet presAssocID="{3288D17D-23B3-4C61-86C6-D0006049E09D}" presName="hierRoot3" presStyleCnt="0">
        <dgm:presLayoutVars>
          <dgm:hierBranch val="init"/>
        </dgm:presLayoutVars>
      </dgm:prSet>
      <dgm:spPr/>
    </dgm:pt>
    <dgm:pt modelId="{B5703698-174F-45E1-88C0-346B6DED84A5}" type="pres">
      <dgm:prSet presAssocID="{3288D17D-23B3-4C61-86C6-D0006049E09D}" presName="rootComposite3" presStyleCnt="0"/>
      <dgm:spPr/>
    </dgm:pt>
    <dgm:pt modelId="{04B9A6A1-776C-49A2-885E-054789C0E482}" type="pres">
      <dgm:prSet presAssocID="{3288D17D-23B3-4C61-86C6-D0006049E09D}" presName="rootText3" presStyleLbl="asst3" presStyleIdx="3" presStyleCnt="5" custScaleX="60507" custScaleY="42959" custLinFactY="-13345" custLinFactNeighborX="-50608" custLinFactNeighborY="-100000">
        <dgm:presLayoutVars>
          <dgm:chPref val="3"/>
        </dgm:presLayoutVars>
      </dgm:prSet>
      <dgm:spPr/>
    </dgm:pt>
    <dgm:pt modelId="{88407103-E4F4-4B37-9756-36CBDDA8C632}" type="pres">
      <dgm:prSet presAssocID="{3288D17D-23B3-4C61-86C6-D0006049E09D}" presName="rootConnector3" presStyleLbl="asst3" presStyleIdx="3" presStyleCnt="5"/>
      <dgm:spPr/>
    </dgm:pt>
    <dgm:pt modelId="{222D5CAA-9FD4-4D03-AAF0-B7CB41625891}" type="pres">
      <dgm:prSet presAssocID="{3288D17D-23B3-4C61-86C6-D0006049E09D}" presName="hierChild6" presStyleCnt="0"/>
      <dgm:spPr/>
    </dgm:pt>
    <dgm:pt modelId="{C660FA9C-B522-45FF-ACF3-73EB144E7C99}" type="pres">
      <dgm:prSet presAssocID="{3288D17D-23B3-4C61-86C6-D0006049E09D}" presName="hierChild7" presStyleCnt="0"/>
      <dgm:spPr/>
    </dgm:pt>
    <dgm:pt modelId="{E4A8271A-1E47-4525-8A40-93B8DEF739A4}" type="pres">
      <dgm:prSet presAssocID="{F3F87520-8F2F-4DC5-8C3C-246D57A8B31C}" presName="Name111" presStyleLbl="parChTrans1D4" presStyleIdx="4" presStyleCnt="5"/>
      <dgm:spPr/>
    </dgm:pt>
    <dgm:pt modelId="{670E3E09-6BB6-4962-B6A7-B5D4125AEF80}" type="pres">
      <dgm:prSet presAssocID="{D2D9ECE7-D4A2-4010-8BA4-F439FDC8CAB8}" presName="hierRoot3" presStyleCnt="0">
        <dgm:presLayoutVars>
          <dgm:hierBranch val="init"/>
        </dgm:presLayoutVars>
      </dgm:prSet>
      <dgm:spPr/>
    </dgm:pt>
    <dgm:pt modelId="{B9F4E629-87B7-4883-BA1B-23CCA78A0FB3}" type="pres">
      <dgm:prSet presAssocID="{D2D9ECE7-D4A2-4010-8BA4-F439FDC8CAB8}" presName="rootComposite3" presStyleCnt="0"/>
      <dgm:spPr/>
    </dgm:pt>
    <dgm:pt modelId="{5B568CCA-0797-4A5A-A487-846A1419CEDD}" type="pres">
      <dgm:prSet presAssocID="{D2D9ECE7-D4A2-4010-8BA4-F439FDC8CAB8}" presName="rootText3" presStyleLbl="asst3" presStyleIdx="4" presStyleCnt="5" custScaleX="43415" custScaleY="29750" custLinFactY="-100000" custLinFactNeighborX="52041" custLinFactNeighborY="-110088">
        <dgm:presLayoutVars>
          <dgm:chPref val="3"/>
        </dgm:presLayoutVars>
      </dgm:prSet>
      <dgm:spPr/>
    </dgm:pt>
    <dgm:pt modelId="{9BCE65C4-4BC4-4BFA-B659-405819428ED0}" type="pres">
      <dgm:prSet presAssocID="{D2D9ECE7-D4A2-4010-8BA4-F439FDC8CAB8}" presName="rootConnector3" presStyleLbl="asst3" presStyleIdx="4" presStyleCnt="5"/>
      <dgm:spPr/>
    </dgm:pt>
    <dgm:pt modelId="{B4235F0B-C44D-4E41-A542-5714193DF678}" type="pres">
      <dgm:prSet presAssocID="{D2D9ECE7-D4A2-4010-8BA4-F439FDC8CAB8}" presName="hierChild6" presStyleCnt="0"/>
      <dgm:spPr/>
    </dgm:pt>
    <dgm:pt modelId="{4FBC3F49-C688-4A47-BFD7-C65F694B6588}" type="pres">
      <dgm:prSet presAssocID="{D2D9ECE7-D4A2-4010-8BA4-F439FDC8CAB8}" presName="hierChild7" presStyleCnt="0"/>
      <dgm:spPr/>
    </dgm:pt>
    <dgm:pt modelId="{C314575F-6773-4323-84C1-CB7B9F2C823C}" type="pres">
      <dgm:prSet presAssocID="{3DF5A107-B3D9-46AE-8498-A4CEA436BD2C}" presName="hierChild5" presStyleCnt="0"/>
      <dgm:spPr/>
    </dgm:pt>
    <dgm:pt modelId="{F46ACC97-E07F-4468-866E-C5E4ECC64364}" type="pres">
      <dgm:prSet presAssocID="{9041125E-FCA0-4898-A95C-3E494F33F370}" presName="hierChild3" presStyleCnt="0"/>
      <dgm:spPr/>
    </dgm:pt>
    <dgm:pt modelId="{64323741-B040-4519-8AA8-18132B094CD7}" type="pres">
      <dgm:prSet presAssocID="{9E879D02-E5BA-47E5-973C-1934A28BBD3E}" presName="hierRoot1" presStyleCnt="0">
        <dgm:presLayoutVars>
          <dgm:hierBranch val="init"/>
        </dgm:presLayoutVars>
      </dgm:prSet>
      <dgm:spPr/>
    </dgm:pt>
    <dgm:pt modelId="{DE03C8DB-DAB1-46FA-8FB5-397C2515625E}" type="pres">
      <dgm:prSet presAssocID="{9E879D02-E5BA-47E5-973C-1934A28BBD3E}" presName="rootComposite1" presStyleCnt="0"/>
      <dgm:spPr/>
    </dgm:pt>
    <dgm:pt modelId="{B4114575-855F-4C16-B53D-74723428F6DA}" type="pres">
      <dgm:prSet presAssocID="{9E879D02-E5BA-47E5-973C-1934A28BBD3E}" presName="rootText1" presStyleLbl="node0" presStyleIdx="1" presStyleCnt="7" custScaleX="82819" custScaleY="43994" custLinFactY="200000" custLinFactNeighborX="-67255" custLinFactNeighborY="26217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0195AB6-7D0A-43F8-A70A-A3C4681EAB61}" type="pres">
      <dgm:prSet presAssocID="{9E879D02-E5BA-47E5-973C-1934A28BBD3E}" presName="rootConnector1" presStyleLbl="node1" presStyleIdx="0" presStyleCnt="0"/>
      <dgm:spPr/>
    </dgm:pt>
    <dgm:pt modelId="{AD63D884-A712-4CFE-8271-0FA75016554D}" type="pres">
      <dgm:prSet presAssocID="{9E879D02-E5BA-47E5-973C-1934A28BBD3E}" presName="hierChild2" presStyleCnt="0"/>
      <dgm:spPr/>
    </dgm:pt>
    <dgm:pt modelId="{7647E780-C2A4-4250-B892-7E9EB36556F1}" type="pres">
      <dgm:prSet presAssocID="{43771EDA-A027-4278-882A-7B44CE97852D}" presName="Name37" presStyleLbl="parChTrans1D2" presStyleIdx="1" presStyleCnt="7"/>
      <dgm:spPr/>
    </dgm:pt>
    <dgm:pt modelId="{AEBB0010-0E98-4560-BE28-365D148DF2F0}" type="pres">
      <dgm:prSet presAssocID="{85C2CA60-81D1-45CA-82D4-2F707D704EAC}" presName="hierRoot2" presStyleCnt="0">
        <dgm:presLayoutVars>
          <dgm:hierBranch val="init"/>
        </dgm:presLayoutVars>
      </dgm:prSet>
      <dgm:spPr/>
    </dgm:pt>
    <dgm:pt modelId="{90FE462E-1F21-4611-B44C-A6FFFDF38D44}" type="pres">
      <dgm:prSet presAssocID="{85C2CA60-81D1-45CA-82D4-2F707D704EAC}" presName="rootComposite" presStyleCnt="0"/>
      <dgm:spPr/>
    </dgm:pt>
    <dgm:pt modelId="{5C138267-2945-42A1-9980-D25FAA0BC0B4}" type="pres">
      <dgm:prSet presAssocID="{85C2CA60-81D1-45CA-82D4-2F707D704EAC}" presName="rootText" presStyleLbl="node2" presStyleIdx="1" presStyleCnt="7" custScaleX="69772" custScaleY="22832" custLinFactY="200000" custLinFactNeighborX="-71765" custLinFactNeighborY="23081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A77CB56-7847-452F-BCB2-0A1707D7BE0B}" type="pres">
      <dgm:prSet presAssocID="{85C2CA60-81D1-45CA-82D4-2F707D704EAC}" presName="rootConnector" presStyleLbl="node2" presStyleIdx="1" presStyleCnt="7"/>
      <dgm:spPr/>
    </dgm:pt>
    <dgm:pt modelId="{DA1250FD-84F5-4F5B-8B4D-E62388B65364}" type="pres">
      <dgm:prSet presAssocID="{85C2CA60-81D1-45CA-82D4-2F707D704EAC}" presName="hierChild4" presStyleCnt="0"/>
      <dgm:spPr/>
    </dgm:pt>
    <dgm:pt modelId="{6E508B41-B4CB-416B-B7E8-DC2BE4256A6A}" type="pres">
      <dgm:prSet presAssocID="{D40E3EF4-F62A-4460-9C3B-4BF68EB981BC}" presName="Name37" presStyleLbl="parChTrans1D3" presStyleIdx="1" presStyleCnt="3"/>
      <dgm:spPr/>
    </dgm:pt>
    <dgm:pt modelId="{403B7293-F263-4728-AD5A-BD8DB52BF225}" type="pres">
      <dgm:prSet presAssocID="{2688F303-D9F7-4415-8588-CA22B8B2E819}" presName="hierRoot2" presStyleCnt="0">
        <dgm:presLayoutVars>
          <dgm:hierBranch val="init"/>
        </dgm:presLayoutVars>
      </dgm:prSet>
      <dgm:spPr/>
    </dgm:pt>
    <dgm:pt modelId="{5861BADF-4FD5-4ED3-A8F7-8862B0D800DE}" type="pres">
      <dgm:prSet presAssocID="{2688F303-D9F7-4415-8588-CA22B8B2E819}" presName="rootComposite" presStyleCnt="0"/>
      <dgm:spPr/>
    </dgm:pt>
    <dgm:pt modelId="{965D9E4A-100B-40DB-A06C-0291057D7CB3}" type="pres">
      <dgm:prSet presAssocID="{2688F303-D9F7-4415-8588-CA22B8B2E819}" presName="rootText" presStyleLbl="node3" presStyleIdx="1" presStyleCnt="3" custScaleX="46232" custScaleY="31524" custLinFactY="200000" custLinFactNeighborX="-76087" custLinFactNeighborY="21957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237E9CD-FAF8-4D2F-8017-5615D06C0B70}" type="pres">
      <dgm:prSet presAssocID="{2688F303-D9F7-4415-8588-CA22B8B2E819}" presName="rootConnector" presStyleLbl="node3" presStyleIdx="1" presStyleCnt="3"/>
      <dgm:spPr/>
    </dgm:pt>
    <dgm:pt modelId="{256BE360-79AC-4E79-ACF0-8C9ECD22410B}" type="pres">
      <dgm:prSet presAssocID="{2688F303-D9F7-4415-8588-CA22B8B2E819}" presName="hierChild4" presStyleCnt="0"/>
      <dgm:spPr/>
    </dgm:pt>
    <dgm:pt modelId="{824C86D0-8744-4BB7-B681-097128E873D0}" type="pres">
      <dgm:prSet presAssocID="{2688F303-D9F7-4415-8588-CA22B8B2E819}" presName="hierChild5" presStyleCnt="0"/>
      <dgm:spPr/>
    </dgm:pt>
    <dgm:pt modelId="{18AAF485-2140-45E7-9FB5-6CE269EFEB13}" type="pres">
      <dgm:prSet presAssocID="{85C2CA60-81D1-45CA-82D4-2F707D704EAC}" presName="hierChild5" presStyleCnt="0"/>
      <dgm:spPr/>
    </dgm:pt>
    <dgm:pt modelId="{219391A8-FB2F-482E-B014-36BBE31E73AD}" type="pres">
      <dgm:prSet presAssocID="{9E879D02-E5BA-47E5-973C-1934A28BBD3E}" presName="hierChild3" presStyleCnt="0"/>
      <dgm:spPr/>
    </dgm:pt>
    <dgm:pt modelId="{78A1C9FD-1EB9-4D84-8B3E-5D9DB24FD4C9}" type="pres">
      <dgm:prSet presAssocID="{29BC331B-B8B4-4908-A399-B48EA85E2526}" presName="hierRoot1" presStyleCnt="0">
        <dgm:presLayoutVars>
          <dgm:hierBranch val="init"/>
        </dgm:presLayoutVars>
      </dgm:prSet>
      <dgm:spPr/>
    </dgm:pt>
    <dgm:pt modelId="{C3D6C080-668B-4908-A024-436FAD7E6673}" type="pres">
      <dgm:prSet presAssocID="{29BC331B-B8B4-4908-A399-B48EA85E2526}" presName="rootComposite1" presStyleCnt="0"/>
      <dgm:spPr/>
    </dgm:pt>
    <dgm:pt modelId="{B9DBA514-B659-436B-939F-C338D458D548}" type="pres">
      <dgm:prSet presAssocID="{29BC331B-B8B4-4908-A399-B48EA85E2526}" presName="rootText1" presStyleLbl="node0" presStyleIdx="2" presStyleCnt="7" custScaleX="69309" custScaleY="45017" custLinFactNeighborX="20740" custLinFactNeighborY="-18824">
        <dgm:presLayoutVars>
          <dgm:chPref val="3"/>
        </dgm:presLayoutVars>
      </dgm:prSet>
      <dgm:spPr/>
    </dgm:pt>
    <dgm:pt modelId="{9DDB930E-EC01-466A-8125-2FBD3DB58B70}" type="pres">
      <dgm:prSet presAssocID="{29BC331B-B8B4-4908-A399-B48EA85E2526}" presName="rootConnector1" presStyleLbl="node1" presStyleIdx="0" presStyleCnt="0"/>
      <dgm:spPr/>
    </dgm:pt>
    <dgm:pt modelId="{8EC1948F-9101-47B1-8333-68F42101E0F1}" type="pres">
      <dgm:prSet presAssocID="{29BC331B-B8B4-4908-A399-B48EA85E2526}" presName="hierChild2" presStyleCnt="0"/>
      <dgm:spPr/>
    </dgm:pt>
    <dgm:pt modelId="{4943FA20-31DD-46D0-8918-501799990456}" type="pres">
      <dgm:prSet presAssocID="{68F36667-BF71-4862-AE13-F5FBC87496F8}" presName="Name37" presStyleLbl="parChTrans1D2" presStyleIdx="2" presStyleCnt="7"/>
      <dgm:spPr/>
    </dgm:pt>
    <dgm:pt modelId="{10F27809-51C9-4661-81D4-F977A3977ECE}" type="pres">
      <dgm:prSet presAssocID="{FA2D20A9-BB4B-42F0-A16F-5AD25563FBAE}" presName="hierRoot2" presStyleCnt="0">
        <dgm:presLayoutVars>
          <dgm:hierBranch val="init"/>
        </dgm:presLayoutVars>
      </dgm:prSet>
      <dgm:spPr/>
    </dgm:pt>
    <dgm:pt modelId="{D1FA8064-2552-40E1-A6EA-C76190213A4C}" type="pres">
      <dgm:prSet presAssocID="{FA2D20A9-BB4B-42F0-A16F-5AD25563FBAE}" presName="rootComposite" presStyleCnt="0"/>
      <dgm:spPr/>
    </dgm:pt>
    <dgm:pt modelId="{C820FCF3-54E3-4672-BF85-795A6D0BDCE8}" type="pres">
      <dgm:prSet presAssocID="{FA2D20A9-BB4B-42F0-A16F-5AD25563FBAE}" presName="rootText" presStyleLbl="node2" presStyleIdx="2" presStyleCnt="7" custScaleX="67875" custScaleY="45033" custLinFactNeighborX="21371" custLinFactNeighborY="-1085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8AE43C8-4DB6-4511-8905-5330FFC2C13D}" type="pres">
      <dgm:prSet presAssocID="{FA2D20A9-BB4B-42F0-A16F-5AD25563FBAE}" presName="rootConnector" presStyleLbl="node2" presStyleIdx="2" presStyleCnt="7"/>
      <dgm:spPr/>
    </dgm:pt>
    <dgm:pt modelId="{4AFA0E95-318D-429F-A4CC-D78A4369DCD0}" type="pres">
      <dgm:prSet presAssocID="{FA2D20A9-BB4B-42F0-A16F-5AD25563FBAE}" presName="hierChild4" presStyleCnt="0"/>
      <dgm:spPr/>
    </dgm:pt>
    <dgm:pt modelId="{F488AAC4-7FA8-424C-B5E1-E80AE1CF48BA}" type="pres">
      <dgm:prSet presAssocID="{FA2D20A9-BB4B-42F0-A16F-5AD25563FBAE}" presName="hierChild5" presStyleCnt="0"/>
      <dgm:spPr/>
    </dgm:pt>
    <dgm:pt modelId="{753D8EF5-C16D-4603-B940-0B25E74B5416}" type="pres">
      <dgm:prSet presAssocID="{29BC331B-B8B4-4908-A399-B48EA85E2526}" presName="hierChild3" presStyleCnt="0"/>
      <dgm:spPr/>
    </dgm:pt>
    <dgm:pt modelId="{44AB4263-17EA-4454-A32D-5FCC1EADBF44}" type="pres">
      <dgm:prSet presAssocID="{76F80DF4-1079-460E-B7F8-BE9D6301836F}" presName="hierRoot1" presStyleCnt="0">
        <dgm:presLayoutVars>
          <dgm:hierBranch val="init"/>
        </dgm:presLayoutVars>
      </dgm:prSet>
      <dgm:spPr/>
    </dgm:pt>
    <dgm:pt modelId="{02232DA2-25F1-4226-83CF-A67AE4312E6F}" type="pres">
      <dgm:prSet presAssocID="{76F80DF4-1079-460E-B7F8-BE9D6301836F}" presName="rootComposite1" presStyleCnt="0"/>
      <dgm:spPr/>
    </dgm:pt>
    <dgm:pt modelId="{3789462A-FD7D-4852-A3E9-9D57A6ABCBDF}" type="pres">
      <dgm:prSet presAssocID="{76F80DF4-1079-460E-B7F8-BE9D6301836F}" presName="rootText1" presStyleLbl="node0" presStyleIdx="3" presStyleCnt="7" custScaleX="45501" custScaleY="47094" custLinFactX="-55600" custLinFactNeighborX="-100000" custLinFactNeighborY="-3136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E88BE35-88E8-46C8-B83E-62975F6D3237}" type="pres">
      <dgm:prSet presAssocID="{76F80DF4-1079-460E-B7F8-BE9D6301836F}" presName="rootConnector1" presStyleLbl="node1" presStyleIdx="0" presStyleCnt="0"/>
      <dgm:spPr/>
    </dgm:pt>
    <dgm:pt modelId="{328921D8-76D2-4FE8-B6DE-E2F0F73986F5}" type="pres">
      <dgm:prSet presAssocID="{76F80DF4-1079-460E-B7F8-BE9D6301836F}" presName="hierChild2" presStyleCnt="0"/>
      <dgm:spPr/>
    </dgm:pt>
    <dgm:pt modelId="{C860809E-D430-4FB1-9842-66B2207426FB}" type="pres">
      <dgm:prSet presAssocID="{2ED6BAF6-6C0C-43A4-91B9-22AA4FBE9D96}" presName="Name37" presStyleLbl="parChTrans1D2" presStyleIdx="3" presStyleCnt="7"/>
      <dgm:spPr/>
    </dgm:pt>
    <dgm:pt modelId="{344CBD3D-8F83-4930-9DBD-FD369B318D47}" type="pres">
      <dgm:prSet presAssocID="{70A13542-4A6F-4C09-B21B-1D3C40DFD015}" presName="hierRoot2" presStyleCnt="0">
        <dgm:presLayoutVars>
          <dgm:hierBranch val="init"/>
        </dgm:presLayoutVars>
      </dgm:prSet>
      <dgm:spPr/>
    </dgm:pt>
    <dgm:pt modelId="{9F672FAD-54BA-4B42-A55F-E4A5A70BDC73}" type="pres">
      <dgm:prSet presAssocID="{70A13542-4A6F-4C09-B21B-1D3C40DFD015}" presName="rootComposite" presStyleCnt="0"/>
      <dgm:spPr/>
    </dgm:pt>
    <dgm:pt modelId="{61AD489B-4C63-4BBC-8B9D-759B9257CA53}" type="pres">
      <dgm:prSet presAssocID="{70A13542-4A6F-4C09-B21B-1D3C40DFD015}" presName="rootText" presStyleLbl="node2" presStyleIdx="3" presStyleCnt="7" custScaleX="73653" custScaleY="45149" custLinFactX="-56943" custLinFactNeighborX="-100000" custLinFactNeighborY="-5336">
        <dgm:presLayoutVars>
          <dgm:chPref val="3"/>
        </dgm:presLayoutVars>
      </dgm:prSet>
      <dgm:spPr/>
    </dgm:pt>
    <dgm:pt modelId="{B8C777C4-40AA-44C8-831D-5A26EBB1A86A}" type="pres">
      <dgm:prSet presAssocID="{70A13542-4A6F-4C09-B21B-1D3C40DFD015}" presName="rootConnector" presStyleLbl="node2" presStyleIdx="3" presStyleCnt="7"/>
      <dgm:spPr/>
    </dgm:pt>
    <dgm:pt modelId="{4D3C505C-B14F-4835-8EA2-2D153CCFE9C0}" type="pres">
      <dgm:prSet presAssocID="{70A13542-4A6F-4C09-B21B-1D3C40DFD015}" presName="hierChild4" presStyleCnt="0"/>
      <dgm:spPr/>
    </dgm:pt>
    <dgm:pt modelId="{BDE57A82-4E6D-412D-BF86-000FBBDA4637}" type="pres">
      <dgm:prSet presAssocID="{70A13542-4A6F-4C09-B21B-1D3C40DFD015}" presName="hierChild5" presStyleCnt="0"/>
      <dgm:spPr/>
    </dgm:pt>
    <dgm:pt modelId="{488A4300-79EA-475B-9F2E-B295917F5138}" type="pres">
      <dgm:prSet presAssocID="{76F80DF4-1079-460E-B7F8-BE9D6301836F}" presName="hierChild3" presStyleCnt="0"/>
      <dgm:spPr/>
    </dgm:pt>
    <dgm:pt modelId="{7797E5C4-6FB7-4A1A-A09A-C31D5DAB38DF}" type="pres">
      <dgm:prSet presAssocID="{DCA0392D-0720-406A-BB4A-8D88C361F5EE}" presName="hierRoot1" presStyleCnt="0">
        <dgm:presLayoutVars>
          <dgm:hierBranch val="init"/>
        </dgm:presLayoutVars>
      </dgm:prSet>
      <dgm:spPr/>
    </dgm:pt>
    <dgm:pt modelId="{E7187DAE-ED3E-4FC7-9779-F2DD00F9FA9A}" type="pres">
      <dgm:prSet presAssocID="{DCA0392D-0720-406A-BB4A-8D88C361F5EE}" presName="rootComposite1" presStyleCnt="0"/>
      <dgm:spPr/>
    </dgm:pt>
    <dgm:pt modelId="{FA5ABB5A-610B-42F2-B70E-0F4C91541AC8}" type="pres">
      <dgm:prSet presAssocID="{DCA0392D-0720-406A-BB4A-8D88C361F5EE}" presName="rootText1" presStyleLbl="node0" presStyleIdx="4" presStyleCnt="7" custScaleX="58619" custScaleY="51732" custLinFactX="-84495" custLinFactY="100000" custLinFactNeighborX="-100000" custLinFactNeighborY="10865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728F72A-6BF7-4B47-AAB7-94136411D99F}" type="pres">
      <dgm:prSet presAssocID="{DCA0392D-0720-406A-BB4A-8D88C361F5EE}" presName="rootConnector1" presStyleLbl="node1" presStyleIdx="0" presStyleCnt="0"/>
      <dgm:spPr/>
    </dgm:pt>
    <dgm:pt modelId="{24BC307A-5ACA-4DC5-B0B0-B08872385779}" type="pres">
      <dgm:prSet presAssocID="{DCA0392D-0720-406A-BB4A-8D88C361F5EE}" presName="hierChild2" presStyleCnt="0"/>
      <dgm:spPr/>
    </dgm:pt>
    <dgm:pt modelId="{53AE8E70-D5DE-49C8-9FA0-D98ACF483EE1}" type="pres">
      <dgm:prSet presAssocID="{98C0B12D-20F1-477F-9751-73BA3D347FE0}" presName="Name37" presStyleLbl="parChTrans1D2" presStyleIdx="4" presStyleCnt="7"/>
      <dgm:spPr/>
    </dgm:pt>
    <dgm:pt modelId="{C74DE0DA-1620-4096-833F-39616BDE834A}" type="pres">
      <dgm:prSet presAssocID="{AC3DB2A8-255A-4699-A5C6-249BB33F9C85}" presName="hierRoot2" presStyleCnt="0">
        <dgm:presLayoutVars>
          <dgm:hierBranch val="init"/>
        </dgm:presLayoutVars>
      </dgm:prSet>
      <dgm:spPr/>
    </dgm:pt>
    <dgm:pt modelId="{5B691449-3210-4611-A309-11A2F356A87F}" type="pres">
      <dgm:prSet presAssocID="{AC3DB2A8-255A-4699-A5C6-249BB33F9C85}" presName="rootComposite" presStyleCnt="0"/>
      <dgm:spPr/>
    </dgm:pt>
    <dgm:pt modelId="{D62B5FFB-6DEC-42C9-911E-C73ACCD8BBA5}" type="pres">
      <dgm:prSet presAssocID="{AC3DB2A8-255A-4699-A5C6-249BB33F9C85}" presName="rootText" presStyleLbl="node2" presStyleIdx="4" presStyleCnt="7" custScaleX="67969" custScaleY="39401" custLinFactX="-70425" custLinFactY="97140" custLinFactNeighborX="-100000" custLinFactNeighborY="100000">
        <dgm:presLayoutVars>
          <dgm:chPref val="3"/>
        </dgm:presLayoutVars>
      </dgm:prSet>
      <dgm:spPr/>
    </dgm:pt>
    <dgm:pt modelId="{EFBACC6D-16BD-47BD-9A21-2403E2C53D43}" type="pres">
      <dgm:prSet presAssocID="{AC3DB2A8-255A-4699-A5C6-249BB33F9C85}" presName="rootConnector" presStyleLbl="node2" presStyleIdx="4" presStyleCnt="7"/>
      <dgm:spPr/>
    </dgm:pt>
    <dgm:pt modelId="{12D5307E-C8D0-4B1A-81BC-C3816477B9E8}" type="pres">
      <dgm:prSet presAssocID="{AC3DB2A8-255A-4699-A5C6-249BB33F9C85}" presName="hierChild4" presStyleCnt="0"/>
      <dgm:spPr/>
    </dgm:pt>
    <dgm:pt modelId="{C84CA50F-EEE6-4787-8D8D-CA25F3A04B23}" type="pres">
      <dgm:prSet presAssocID="{AC3DB2A8-255A-4699-A5C6-249BB33F9C85}" presName="hierChild5" presStyleCnt="0"/>
      <dgm:spPr/>
    </dgm:pt>
    <dgm:pt modelId="{3B15E66B-344A-4A1F-AE66-35ACA3C27A57}" type="pres">
      <dgm:prSet presAssocID="{DCA0392D-0720-406A-BB4A-8D88C361F5EE}" presName="hierChild3" presStyleCnt="0"/>
      <dgm:spPr/>
    </dgm:pt>
    <dgm:pt modelId="{66896629-EDAC-473B-84F0-11DBAA0FE9AB}" type="pres">
      <dgm:prSet presAssocID="{505602A6-9021-461A-A7AD-0A9A524C1B7B}" presName="hierRoot1" presStyleCnt="0">
        <dgm:presLayoutVars>
          <dgm:hierBranch val="init"/>
        </dgm:presLayoutVars>
      </dgm:prSet>
      <dgm:spPr/>
    </dgm:pt>
    <dgm:pt modelId="{10CDE55F-7AED-4DA0-9149-6FB93BC34132}" type="pres">
      <dgm:prSet presAssocID="{505602A6-9021-461A-A7AD-0A9A524C1B7B}" presName="rootComposite1" presStyleCnt="0"/>
      <dgm:spPr/>
    </dgm:pt>
    <dgm:pt modelId="{10D7C82D-31BA-4D0B-8098-3A09512F7202}" type="pres">
      <dgm:prSet presAssocID="{505602A6-9021-461A-A7AD-0A9A524C1B7B}" presName="rootText1" presStyleLbl="node0" presStyleIdx="5" presStyleCnt="7" custScaleX="54878" custScaleY="48526" custLinFactX="-49007" custLinFactY="88162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ED39BE5-1D78-400A-BDF7-575CDF6DD477}" type="pres">
      <dgm:prSet presAssocID="{505602A6-9021-461A-A7AD-0A9A524C1B7B}" presName="rootConnector1" presStyleLbl="node1" presStyleIdx="0" presStyleCnt="0"/>
      <dgm:spPr/>
    </dgm:pt>
    <dgm:pt modelId="{DE51200D-B90C-4736-AAA3-4784E411F9AB}" type="pres">
      <dgm:prSet presAssocID="{505602A6-9021-461A-A7AD-0A9A524C1B7B}" presName="hierChild2" presStyleCnt="0"/>
      <dgm:spPr/>
    </dgm:pt>
    <dgm:pt modelId="{F6F7B07D-6E0A-4DDC-A44F-67FD5D74466B}" type="pres">
      <dgm:prSet presAssocID="{C9AFA982-4889-4E4D-A99A-9D394307BD62}" presName="Name37" presStyleLbl="parChTrans1D2" presStyleIdx="5" presStyleCnt="7"/>
      <dgm:spPr/>
    </dgm:pt>
    <dgm:pt modelId="{536D442A-C211-47F4-BB98-93457ACA7A0F}" type="pres">
      <dgm:prSet presAssocID="{0EC94EEF-B680-4E73-8A3A-DE8D4C2062F1}" presName="hierRoot2" presStyleCnt="0">
        <dgm:presLayoutVars>
          <dgm:hierBranch val="init"/>
        </dgm:presLayoutVars>
      </dgm:prSet>
      <dgm:spPr/>
    </dgm:pt>
    <dgm:pt modelId="{1AB2DFBB-93C1-4DD8-9762-DFCF73A6345E}" type="pres">
      <dgm:prSet presAssocID="{0EC94EEF-B680-4E73-8A3A-DE8D4C2062F1}" presName="rootComposite" presStyleCnt="0"/>
      <dgm:spPr/>
    </dgm:pt>
    <dgm:pt modelId="{586B4890-3B36-4C55-A0ED-D59275DE0748}" type="pres">
      <dgm:prSet presAssocID="{0EC94EEF-B680-4E73-8A3A-DE8D4C2062F1}" presName="rootText" presStyleLbl="node2" presStyleIdx="5" presStyleCnt="7" custScaleX="89421" custScaleY="45938" custLinFactX="-58303" custLinFactY="81485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AB633A9-7E79-405F-B3E1-4A0795FC67CA}" type="pres">
      <dgm:prSet presAssocID="{0EC94EEF-B680-4E73-8A3A-DE8D4C2062F1}" presName="rootConnector" presStyleLbl="node2" presStyleIdx="5" presStyleCnt="7"/>
      <dgm:spPr/>
    </dgm:pt>
    <dgm:pt modelId="{784DEFB3-7A5B-43AE-ACF8-762EE4C8EDF6}" type="pres">
      <dgm:prSet presAssocID="{0EC94EEF-B680-4E73-8A3A-DE8D4C2062F1}" presName="hierChild4" presStyleCnt="0"/>
      <dgm:spPr/>
    </dgm:pt>
    <dgm:pt modelId="{51D7DFCD-B129-4E8C-8BFC-EDA4B9127BC2}" type="pres">
      <dgm:prSet presAssocID="{4EE1BE69-6C3D-4468-8B11-7E613CCF36EC}" presName="Name37" presStyleLbl="parChTrans1D3" presStyleIdx="2" presStyleCnt="3"/>
      <dgm:spPr/>
    </dgm:pt>
    <dgm:pt modelId="{8E857546-E3D3-43CB-B095-1D305E2613E9}" type="pres">
      <dgm:prSet presAssocID="{B512C276-79CF-4030-91BD-BA772FF74487}" presName="hierRoot2" presStyleCnt="0">
        <dgm:presLayoutVars>
          <dgm:hierBranch val="init"/>
        </dgm:presLayoutVars>
      </dgm:prSet>
      <dgm:spPr/>
    </dgm:pt>
    <dgm:pt modelId="{89D53833-A36A-4328-976C-497EED54C57E}" type="pres">
      <dgm:prSet presAssocID="{B512C276-79CF-4030-91BD-BA772FF74487}" presName="rootComposite" presStyleCnt="0"/>
      <dgm:spPr/>
    </dgm:pt>
    <dgm:pt modelId="{45CF59BB-68F8-45C1-BDFA-93511AC0DBA5}" type="pres">
      <dgm:prSet presAssocID="{B512C276-79CF-4030-91BD-BA772FF74487}" presName="rootText" presStyleLbl="node3" presStyleIdx="2" presStyleCnt="3" custScaleX="68184" custScaleY="41267" custLinFactX="-64615" custLinFactY="64159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F421F79-5F7A-42D6-9F3A-50F0963B97E9}" type="pres">
      <dgm:prSet presAssocID="{B512C276-79CF-4030-91BD-BA772FF74487}" presName="rootConnector" presStyleLbl="node3" presStyleIdx="2" presStyleCnt="3"/>
      <dgm:spPr/>
    </dgm:pt>
    <dgm:pt modelId="{91FDA76D-A785-4854-BB9D-C1E5D822022C}" type="pres">
      <dgm:prSet presAssocID="{B512C276-79CF-4030-91BD-BA772FF74487}" presName="hierChild4" presStyleCnt="0"/>
      <dgm:spPr/>
    </dgm:pt>
    <dgm:pt modelId="{31E98FD7-5570-4B9F-A9EA-3BD72399954F}" type="pres">
      <dgm:prSet presAssocID="{B512C276-79CF-4030-91BD-BA772FF74487}" presName="hierChild5" presStyleCnt="0"/>
      <dgm:spPr/>
    </dgm:pt>
    <dgm:pt modelId="{65DEE8BC-A7A5-4BE4-A5A3-334FFB9EF7FC}" type="pres">
      <dgm:prSet presAssocID="{0EC94EEF-B680-4E73-8A3A-DE8D4C2062F1}" presName="hierChild5" presStyleCnt="0"/>
      <dgm:spPr/>
    </dgm:pt>
    <dgm:pt modelId="{15B92168-A5E5-4877-9504-D1FBAB2FC6A7}" type="pres">
      <dgm:prSet presAssocID="{505602A6-9021-461A-A7AD-0A9A524C1B7B}" presName="hierChild3" presStyleCnt="0"/>
      <dgm:spPr/>
    </dgm:pt>
    <dgm:pt modelId="{6E1E981F-AEC1-4352-805B-F576D43CCFA0}" type="pres">
      <dgm:prSet presAssocID="{AC5DB488-AD4F-4349-B29B-404BA148849B}" presName="hierRoot1" presStyleCnt="0">
        <dgm:presLayoutVars>
          <dgm:hierBranch val="init"/>
        </dgm:presLayoutVars>
      </dgm:prSet>
      <dgm:spPr/>
    </dgm:pt>
    <dgm:pt modelId="{9FC9A056-562E-46C9-B978-4FA8500F5F69}" type="pres">
      <dgm:prSet presAssocID="{AC5DB488-AD4F-4349-B29B-404BA148849B}" presName="rootComposite1" presStyleCnt="0"/>
      <dgm:spPr/>
    </dgm:pt>
    <dgm:pt modelId="{96552A8A-C214-4C00-AE21-7A3DC74CCADE}" type="pres">
      <dgm:prSet presAssocID="{AC5DB488-AD4F-4349-B29B-404BA148849B}" presName="rootText1" presStyleLbl="node0" presStyleIdx="6" presStyleCnt="7" custScaleX="74194" custScaleY="58127" custLinFactX="-100000" custLinFactNeighborX="-159453" custLinFactNeighborY="-2171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298143B-9A9D-4BFE-A2D5-83CA5B42A5C6}" type="pres">
      <dgm:prSet presAssocID="{AC5DB488-AD4F-4349-B29B-404BA148849B}" presName="rootConnector1" presStyleLbl="node1" presStyleIdx="0" presStyleCnt="0"/>
      <dgm:spPr/>
    </dgm:pt>
    <dgm:pt modelId="{30070F5F-B5E3-46A0-AE88-B32AE663DAF7}" type="pres">
      <dgm:prSet presAssocID="{AC5DB488-AD4F-4349-B29B-404BA148849B}" presName="hierChild2" presStyleCnt="0"/>
      <dgm:spPr/>
    </dgm:pt>
    <dgm:pt modelId="{ED3EAFB5-AB66-4A5A-8942-C51062230A56}" type="pres">
      <dgm:prSet presAssocID="{5AE1FB27-B668-4C36-A664-256276C1CCF6}" presName="Name37" presStyleLbl="parChTrans1D2" presStyleIdx="6" presStyleCnt="7"/>
      <dgm:spPr/>
    </dgm:pt>
    <dgm:pt modelId="{5C0EE23C-A078-4354-84B5-81ECEB5B655F}" type="pres">
      <dgm:prSet presAssocID="{4FE0B3BD-DB67-4C20-845C-23051A4710ED}" presName="hierRoot2" presStyleCnt="0">
        <dgm:presLayoutVars>
          <dgm:hierBranch val="init"/>
        </dgm:presLayoutVars>
      </dgm:prSet>
      <dgm:spPr/>
    </dgm:pt>
    <dgm:pt modelId="{40025431-EAAE-4B36-859F-7E640B497CBB}" type="pres">
      <dgm:prSet presAssocID="{4FE0B3BD-DB67-4C20-845C-23051A4710ED}" presName="rootComposite" presStyleCnt="0"/>
      <dgm:spPr/>
    </dgm:pt>
    <dgm:pt modelId="{491A2762-4FFB-4A63-AEC9-F5A2D2AA2FA5}" type="pres">
      <dgm:prSet presAssocID="{4FE0B3BD-DB67-4C20-845C-23051A4710ED}" presName="rootText" presStyleLbl="node2" presStyleIdx="6" presStyleCnt="7" custScaleX="82523" custScaleY="47799" custLinFactX="-100000" custLinFactNeighborX="-161341" custLinFactNeighborY="-17230">
        <dgm:presLayoutVars>
          <dgm:chPref val="3"/>
        </dgm:presLayoutVars>
      </dgm:prSet>
      <dgm:spPr/>
    </dgm:pt>
    <dgm:pt modelId="{CB9A76E6-62EE-41BD-99C8-4317A0D2E037}" type="pres">
      <dgm:prSet presAssocID="{4FE0B3BD-DB67-4C20-845C-23051A4710ED}" presName="rootConnector" presStyleLbl="node2" presStyleIdx="6" presStyleCnt="7"/>
      <dgm:spPr/>
    </dgm:pt>
    <dgm:pt modelId="{0B5AE657-EB3A-45CC-96C1-D91F78CFF8B1}" type="pres">
      <dgm:prSet presAssocID="{4FE0B3BD-DB67-4C20-845C-23051A4710ED}" presName="hierChild4" presStyleCnt="0"/>
      <dgm:spPr/>
    </dgm:pt>
    <dgm:pt modelId="{3A979AE9-15CE-4FAF-A81E-E0CD86AD86F9}" type="pres">
      <dgm:prSet presAssocID="{4FE0B3BD-DB67-4C20-845C-23051A4710ED}" presName="hierChild5" presStyleCnt="0"/>
      <dgm:spPr/>
    </dgm:pt>
    <dgm:pt modelId="{10063682-0D49-4FAC-9BA8-C671E59CF5D5}" type="pres">
      <dgm:prSet presAssocID="{AC5DB488-AD4F-4349-B29B-404BA148849B}" presName="hierChild3" presStyleCnt="0"/>
      <dgm:spPr/>
    </dgm:pt>
  </dgm:ptLst>
  <dgm:cxnLst>
    <dgm:cxn modelId="{8CBC8112-1D66-46A4-AEF3-7879831CC400}" type="presOf" srcId="{C9AFA982-4889-4E4D-A99A-9D394307BD62}" destId="{F6F7B07D-6E0A-4DDC-A44F-67FD5D74466B}" srcOrd="0" destOrd="0" presId="urn:microsoft.com/office/officeart/2005/8/layout/orgChart1"/>
    <dgm:cxn modelId="{2B4141FA-2DDE-46FD-AA76-743DD726D243}" type="presOf" srcId="{85C2CA60-81D1-45CA-82D4-2F707D704EAC}" destId="{FA77CB56-7847-452F-BCB2-0A1707D7BE0B}" srcOrd="1" destOrd="0" presId="urn:microsoft.com/office/officeart/2005/8/layout/orgChart1"/>
    <dgm:cxn modelId="{C9A7B560-225B-494B-A9F8-8857C8B8A991}" srcId="{DC210E81-686A-4529-A66D-E2FF84587E34}" destId="{3288D17D-23B3-4C61-86C6-D0006049E09D}" srcOrd="3" destOrd="0" parTransId="{5BCCD0F6-0E48-4C2B-A521-3D0F2724F313}" sibTransId="{E902819C-A989-4371-AB76-2D42B59449D2}"/>
    <dgm:cxn modelId="{EA2F178C-D627-4C11-82E4-89CBCB6BB2D9}" type="presOf" srcId="{B512C276-79CF-4030-91BD-BA772FF74487}" destId="{45CF59BB-68F8-45C1-BDFA-93511AC0DBA5}" srcOrd="0" destOrd="0" presId="urn:microsoft.com/office/officeart/2005/8/layout/orgChart1"/>
    <dgm:cxn modelId="{546D8BEC-F1ED-46DD-B596-170B69049655}" srcId="{C049574C-6FFA-4F60-9A52-B28EA0570374}" destId="{505602A6-9021-461A-A7AD-0A9A524C1B7B}" srcOrd="5" destOrd="0" parTransId="{0B8777C3-B062-49AF-B2A8-B692DBFA3149}" sibTransId="{86E3C56D-AD91-4BE3-8C5D-30D86E6AA1E2}"/>
    <dgm:cxn modelId="{159AD007-90F8-44B8-9A73-26040345E3AE}" type="presOf" srcId="{DC210E81-686A-4529-A66D-E2FF84587E34}" destId="{23B0AD7C-1C68-4404-BC36-BACDCA3C093C}" srcOrd="0" destOrd="0" presId="urn:microsoft.com/office/officeart/2005/8/layout/orgChart1"/>
    <dgm:cxn modelId="{7372E2DC-E100-4D39-B9CD-BB5DCBADE8EB}" type="presOf" srcId="{68F36667-BF71-4862-AE13-F5FBC87496F8}" destId="{4943FA20-31DD-46D0-8918-501799990456}" srcOrd="0" destOrd="0" presId="urn:microsoft.com/office/officeart/2005/8/layout/orgChart1"/>
    <dgm:cxn modelId="{180B4ED5-6BC2-4051-BF06-688E2E7D24E6}" srcId="{C049574C-6FFA-4F60-9A52-B28EA0570374}" destId="{76F80DF4-1079-460E-B7F8-BE9D6301836F}" srcOrd="3" destOrd="0" parTransId="{2DAB961A-EEE3-4FF8-B6E6-E0BBA1117ACE}" sibTransId="{6B2FAB64-FF9A-498E-B913-C432D3F6AD50}"/>
    <dgm:cxn modelId="{3D601EEB-D0E3-4D5B-907A-18021E3AAE58}" type="presOf" srcId="{3288D17D-23B3-4C61-86C6-D0006049E09D}" destId="{04B9A6A1-776C-49A2-885E-054789C0E482}" srcOrd="0" destOrd="0" presId="urn:microsoft.com/office/officeart/2005/8/layout/orgChart1"/>
    <dgm:cxn modelId="{F042FBA1-AF3E-41A5-8978-AF4AA6AAB087}" type="presOf" srcId="{B07410FD-6F23-4353-9028-75FCB2A4D126}" destId="{5DF0B795-FC13-4F4D-82A0-843B21663923}" srcOrd="0" destOrd="0" presId="urn:microsoft.com/office/officeart/2005/8/layout/orgChart1"/>
    <dgm:cxn modelId="{F7C29706-C81C-46AC-AF71-44F91773B4AF}" type="presOf" srcId="{76F80DF4-1079-460E-B7F8-BE9D6301836F}" destId="{7E88BE35-88E8-46C8-B83E-62975F6D3237}" srcOrd="1" destOrd="0" presId="urn:microsoft.com/office/officeart/2005/8/layout/orgChart1"/>
    <dgm:cxn modelId="{609D80CA-B4F3-452E-B385-2EF3E89C7A19}" type="presOf" srcId="{8AE98881-7D63-4B53-9426-BC93C9120567}" destId="{10BC8BDB-5F4A-4A46-BA7C-B7BDC904896B}" srcOrd="0" destOrd="0" presId="urn:microsoft.com/office/officeart/2005/8/layout/orgChart1"/>
    <dgm:cxn modelId="{CAE699B5-55C0-4823-B672-E5410FD828BF}" type="presOf" srcId="{85C2CA60-81D1-45CA-82D4-2F707D704EAC}" destId="{5C138267-2945-42A1-9980-D25FAA0BC0B4}" srcOrd="0" destOrd="0" presId="urn:microsoft.com/office/officeart/2005/8/layout/orgChart1"/>
    <dgm:cxn modelId="{A3BE8183-EA8C-4CE6-AD7F-C8720AD1C6CD}" type="presOf" srcId="{AC5DB488-AD4F-4349-B29B-404BA148849B}" destId="{9298143B-9A9D-4BFE-A2D5-83CA5B42A5C6}" srcOrd="1" destOrd="0" presId="urn:microsoft.com/office/officeart/2005/8/layout/orgChart1"/>
    <dgm:cxn modelId="{7FC210DE-5075-48DA-86C9-DDD71CAD266E}" srcId="{DC210E81-686A-4529-A66D-E2FF84587E34}" destId="{D2D9ECE7-D4A2-4010-8BA4-F439FDC8CAB8}" srcOrd="4" destOrd="0" parTransId="{F3F87520-8F2F-4DC5-8C3C-246D57A8B31C}" sibTransId="{F590D286-F1EA-4F34-B696-D68E7E1DE1D0}"/>
    <dgm:cxn modelId="{B41181C0-85E9-46C1-BD80-92E2F9C26F05}" type="presOf" srcId="{43771EDA-A027-4278-882A-7B44CE97852D}" destId="{7647E780-C2A4-4250-B892-7E9EB36556F1}" srcOrd="0" destOrd="0" presId="urn:microsoft.com/office/officeart/2005/8/layout/orgChart1"/>
    <dgm:cxn modelId="{3AFAC2D7-902D-499C-AF35-0909340A9BD4}" srcId="{DC210E81-686A-4529-A66D-E2FF84587E34}" destId="{CDD37057-7A13-4428-ADF8-1F630D623B2C}" srcOrd="0" destOrd="0" parTransId="{FFDE04AF-DCAB-44EA-BB66-20F41ADCDE1D}" sibTransId="{AEFC8B1B-D9D9-4D4A-91FA-3BE577CB0AB5}"/>
    <dgm:cxn modelId="{B7D44548-3FB2-4809-AAD4-161732351E9E}" srcId="{C049574C-6FFA-4F60-9A52-B28EA0570374}" destId="{9041125E-FCA0-4898-A95C-3E494F33F370}" srcOrd="0" destOrd="0" parTransId="{3143335F-FB36-45B9-BE9B-AABAF83F125B}" sibTransId="{DF4996CE-B276-49A4-91E9-33C02CFF7969}"/>
    <dgm:cxn modelId="{BFECB420-A715-4800-9FC7-FE6C0D2665C5}" type="presOf" srcId="{2ED6BAF6-6C0C-43A4-91B9-22AA4FBE9D96}" destId="{C860809E-D430-4FB1-9842-66B2207426FB}" srcOrd="0" destOrd="0" presId="urn:microsoft.com/office/officeart/2005/8/layout/orgChart1"/>
    <dgm:cxn modelId="{026E7C00-0BE0-4140-BB0D-0DD47D168551}" type="presOf" srcId="{4FE0B3BD-DB67-4C20-845C-23051A4710ED}" destId="{491A2762-4FFB-4A63-AEC9-F5A2D2AA2FA5}" srcOrd="0" destOrd="0" presId="urn:microsoft.com/office/officeart/2005/8/layout/orgChart1"/>
    <dgm:cxn modelId="{B2683AE8-E086-4CE6-808F-4A455F277072}" type="presOf" srcId="{9E879D02-E5BA-47E5-973C-1934A28BBD3E}" destId="{20195AB6-7D0A-43F8-A70A-A3C4681EAB61}" srcOrd="1" destOrd="0" presId="urn:microsoft.com/office/officeart/2005/8/layout/orgChart1"/>
    <dgm:cxn modelId="{39021BC9-5763-4321-9DDF-DDC51892459B}" type="presOf" srcId="{9E879D02-E5BA-47E5-973C-1934A28BBD3E}" destId="{B4114575-855F-4C16-B53D-74723428F6DA}" srcOrd="0" destOrd="0" presId="urn:microsoft.com/office/officeart/2005/8/layout/orgChart1"/>
    <dgm:cxn modelId="{CFB6A6F5-E3F5-44A2-B8CA-81F29509669F}" type="presOf" srcId="{D2D9ECE7-D4A2-4010-8BA4-F439FDC8CAB8}" destId="{9BCE65C4-4BC4-4BFA-B659-405819428ED0}" srcOrd="1" destOrd="0" presId="urn:microsoft.com/office/officeart/2005/8/layout/orgChart1"/>
    <dgm:cxn modelId="{72E22FEF-89F3-4D22-A587-EF063A5FC746}" srcId="{85C2CA60-81D1-45CA-82D4-2F707D704EAC}" destId="{2688F303-D9F7-4415-8588-CA22B8B2E819}" srcOrd="0" destOrd="0" parTransId="{D40E3EF4-F62A-4460-9C3B-4BF68EB981BC}" sibTransId="{B6F4067F-9C4E-4262-B355-9DD6044155E4}"/>
    <dgm:cxn modelId="{0425D65B-3367-4DFF-BB97-C8DDE222778E}" srcId="{C049574C-6FFA-4F60-9A52-B28EA0570374}" destId="{9E879D02-E5BA-47E5-973C-1934A28BBD3E}" srcOrd="1" destOrd="0" parTransId="{BB7732AA-A62A-43AD-8183-29B301E4A143}" sibTransId="{7DB27745-8088-422E-B085-14AD4B3D5D85}"/>
    <dgm:cxn modelId="{B276ADAD-D441-43AA-90AA-E68973EFB319}" type="presOf" srcId="{BCEF201A-E454-4CD0-8955-8E0A22F88299}" destId="{0F99DCED-6F5F-4796-8739-ECEB00F3FA11}" srcOrd="0" destOrd="0" presId="urn:microsoft.com/office/officeart/2005/8/layout/orgChart1"/>
    <dgm:cxn modelId="{37ED8825-C958-4A31-9656-09597638C7E6}" type="presOf" srcId="{F3F87520-8F2F-4DC5-8C3C-246D57A8B31C}" destId="{E4A8271A-1E47-4525-8A40-93B8DEF739A4}" srcOrd="0" destOrd="0" presId="urn:microsoft.com/office/officeart/2005/8/layout/orgChart1"/>
    <dgm:cxn modelId="{1C071EE8-9C3C-467E-979A-373FF8A51D05}" srcId="{C049574C-6FFA-4F60-9A52-B28EA0570374}" destId="{29BC331B-B8B4-4908-A399-B48EA85E2526}" srcOrd="2" destOrd="0" parTransId="{08E1EEB1-15E3-4155-A3D2-231DADDF8A02}" sibTransId="{266A2B55-D5E5-4918-8897-FB2360E0324D}"/>
    <dgm:cxn modelId="{0EBDFCED-7348-43DE-8F24-A7C886AAED54}" type="presOf" srcId="{70A13542-4A6F-4C09-B21B-1D3C40DFD015}" destId="{B8C777C4-40AA-44C8-831D-5A26EBB1A86A}" srcOrd="1" destOrd="0" presId="urn:microsoft.com/office/officeart/2005/8/layout/orgChart1"/>
    <dgm:cxn modelId="{64A57D9A-528D-4E96-926B-57952CF85A65}" type="presOf" srcId="{4EE1BE69-6C3D-4468-8B11-7E613CCF36EC}" destId="{51D7DFCD-B129-4E8C-8BFC-EDA4B9127BC2}" srcOrd="0" destOrd="0" presId="urn:microsoft.com/office/officeart/2005/8/layout/orgChart1"/>
    <dgm:cxn modelId="{128C59DF-BD44-44FC-BD2F-BF4F3C91FCC9}" type="presOf" srcId="{FA2D20A9-BB4B-42F0-A16F-5AD25563FBAE}" destId="{F8AE43C8-4DB6-4511-8905-5330FFC2C13D}" srcOrd="1" destOrd="0" presId="urn:microsoft.com/office/officeart/2005/8/layout/orgChart1"/>
    <dgm:cxn modelId="{60CDE617-3803-4E4A-9B33-CB054E5A79FD}" srcId="{DC210E81-686A-4529-A66D-E2FF84587E34}" destId="{E539BA9B-8BD8-4674-BAD7-969474F234B7}" srcOrd="2" destOrd="0" parTransId="{BCEF201A-E454-4CD0-8955-8E0A22F88299}" sibTransId="{8E54C08A-CAAE-4CD8-A030-0D256923E45F}"/>
    <dgm:cxn modelId="{A9B3DF05-9AD0-49A5-9504-AA76217A0F52}" type="presOf" srcId="{0EC94EEF-B680-4E73-8A3A-DE8D4C2062F1}" destId="{8AB633A9-7E79-405F-B3E1-4A0795FC67CA}" srcOrd="1" destOrd="0" presId="urn:microsoft.com/office/officeart/2005/8/layout/orgChart1"/>
    <dgm:cxn modelId="{EF3BF743-7988-458E-99BC-6DABCF5D25FE}" type="presOf" srcId="{E539BA9B-8BD8-4674-BAD7-969474F234B7}" destId="{B0976E8A-EADC-460A-9AFC-AAF323426633}" srcOrd="1" destOrd="0" presId="urn:microsoft.com/office/officeart/2005/8/layout/orgChart1"/>
    <dgm:cxn modelId="{BE98BD05-F369-40BA-B87B-47A45DD790E5}" type="presOf" srcId="{41785C57-7AFA-4E05-9F9E-18E0410467CB}" destId="{FB65863E-64E4-4715-AD40-EF7B76818AB2}" srcOrd="0" destOrd="0" presId="urn:microsoft.com/office/officeart/2005/8/layout/orgChart1"/>
    <dgm:cxn modelId="{B081C531-70E0-4FA8-8E47-E9B9517A152C}" srcId="{505602A6-9021-461A-A7AD-0A9A524C1B7B}" destId="{0EC94EEF-B680-4E73-8A3A-DE8D4C2062F1}" srcOrd="0" destOrd="0" parTransId="{C9AFA982-4889-4E4D-A99A-9D394307BD62}" sibTransId="{9A556B0C-D0CC-4E52-B36B-5E3984EAEA3F}"/>
    <dgm:cxn modelId="{83FEA09A-6A60-4C7C-9404-06FD38AA18EA}" type="presOf" srcId="{4FE0B3BD-DB67-4C20-845C-23051A4710ED}" destId="{CB9A76E6-62EE-41BD-99C8-4317A0D2E037}" srcOrd="1" destOrd="0" presId="urn:microsoft.com/office/officeart/2005/8/layout/orgChart1"/>
    <dgm:cxn modelId="{8C2A20C1-551A-47A0-9007-A589C59B5C10}" type="presOf" srcId="{AC3DB2A8-255A-4699-A5C6-249BB33F9C85}" destId="{D62B5FFB-6DEC-42C9-911E-C73ACCD8BBA5}" srcOrd="0" destOrd="0" presId="urn:microsoft.com/office/officeart/2005/8/layout/orgChart1"/>
    <dgm:cxn modelId="{AEC439E4-4C31-4B5C-87D3-F523F147DE40}" type="presOf" srcId="{0EC94EEF-B680-4E73-8A3A-DE8D4C2062F1}" destId="{586B4890-3B36-4C55-A0ED-D59275DE0748}" srcOrd="0" destOrd="0" presId="urn:microsoft.com/office/officeart/2005/8/layout/orgChart1"/>
    <dgm:cxn modelId="{7BC32533-5761-471B-A5ED-36BE88EDC169}" type="presOf" srcId="{DCA0392D-0720-406A-BB4A-8D88C361F5EE}" destId="{FA5ABB5A-610B-42F2-B70E-0F4C91541AC8}" srcOrd="0" destOrd="0" presId="urn:microsoft.com/office/officeart/2005/8/layout/orgChart1"/>
    <dgm:cxn modelId="{3CAF3407-9DA3-4274-8D25-5042B2A50208}" srcId="{DCA0392D-0720-406A-BB4A-8D88C361F5EE}" destId="{AC3DB2A8-255A-4699-A5C6-249BB33F9C85}" srcOrd="0" destOrd="0" parTransId="{98C0B12D-20F1-477F-9751-73BA3D347FE0}" sibTransId="{9F0BF024-DF01-42D0-ABAC-BD8386F994E6}"/>
    <dgm:cxn modelId="{0D5823CC-3505-4950-A3F1-B3FFD0A296DD}" type="presOf" srcId="{2688F303-D9F7-4415-8588-CA22B8B2E819}" destId="{D237E9CD-FAF8-4D2F-8017-5615D06C0B70}" srcOrd="1" destOrd="0" presId="urn:microsoft.com/office/officeart/2005/8/layout/orgChart1"/>
    <dgm:cxn modelId="{E0B0C888-2B69-4443-867A-BE63D360D283}" type="presOf" srcId="{462BAD2D-8DE2-47A4-8098-F618229168D7}" destId="{E4428EE4-26B6-446E-AD4E-E710516159B8}" srcOrd="1" destOrd="0" presId="urn:microsoft.com/office/officeart/2005/8/layout/orgChart1"/>
    <dgm:cxn modelId="{88F154C9-6CB9-4BF8-8956-1042CBF1A997}" type="presOf" srcId="{76F80DF4-1079-460E-B7F8-BE9D6301836F}" destId="{3789462A-FD7D-4852-A3E9-9D57A6ABCBDF}" srcOrd="0" destOrd="0" presId="urn:microsoft.com/office/officeart/2005/8/layout/orgChart1"/>
    <dgm:cxn modelId="{AA7BB300-C84A-4254-B3C8-535BB9F69938}" type="presOf" srcId="{FA2D20A9-BB4B-42F0-A16F-5AD25563FBAE}" destId="{C820FCF3-54E3-4672-BF85-795A6D0BDCE8}" srcOrd="0" destOrd="0" presId="urn:microsoft.com/office/officeart/2005/8/layout/orgChart1"/>
    <dgm:cxn modelId="{B936CD77-10DD-484D-8BB6-DC8691DDF7FC}" type="presOf" srcId="{70A13542-4A6F-4C09-B21B-1D3C40DFD015}" destId="{61AD489B-4C63-4BBC-8B9D-759B9257CA53}" srcOrd="0" destOrd="0" presId="urn:microsoft.com/office/officeart/2005/8/layout/orgChart1"/>
    <dgm:cxn modelId="{536A4138-02EA-4B16-A05F-BD6F4F104F60}" srcId="{9E879D02-E5BA-47E5-973C-1934A28BBD3E}" destId="{85C2CA60-81D1-45CA-82D4-2F707D704EAC}" srcOrd="0" destOrd="0" parTransId="{43771EDA-A027-4278-882A-7B44CE97852D}" sibTransId="{614C1F29-3EDD-4997-A298-67F246DA6E40}"/>
    <dgm:cxn modelId="{7C7F977D-AA3A-4F3D-914D-1BE3E6BB8426}" type="presOf" srcId="{5AE1FB27-B668-4C36-A664-256276C1CCF6}" destId="{ED3EAFB5-AB66-4A5A-8942-C51062230A56}" srcOrd="0" destOrd="0" presId="urn:microsoft.com/office/officeart/2005/8/layout/orgChart1"/>
    <dgm:cxn modelId="{3241A72F-7DBB-4E98-A17C-D22B803920F6}" srcId="{3DF5A107-B3D9-46AE-8498-A4CEA436BD2C}" destId="{DC210E81-686A-4529-A66D-E2FF84587E34}" srcOrd="0" destOrd="0" parTransId="{B07410FD-6F23-4353-9028-75FCB2A4D126}" sibTransId="{DD959595-DE1D-4CB1-90E1-FEBAE1CC4310}"/>
    <dgm:cxn modelId="{ED072552-F9FE-448A-8EBD-70AC5FC4C3A6}" type="presOf" srcId="{9041125E-FCA0-4898-A95C-3E494F33F370}" destId="{7994A8A2-095F-432B-9B46-C0320EEBF007}" srcOrd="0" destOrd="0" presId="urn:microsoft.com/office/officeart/2005/8/layout/orgChart1"/>
    <dgm:cxn modelId="{4796F9FA-FE3B-458C-9476-51DBD9C880B2}" type="presOf" srcId="{29BC331B-B8B4-4908-A399-B48EA85E2526}" destId="{B9DBA514-B659-436B-939F-C338D458D548}" srcOrd="0" destOrd="0" presId="urn:microsoft.com/office/officeart/2005/8/layout/orgChart1"/>
    <dgm:cxn modelId="{60AA402E-1A26-4CF0-999B-9D4B8AABE579}" type="presOf" srcId="{3288D17D-23B3-4C61-86C6-D0006049E09D}" destId="{88407103-E4F4-4B37-9756-36CBDDA8C632}" srcOrd="1" destOrd="0" presId="urn:microsoft.com/office/officeart/2005/8/layout/orgChart1"/>
    <dgm:cxn modelId="{C8D7FC16-B49C-4A58-83AF-7EAAB39EC648}" type="presOf" srcId="{29BC331B-B8B4-4908-A399-B48EA85E2526}" destId="{9DDB930E-EC01-466A-8125-2FBD3DB58B70}" srcOrd="1" destOrd="0" presId="urn:microsoft.com/office/officeart/2005/8/layout/orgChart1"/>
    <dgm:cxn modelId="{13DCDC1B-6233-486C-8233-2C47CFD254FB}" type="presOf" srcId="{AC5DB488-AD4F-4349-B29B-404BA148849B}" destId="{96552A8A-C214-4C00-AE21-7A3DC74CCADE}" srcOrd="0" destOrd="0" presId="urn:microsoft.com/office/officeart/2005/8/layout/orgChart1"/>
    <dgm:cxn modelId="{4FB75668-4510-40CB-88F3-3389253670EF}" type="presOf" srcId="{CDD37057-7A13-4428-ADF8-1F630D623B2C}" destId="{A827A9F0-E1B1-4C1B-8077-E2796346BE9E}" srcOrd="0" destOrd="0" presId="urn:microsoft.com/office/officeart/2005/8/layout/orgChart1"/>
    <dgm:cxn modelId="{6B4D1C44-3EBB-4442-A687-2A164A9A568E}" type="presOf" srcId="{462BAD2D-8DE2-47A4-8098-F618229168D7}" destId="{ACABD1F4-CCDD-4A22-A7BA-1915A9F391BE}" srcOrd="0" destOrd="0" presId="urn:microsoft.com/office/officeart/2005/8/layout/orgChart1"/>
    <dgm:cxn modelId="{B3058981-5801-42BE-BA4A-5BE1518F6E4F}" srcId="{C049574C-6FFA-4F60-9A52-B28EA0570374}" destId="{AC5DB488-AD4F-4349-B29B-404BA148849B}" srcOrd="6" destOrd="0" parTransId="{553E40D9-051B-481A-A8F5-2D4EC9F765E4}" sibTransId="{BB6B2262-B1A4-47C2-B34C-A35ABB3AB65E}"/>
    <dgm:cxn modelId="{0FF0C743-3E1D-49D0-8249-E80A37E71ACE}" srcId="{AC5DB488-AD4F-4349-B29B-404BA148849B}" destId="{4FE0B3BD-DB67-4C20-845C-23051A4710ED}" srcOrd="0" destOrd="0" parTransId="{5AE1FB27-B668-4C36-A664-256276C1CCF6}" sibTransId="{C44C6E7B-4EC5-4674-B7CF-2F0FC557149C}"/>
    <dgm:cxn modelId="{1955C5A8-EB55-4DBE-82B4-BDB63A470B4D}" type="presOf" srcId="{3DF5A107-B3D9-46AE-8498-A4CEA436BD2C}" destId="{ABB8FA14-4F97-4224-8702-504F32EF01E7}" srcOrd="1" destOrd="0" presId="urn:microsoft.com/office/officeart/2005/8/layout/orgChart1"/>
    <dgm:cxn modelId="{AB0DD267-77FF-4BF1-AED3-EAB4F7143D61}" type="presOf" srcId="{E539BA9B-8BD8-4674-BAD7-969474F234B7}" destId="{1622F14E-E8A6-4BEB-A44D-11201740D5D8}" srcOrd="0" destOrd="0" presId="urn:microsoft.com/office/officeart/2005/8/layout/orgChart1"/>
    <dgm:cxn modelId="{C2AB2B4B-1198-49E2-B6F3-A7A20DA9B6A6}" type="presOf" srcId="{98C0B12D-20F1-477F-9751-73BA3D347FE0}" destId="{53AE8E70-D5DE-49C8-9FA0-D98ACF483EE1}" srcOrd="0" destOrd="0" presId="urn:microsoft.com/office/officeart/2005/8/layout/orgChart1"/>
    <dgm:cxn modelId="{2423C37E-62DE-460D-9F65-CB0F1E108934}" type="presOf" srcId="{B512C276-79CF-4030-91BD-BA772FF74487}" destId="{7F421F79-5F7A-42D6-9F3A-50F0963B97E9}" srcOrd="1" destOrd="0" presId="urn:microsoft.com/office/officeart/2005/8/layout/orgChart1"/>
    <dgm:cxn modelId="{D8B2DA7A-3598-41BB-A996-599E33FD5F91}" type="presOf" srcId="{5BCCD0F6-0E48-4C2B-A521-3D0F2724F313}" destId="{D72CBC9F-CE07-421A-88DE-7AEA50F9E327}" srcOrd="0" destOrd="0" presId="urn:microsoft.com/office/officeart/2005/8/layout/orgChart1"/>
    <dgm:cxn modelId="{F63FF1B4-2F78-4C01-8D4A-6CD1051412C0}" type="presOf" srcId="{DC210E81-686A-4529-A66D-E2FF84587E34}" destId="{90A68BA3-F219-43D6-A9C5-30FC849A38F5}" srcOrd="1" destOrd="0" presId="urn:microsoft.com/office/officeart/2005/8/layout/orgChart1"/>
    <dgm:cxn modelId="{A2774C24-23D2-41EC-A788-6151B2F2F750}" type="presOf" srcId="{505602A6-9021-461A-A7AD-0A9A524C1B7B}" destId="{FED39BE5-1D78-400A-BDF7-575CDF6DD477}" srcOrd="1" destOrd="0" presId="urn:microsoft.com/office/officeart/2005/8/layout/orgChart1"/>
    <dgm:cxn modelId="{88714597-1404-4B46-8353-3ABAEFE7A9C6}" type="presOf" srcId="{DCA0392D-0720-406A-BB4A-8D88C361F5EE}" destId="{0728F72A-6BF7-4B47-AAB7-94136411D99F}" srcOrd="1" destOrd="0" presId="urn:microsoft.com/office/officeart/2005/8/layout/orgChart1"/>
    <dgm:cxn modelId="{8DD6BFB8-D3CF-46A9-96A5-CC7E143B0FA9}" type="presOf" srcId="{3DF5A107-B3D9-46AE-8498-A4CEA436BD2C}" destId="{25FB2AA0-3397-406F-8D97-31485A611B2E}" srcOrd="0" destOrd="0" presId="urn:microsoft.com/office/officeart/2005/8/layout/orgChart1"/>
    <dgm:cxn modelId="{9815E5D8-B12B-4B55-80C1-3DD23883EF91}" type="presOf" srcId="{9041125E-FCA0-4898-A95C-3E494F33F370}" destId="{B47A2479-09EF-47EE-9115-3FB980D67343}" srcOrd="1" destOrd="0" presId="urn:microsoft.com/office/officeart/2005/8/layout/orgChart1"/>
    <dgm:cxn modelId="{FFB667A7-F20D-4A2E-AF00-A45187CB48FD}" type="presOf" srcId="{2688F303-D9F7-4415-8588-CA22B8B2E819}" destId="{965D9E4A-100B-40DB-A06C-0291057D7CB3}" srcOrd="0" destOrd="0" presId="urn:microsoft.com/office/officeart/2005/8/layout/orgChart1"/>
    <dgm:cxn modelId="{A4901DF3-9A97-4F78-9A23-82407A5FA734}" srcId="{76F80DF4-1079-460E-B7F8-BE9D6301836F}" destId="{70A13542-4A6F-4C09-B21B-1D3C40DFD015}" srcOrd="0" destOrd="0" parTransId="{2ED6BAF6-6C0C-43A4-91B9-22AA4FBE9D96}" sibTransId="{D2C06C2F-4450-4E93-AFDD-D21A12F218B8}"/>
    <dgm:cxn modelId="{1C7989DA-3828-4007-A798-B0ED7F0D271F}" type="presOf" srcId="{AC3DB2A8-255A-4699-A5C6-249BB33F9C85}" destId="{EFBACC6D-16BD-47BD-9A21-2403E2C53D43}" srcOrd="1" destOrd="0" presId="urn:microsoft.com/office/officeart/2005/8/layout/orgChart1"/>
    <dgm:cxn modelId="{29D623FD-B6CA-47B7-B3BC-50C63EAA0DDE}" srcId="{DC210E81-686A-4529-A66D-E2FF84587E34}" destId="{462BAD2D-8DE2-47A4-8098-F618229168D7}" srcOrd="1" destOrd="0" parTransId="{41785C57-7AFA-4E05-9F9E-18E0410467CB}" sibTransId="{9AB39941-10E7-4167-B95C-539A39BC9B97}"/>
    <dgm:cxn modelId="{FCDF4995-16D4-4E45-8EC1-1057E40E8915}" srcId="{9041125E-FCA0-4898-A95C-3E494F33F370}" destId="{3DF5A107-B3D9-46AE-8498-A4CEA436BD2C}" srcOrd="0" destOrd="0" parTransId="{8AE98881-7D63-4B53-9426-BC93C9120567}" sibTransId="{D2B3045D-329B-4A68-9DFB-7E60080BB6BC}"/>
    <dgm:cxn modelId="{58831723-249B-4B61-A211-3B89DE1F2105}" type="presOf" srcId="{CDD37057-7A13-4428-ADF8-1F630D623B2C}" destId="{B582BC54-FFD4-4D4B-8FB9-0BD97ECA3AAC}" srcOrd="1" destOrd="0" presId="urn:microsoft.com/office/officeart/2005/8/layout/orgChart1"/>
    <dgm:cxn modelId="{2990362F-7C2F-4DAC-A5C3-28CE9E3213D0}" type="presOf" srcId="{505602A6-9021-461A-A7AD-0A9A524C1B7B}" destId="{10D7C82D-31BA-4D0B-8098-3A09512F7202}" srcOrd="0" destOrd="0" presId="urn:microsoft.com/office/officeart/2005/8/layout/orgChart1"/>
    <dgm:cxn modelId="{DC5EBD26-CAD9-4989-9683-E99430AC77E0}" srcId="{C049574C-6FFA-4F60-9A52-B28EA0570374}" destId="{DCA0392D-0720-406A-BB4A-8D88C361F5EE}" srcOrd="4" destOrd="0" parTransId="{42B1EE97-6784-4C93-B584-665C89CDF1DC}" sibTransId="{30844CBD-6163-4AC7-BE87-9C327911BA2A}"/>
    <dgm:cxn modelId="{E3CF64F7-D719-4DAD-BBD8-1D9C26D1B7D4}" type="presOf" srcId="{D2D9ECE7-D4A2-4010-8BA4-F439FDC8CAB8}" destId="{5B568CCA-0797-4A5A-A487-846A1419CEDD}" srcOrd="0" destOrd="0" presId="urn:microsoft.com/office/officeart/2005/8/layout/orgChart1"/>
    <dgm:cxn modelId="{8FB8F2EB-E8F1-4311-9F9D-72D356BCE9E8}" type="presOf" srcId="{C049574C-6FFA-4F60-9A52-B28EA0570374}" destId="{B07178EB-0052-47B2-BA67-4815538E2DF7}" srcOrd="0" destOrd="0" presId="urn:microsoft.com/office/officeart/2005/8/layout/orgChart1"/>
    <dgm:cxn modelId="{0A3E9667-8C70-4159-84A5-C0431EA681E9}" type="presOf" srcId="{FFDE04AF-DCAB-44EA-BB66-20F41ADCDE1D}" destId="{A4439C32-AA00-4600-A7C4-419248DD41BD}" srcOrd="0" destOrd="0" presId="urn:microsoft.com/office/officeart/2005/8/layout/orgChart1"/>
    <dgm:cxn modelId="{C9AA938F-5D2D-41E5-85BD-0BBBC71A475F}" type="presOf" srcId="{D40E3EF4-F62A-4460-9C3B-4BF68EB981BC}" destId="{6E508B41-B4CB-416B-B7E8-DC2BE4256A6A}" srcOrd="0" destOrd="0" presId="urn:microsoft.com/office/officeart/2005/8/layout/orgChart1"/>
    <dgm:cxn modelId="{DA16C24A-3B26-48C0-B25E-01F8C20E2F40}" srcId="{29BC331B-B8B4-4908-A399-B48EA85E2526}" destId="{FA2D20A9-BB4B-42F0-A16F-5AD25563FBAE}" srcOrd="0" destOrd="0" parTransId="{68F36667-BF71-4862-AE13-F5FBC87496F8}" sibTransId="{E73E3939-DA05-40A6-866D-CC06A00FCD16}"/>
    <dgm:cxn modelId="{85384C11-4970-47BA-8337-F85CC1AFD969}" srcId="{0EC94EEF-B680-4E73-8A3A-DE8D4C2062F1}" destId="{B512C276-79CF-4030-91BD-BA772FF74487}" srcOrd="0" destOrd="0" parTransId="{4EE1BE69-6C3D-4468-8B11-7E613CCF36EC}" sibTransId="{8BC90DF7-AA5C-41E7-B803-D66AA3557C7A}"/>
    <dgm:cxn modelId="{B6C1DA50-6E29-4207-9B46-D2B0E3CAB595}" type="presParOf" srcId="{B07178EB-0052-47B2-BA67-4815538E2DF7}" destId="{C80D6FD8-F0E3-4B9B-B753-D761A3A1332D}" srcOrd="0" destOrd="0" presId="urn:microsoft.com/office/officeart/2005/8/layout/orgChart1"/>
    <dgm:cxn modelId="{A770E99F-D443-4B97-8344-046983284E37}" type="presParOf" srcId="{C80D6FD8-F0E3-4B9B-B753-D761A3A1332D}" destId="{FC4E54A2-527C-466C-A1CC-02CF57C0272B}" srcOrd="0" destOrd="0" presId="urn:microsoft.com/office/officeart/2005/8/layout/orgChart1"/>
    <dgm:cxn modelId="{A36A498A-055F-437F-BD92-E2ECC1C2AE86}" type="presParOf" srcId="{FC4E54A2-527C-466C-A1CC-02CF57C0272B}" destId="{7994A8A2-095F-432B-9B46-C0320EEBF007}" srcOrd="0" destOrd="0" presId="urn:microsoft.com/office/officeart/2005/8/layout/orgChart1"/>
    <dgm:cxn modelId="{1B4416E5-E2A4-4DD6-84A6-2F5934F47701}" type="presParOf" srcId="{FC4E54A2-527C-466C-A1CC-02CF57C0272B}" destId="{B47A2479-09EF-47EE-9115-3FB980D67343}" srcOrd="1" destOrd="0" presId="urn:microsoft.com/office/officeart/2005/8/layout/orgChart1"/>
    <dgm:cxn modelId="{7F739220-9999-42E7-AE72-3BF91BD5B522}" type="presParOf" srcId="{C80D6FD8-F0E3-4B9B-B753-D761A3A1332D}" destId="{586B3B4D-9AB2-451B-9AF9-1D59A9C34363}" srcOrd="1" destOrd="0" presId="urn:microsoft.com/office/officeart/2005/8/layout/orgChart1"/>
    <dgm:cxn modelId="{92BB5CF3-32DC-4FA5-8EC6-3FA79439DA2E}" type="presParOf" srcId="{586B3B4D-9AB2-451B-9AF9-1D59A9C34363}" destId="{10BC8BDB-5F4A-4A46-BA7C-B7BDC904896B}" srcOrd="0" destOrd="0" presId="urn:microsoft.com/office/officeart/2005/8/layout/orgChart1"/>
    <dgm:cxn modelId="{408C0C03-55AF-420E-85B2-F07B2DB867BB}" type="presParOf" srcId="{586B3B4D-9AB2-451B-9AF9-1D59A9C34363}" destId="{695F1EA1-4E10-4EE1-A010-F1A2421B740F}" srcOrd="1" destOrd="0" presId="urn:microsoft.com/office/officeart/2005/8/layout/orgChart1"/>
    <dgm:cxn modelId="{9D0A2F9B-595D-4965-B0B9-5A2846AE928A}" type="presParOf" srcId="{695F1EA1-4E10-4EE1-A010-F1A2421B740F}" destId="{1A48B53A-22DE-42AA-8E01-AEE1A45FA41A}" srcOrd="0" destOrd="0" presId="urn:microsoft.com/office/officeart/2005/8/layout/orgChart1"/>
    <dgm:cxn modelId="{FB437A05-4EAE-4F95-A830-CE872927BC51}" type="presParOf" srcId="{1A48B53A-22DE-42AA-8E01-AEE1A45FA41A}" destId="{25FB2AA0-3397-406F-8D97-31485A611B2E}" srcOrd="0" destOrd="0" presId="urn:microsoft.com/office/officeart/2005/8/layout/orgChart1"/>
    <dgm:cxn modelId="{2D2E62FC-BCA2-49C6-BA04-ED9E67E48EAD}" type="presParOf" srcId="{1A48B53A-22DE-42AA-8E01-AEE1A45FA41A}" destId="{ABB8FA14-4F97-4224-8702-504F32EF01E7}" srcOrd="1" destOrd="0" presId="urn:microsoft.com/office/officeart/2005/8/layout/orgChart1"/>
    <dgm:cxn modelId="{FABB853B-EBF9-47EB-AE36-D673AB41A465}" type="presParOf" srcId="{695F1EA1-4E10-4EE1-A010-F1A2421B740F}" destId="{0E69E46D-D1E6-43E9-8E16-14740E821EB7}" srcOrd="1" destOrd="0" presId="urn:microsoft.com/office/officeart/2005/8/layout/orgChart1"/>
    <dgm:cxn modelId="{88912B92-F126-4FCD-92EF-1436518798B4}" type="presParOf" srcId="{0E69E46D-D1E6-43E9-8E16-14740E821EB7}" destId="{5DF0B795-FC13-4F4D-82A0-843B21663923}" srcOrd="0" destOrd="0" presId="urn:microsoft.com/office/officeart/2005/8/layout/orgChart1"/>
    <dgm:cxn modelId="{EDC886AB-94AE-4F52-93C0-6F1A34AB537A}" type="presParOf" srcId="{0E69E46D-D1E6-43E9-8E16-14740E821EB7}" destId="{3A9A07EC-AF05-4160-82F5-92931DEF304D}" srcOrd="1" destOrd="0" presId="urn:microsoft.com/office/officeart/2005/8/layout/orgChart1"/>
    <dgm:cxn modelId="{59CF66B5-DF39-4BCE-9616-58010ED3A70E}" type="presParOf" srcId="{3A9A07EC-AF05-4160-82F5-92931DEF304D}" destId="{B84EF46E-A03C-40DD-80D7-42ADF5F50B22}" srcOrd="0" destOrd="0" presId="urn:microsoft.com/office/officeart/2005/8/layout/orgChart1"/>
    <dgm:cxn modelId="{3DA0CB10-B416-4C39-BE60-C0218B24B03B}" type="presParOf" srcId="{B84EF46E-A03C-40DD-80D7-42ADF5F50B22}" destId="{23B0AD7C-1C68-4404-BC36-BACDCA3C093C}" srcOrd="0" destOrd="0" presId="urn:microsoft.com/office/officeart/2005/8/layout/orgChart1"/>
    <dgm:cxn modelId="{A849DEE4-AFB8-4318-94DF-32036D0F8408}" type="presParOf" srcId="{B84EF46E-A03C-40DD-80D7-42ADF5F50B22}" destId="{90A68BA3-F219-43D6-A9C5-30FC849A38F5}" srcOrd="1" destOrd="0" presId="urn:microsoft.com/office/officeart/2005/8/layout/orgChart1"/>
    <dgm:cxn modelId="{162B4DD4-E631-4D37-852D-0D706CB30E43}" type="presParOf" srcId="{3A9A07EC-AF05-4160-82F5-92931DEF304D}" destId="{980939EA-064E-4998-9143-5B80ADAF6DB8}" srcOrd="1" destOrd="0" presId="urn:microsoft.com/office/officeart/2005/8/layout/orgChart1"/>
    <dgm:cxn modelId="{96DCE675-4ABD-4B91-A0A7-81DE659FB6EF}" type="presParOf" srcId="{3A9A07EC-AF05-4160-82F5-92931DEF304D}" destId="{26C493B3-5C71-42CA-93C5-B61DB387C1AA}" srcOrd="2" destOrd="0" presId="urn:microsoft.com/office/officeart/2005/8/layout/orgChart1"/>
    <dgm:cxn modelId="{894B529F-587E-4BFB-B405-5D4105688202}" type="presParOf" srcId="{26C493B3-5C71-42CA-93C5-B61DB387C1AA}" destId="{A4439C32-AA00-4600-A7C4-419248DD41BD}" srcOrd="0" destOrd="0" presId="urn:microsoft.com/office/officeart/2005/8/layout/orgChart1"/>
    <dgm:cxn modelId="{7396561B-8423-4D32-BEA8-6487DC5AB5F4}" type="presParOf" srcId="{26C493B3-5C71-42CA-93C5-B61DB387C1AA}" destId="{8506D8F7-DDAF-48F8-8D52-45FEA8B16BED}" srcOrd="1" destOrd="0" presId="urn:microsoft.com/office/officeart/2005/8/layout/orgChart1"/>
    <dgm:cxn modelId="{60B0C788-5B5C-4C8E-8681-04C8B751FE62}" type="presParOf" srcId="{8506D8F7-DDAF-48F8-8D52-45FEA8B16BED}" destId="{532CBC8D-5FE4-45C6-BDBF-DB992662F331}" srcOrd="0" destOrd="0" presId="urn:microsoft.com/office/officeart/2005/8/layout/orgChart1"/>
    <dgm:cxn modelId="{4A88D32F-EF87-4228-B4DD-AE5D801299B7}" type="presParOf" srcId="{532CBC8D-5FE4-45C6-BDBF-DB992662F331}" destId="{A827A9F0-E1B1-4C1B-8077-E2796346BE9E}" srcOrd="0" destOrd="0" presId="urn:microsoft.com/office/officeart/2005/8/layout/orgChart1"/>
    <dgm:cxn modelId="{35035B59-22DD-4057-9782-B017FAFE9D9A}" type="presParOf" srcId="{532CBC8D-5FE4-45C6-BDBF-DB992662F331}" destId="{B582BC54-FFD4-4D4B-8FB9-0BD97ECA3AAC}" srcOrd="1" destOrd="0" presId="urn:microsoft.com/office/officeart/2005/8/layout/orgChart1"/>
    <dgm:cxn modelId="{62C40A9B-E2BD-4BF7-AC79-D20FB6EA0646}" type="presParOf" srcId="{8506D8F7-DDAF-48F8-8D52-45FEA8B16BED}" destId="{16F3DFDE-8DB6-4BD7-B411-B4F4ED93A27F}" srcOrd="1" destOrd="0" presId="urn:microsoft.com/office/officeart/2005/8/layout/orgChart1"/>
    <dgm:cxn modelId="{08F5F7BA-9AC0-4E48-81A9-4E7F800BB896}" type="presParOf" srcId="{8506D8F7-DDAF-48F8-8D52-45FEA8B16BED}" destId="{008C48B2-B051-4D38-A8AC-4468604CB19D}" srcOrd="2" destOrd="0" presId="urn:microsoft.com/office/officeart/2005/8/layout/orgChart1"/>
    <dgm:cxn modelId="{D9A0F5DA-3099-4D05-B947-888F9F126B53}" type="presParOf" srcId="{26C493B3-5C71-42CA-93C5-B61DB387C1AA}" destId="{FB65863E-64E4-4715-AD40-EF7B76818AB2}" srcOrd="2" destOrd="0" presId="urn:microsoft.com/office/officeart/2005/8/layout/orgChart1"/>
    <dgm:cxn modelId="{C8110A08-E699-4553-B154-5B46561CE8BD}" type="presParOf" srcId="{26C493B3-5C71-42CA-93C5-B61DB387C1AA}" destId="{C7853512-09B3-4431-BF72-F3D9E008F7B2}" srcOrd="3" destOrd="0" presId="urn:microsoft.com/office/officeart/2005/8/layout/orgChart1"/>
    <dgm:cxn modelId="{F646BADB-AD47-451B-9871-8959F281707F}" type="presParOf" srcId="{C7853512-09B3-4431-BF72-F3D9E008F7B2}" destId="{0099882B-3E68-43FF-A7E6-B81F4CAA0424}" srcOrd="0" destOrd="0" presId="urn:microsoft.com/office/officeart/2005/8/layout/orgChart1"/>
    <dgm:cxn modelId="{20DECBD5-2842-4382-953C-A7F81556D275}" type="presParOf" srcId="{0099882B-3E68-43FF-A7E6-B81F4CAA0424}" destId="{ACABD1F4-CCDD-4A22-A7BA-1915A9F391BE}" srcOrd="0" destOrd="0" presId="urn:microsoft.com/office/officeart/2005/8/layout/orgChart1"/>
    <dgm:cxn modelId="{22E021E7-2531-45E7-8447-A61A2C17A8BA}" type="presParOf" srcId="{0099882B-3E68-43FF-A7E6-B81F4CAA0424}" destId="{E4428EE4-26B6-446E-AD4E-E710516159B8}" srcOrd="1" destOrd="0" presId="urn:microsoft.com/office/officeart/2005/8/layout/orgChart1"/>
    <dgm:cxn modelId="{43289D17-2CA6-46AD-86F8-A988AE1E42D6}" type="presParOf" srcId="{C7853512-09B3-4431-BF72-F3D9E008F7B2}" destId="{0AA2ED28-B5FF-4EF6-836A-69A525A10BAF}" srcOrd="1" destOrd="0" presId="urn:microsoft.com/office/officeart/2005/8/layout/orgChart1"/>
    <dgm:cxn modelId="{C8A8F89B-3559-4BC6-B696-8FE5113A1378}" type="presParOf" srcId="{C7853512-09B3-4431-BF72-F3D9E008F7B2}" destId="{A825E836-C56F-4D8D-98C3-81CD0B87E51F}" srcOrd="2" destOrd="0" presId="urn:microsoft.com/office/officeart/2005/8/layout/orgChart1"/>
    <dgm:cxn modelId="{57F7646F-016B-419C-826A-FE33704D9B9F}" type="presParOf" srcId="{26C493B3-5C71-42CA-93C5-B61DB387C1AA}" destId="{0F99DCED-6F5F-4796-8739-ECEB00F3FA11}" srcOrd="4" destOrd="0" presId="urn:microsoft.com/office/officeart/2005/8/layout/orgChart1"/>
    <dgm:cxn modelId="{D19FF632-1BA8-4574-83FA-E5D8D6718206}" type="presParOf" srcId="{26C493B3-5C71-42CA-93C5-B61DB387C1AA}" destId="{4AF9C67B-ED7B-4DA9-A2F2-E966EFACB29A}" srcOrd="5" destOrd="0" presId="urn:microsoft.com/office/officeart/2005/8/layout/orgChart1"/>
    <dgm:cxn modelId="{24FCC44C-4E81-41E7-B2CE-706E613A4A70}" type="presParOf" srcId="{4AF9C67B-ED7B-4DA9-A2F2-E966EFACB29A}" destId="{B5F1DD27-893C-4394-8357-DD0998BFF3A6}" srcOrd="0" destOrd="0" presId="urn:microsoft.com/office/officeart/2005/8/layout/orgChart1"/>
    <dgm:cxn modelId="{3C4449A1-299E-4D3C-9CA6-9A4FFCFCA077}" type="presParOf" srcId="{B5F1DD27-893C-4394-8357-DD0998BFF3A6}" destId="{1622F14E-E8A6-4BEB-A44D-11201740D5D8}" srcOrd="0" destOrd="0" presId="urn:microsoft.com/office/officeart/2005/8/layout/orgChart1"/>
    <dgm:cxn modelId="{03B8E3F1-C738-46E5-88A3-C7C0EAB75AB5}" type="presParOf" srcId="{B5F1DD27-893C-4394-8357-DD0998BFF3A6}" destId="{B0976E8A-EADC-460A-9AFC-AAF323426633}" srcOrd="1" destOrd="0" presId="urn:microsoft.com/office/officeart/2005/8/layout/orgChart1"/>
    <dgm:cxn modelId="{9D06ED82-3306-416E-980E-1AD476EAF979}" type="presParOf" srcId="{4AF9C67B-ED7B-4DA9-A2F2-E966EFACB29A}" destId="{5911505A-B898-4C50-AAF8-F77598128278}" srcOrd="1" destOrd="0" presId="urn:microsoft.com/office/officeart/2005/8/layout/orgChart1"/>
    <dgm:cxn modelId="{B6126001-08EA-47D9-B528-F9B00079D385}" type="presParOf" srcId="{4AF9C67B-ED7B-4DA9-A2F2-E966EFACB29A}" destId="{3B48B9F3-3D9E-48F7-97D2-DEBDD317C72D}" srcOrd="2" destOrd="0" presId="urn:microsoft.com/office/officeart/2005/8/layout/orgChart1"/>
    <dgm:cxn modelId="{B77F9D8A-1D83-4698-B815-4BA87C0E9F9E}" type="presParOf" srcId="{26C493B3-5C71-42CA-93C5-B61DB387C1AA}" destId="{D72CBC9F-CE07-421A-88DE-7AEA50F9E327}" srcOrd="6" destOrd="0" presId="urn:microsoft.com/office/officeart/2005/8/layout/orgChart1"/>
    <dgm:cxn modelId="{8224E1ED-8E0F-409E-B825-1BC5C07695BD}" type="presParOf" srcId="{26C493B3-5C71-42CA-93C5-B61DB387C1AA}" destId="{4CB5DE57-AFCA-4121-967A-F483B18AE005}" srcOrd="7" destOrd="0" presId="urn:microsoft.com/office/officeart/2005/8/layout/orgChart1"/>
    <dgm:cxn modelId="{54DB71C1-0901-45A7-8227-2EABE9CFC74F}" type="presParOf" srcId="{4CB5DE57-AFCA-4121-967A-F483B18AE005}" destId="{B5703698-174F-45E1-88C0-346B6DED84A5}" srcOrd="0" destOrd="0" presId="urn:microsoft.com/office/officeart/2005/8/layout/orgChart1"/>
    <dgm:cxn modelId="{19A70BB1-BBF3-4477-8707-5E976E1D4D36}" type="presParOf" srcId="{B5703698-174F-45E1-88C0-346B6DED84A5}" destId="{04B9A6A1-776C-49A2-885E-054789C0E482}" srcOrd="0" destOrd="0" presId="urn:microsoft.com/office/officeart/2005/8/layout/orgChart1"/>
    <dgm:cxn modelId="{FAE33EE5-38A2-4234-8F69-269BFE898CDC}" type="presParOf" srcId="{B5703698-174F-45E1-88C0-346B6DED84A5}" destId="{88407103-E4F4-4B37-9756-36CBDDA8C632}" srcOrd="1" destOrd="0" presId="urn:microsoft.com/office/officeart/2005/8/layout/orgChart1"/>
    <dgm:cxn modelId="{850089CE-E75E-4399-9E55-7C98783AF96D}" type="presParOf" srcId="{4CB5DE57-AFCA-4121-967A-F483B18AE005}" destId="{222D5CAA-9FD4-4D03-AAF0-B7CB41625891}" srcOrd="1" destOrd="0" presId="urn:microsoft.com/office/officeart/2005/8/layout/orgChart1"/>
    <dgm:cxn modelId="{119E8C5A-0992-44E4-8ED2-10E2746FA406}" type="presParOf" srcId="{4CB5DE57-AFCA-4121-967A-F483B18AE005}" destId="{C660FA9C-B522-45FF-ACF3-73EB144E7C99}" srcOrd="2" destOrd="0" presId="urn:microsoft.com/office/officeart/2005/8/layout/orgChart1"/>
    <dgm:cxn modelId="{5E362028-AF05-4924-B82B-B10EAA82135A}" type="presParOf" srcId="{26C493B3-5C71-42CA-93C5-B61DB387C1AA}" destId="{E4A8271A-1E47-4525-8A40-93B8DEF739A4}" srcOrd="8" destOrd="0" presId="urn:microsoft.com/office/officeart/2005/8/layout/orgChart1"/>
    <dgm:cxn modelId="{0FB03B2F-2C31-4041-8AE3-8C8F731E2BB9}" type="presParOf" srcId="{26C493B3-5C71-42CA-93C5-B61DB387C1AA}" destId="{670E3E09-6BB6-4962-B6A7-B5D4125AEF80}" srcOrd="9" destOrd="0" presId="urn:microsoft.com/office/officeart/2005/8/layout/orgChart1"/>
    <dgm:cxn modelId="{7700AC3A-4993-48AC-AF2C-AD7EF70386DC}" type="presParOf" srcId="{670E3E09-6BB6-4962-B6A7-B5D4125AEF80}" destId="{B9F4E629-87B7-4883-BA1B-23CCA78A0FB3}" srcOrd="0" destOrd="0" presId="urn:microsoft.com/office/officeart/2005/8/layout/orgChart1"/>
    <dgm:cxn modelId="{475CE80F-4D5F-495C-87F4-46029CA77430}" type="presParOf" srcId="{B9F4E629-87B7-4883-BA1B-23CCA78A0FB3}" destId="{5B568CCA-0797-4A5A-A487-846A1419CEDD}" srcOrd="0" destOrd="0" presId="urn:microsoft.com/office/officeart/2005/8/layout/orgChart1"/>
    <dgm:cxn modelId="{5251D9C7-F2AE-4C49-98CA-A5864564FEC7}" type="presParOf" srcId="{B9F4E629-87B7-4883-BA1B-23CCA78A0FB3}" destId="{9BCE65C4-4BC4-4BFA-B659-405819428ED0}" srcOrd="1" destOrd="0" presId="urn:microsoft.com/office/officeart/2005/8/layout/orgChart1"/>
    <dgm:cxn modelId="{45463A4A-48D6-4781-840F-58DE920D17F6}" type="presParOf" srcId="{670E3E09-6BB6-4962-B6A7-B5D4125AEF80}" destId="{B4235F0B-C44D-4E41-A542-5714193DF678}" srcOrd="1" destOrd="0" presId="urn:microsoft.com/office/officeart/2005/8/layout/orgChart1"/>
    <dgm:cxn modelId="{078E5709-CF50-47CA-BB90-4A59543E09F2}" type="presParOf" srcId="{670E3E09-6BB6-4962-B6A7-B5D4125AEF80}" destId="{4FBC3F49-C688-4A47-BFD7-C65F694B6588}" srcOrd="2" destOrd="0" presId="urn:microsoft.com/office/officeart/2005/8/layout/orgChart1"/>
    <dgm:cxn modelId="{7A21D773-AC79-4D6C-9FF2-51B1E711067A}" type="presParOf" srcId="{695F1EA1-4E10-4EE1-A010-F1A2421B740F}" destId="{C314575F-6773-4323-84C1-CB7B9F2C823C}" srcOrd="2" destOrd="0" presId="urn:microsoft.com/office/officeart/2005/8/layout/orgChart1"/>
    <dgm:cxn modelId="{B12169A2-58A0-40DA-8A48-C266D470134B}" type="presParOf" srcId="{C80D6FD8-F0E3-4B9B-B753-D761A3A1332D}" destId="{F46ACC97-E07F-4468-866E-C5E4ECC64364}" srcOrd="2" destOrd="0" presId="urn:microsoft.com/office/officeart/2005/8/layout/orgChart1"/>
    <dgm:cxn modelId="{F927A3AF-CD1B-48AF-BF01-50B4B1DB5BB6}" type="presParOf" srcId="{B07178EB-0052-47B2-BA67-4815538E2DF7}" destId="{64323741-B040-4519-8AA8-18132B094CD7}" srcOrd="1" destOrd="0" presId="urn:microsoft.com/office/officeart/2005/8/layout/orgChart1"/>
    <dgm:cxn modelId="{4B990C9D-4C5B-44B3-9240-01C46C53324F}" type="presParOf" srcId="{64323741-B040-4519-8AA8-18132B094CD7}" destId="{DE03C8DB-DAB1-46FA-8FB5-397C2515625E}" srcOrd="0" destOrd="0" presId="urn:microsoft.com/office/officeart/2005/8/layout/orgChart1"/>
    <dgm:cxn modelId="{162E1CCC-F54C-4884-9BB7-4DFDC0057484}" type="presParOf" srcId="{DE03C8DB-DAB1-46FA-8FB5-397C2515625E}" destId="{B4114575-855F-4C16-B53D-74723428F6DA}" srcOrd="0" destOrd="0" presId="urn:microsoft.com/office/officeart/2005/8/layout/orgChart1"/>
    <dgm:cxn modelId="{D0A8C3E3-B038-4FAA-A9EB-12F2C0A31E2A}" type="presParOf" srcId="{DE03C8DB-DAB1-46FA-8FB5-397C2515625E}" destId="{20195AB6-7D0A-43F8-A70A-A3C4681EAB61}" srcOrd="1" destOrd="0" presId="urn:microsoft.com/office/officeart/2005/8/layout/orgChart1"/>
    <dgm:cxn modelId="{BCA8D095-A6A1-47FB-9379-F97272AC2A2B}" type="presParOf" srcId="{64323741-B040-4519-8AA8-18132B094CD7}" destId="{AD63D884-A712-4CFE-8271-0FA75016554D}" srcOrd="1" destOrd="0" presId="urn:microsoft.com/office/officeart/2005/8/layout/orgChart1"/>
    <dgm:cxn modelId="{DF856330-021C-45EE-A242-CC4E4E047EEC}" type="presParOf" srcId="{AD63D884-A712-4CFE-8271-0FA75016554D}" destId="{7647E780-C2A4-4250-B892-7E9EB36556F1}" srcOrd="0" destOrd="0" presId="urn:microsoft.com/office/officeart/2005/8/layout/orgChart1"/>
    <dgm:cxn modelId="{F3A62118-9821-4ACB-B6B0-6FFDE2E0D352}" type="presParOf" srcId="{AD63D884-A712-4CFE-8271-0FA75016554D}" destId="{AEBB0010-0E98-4560-BE28-365D148DF2F0}" srcOrd="1" destOrd="0" presId="urn:microsoft.com/office/officeart/2005/8/layout/orgChart1"/>
    <dgm:cxn modelId="{0C478B77-737E-49CB-96F1-828751B5CC01}" type="presParOf" srcId="{AEBB0010-0E98-4560-BE28-365D148DF2F0}" destId="{90FE462E-1F21-4611-B44C-A6FFFDF38D44}" srcOrd="0" destOrd="0" presId="urn:microsoft.com/office/officeart/2005/8/layout/orgChart1"/>
    <dgm:cxn modelId="{8E322FF2-DA9E-4DFE-A2F0-5AA89CBC6CC8}" type="presParOf" srcId="{90FE462E-1F21-4611-B44C-A6FFFDF38D44}" destId="{5C138267-2945-42A1-9980-D25FAA0BC0B4}" srcOrd="0" destOrd="0" presId="urn:microsoft.com/office/officeart/2005/8/layout/orgChart1"/>
    <dgm:cxn modelId="{4AAAA73D-EFF2-429A-B981-0ADFC111B2F0}" type="presParOf" srcId="{90FE462E-1F21-4611-B44C-A6FFFDF38D44}" destId="{FA77CB56-7847-452F-BCB2-0A1707D7BE0B}" srcOrd="1" destOrd="0" presId="urn:microsoft.com/office/officeart/2005/8/layout/orgChart1"/>
    <dgm:cxn modelId="{C66CA6A2-5DFA-4CBF-8D52-98B617E62483}" type="presParOf" srcId="{AEBB0010-0E98-4560-BE28-365D148DF2F0}" destId="{DA1250FD-84F5-4F5B-8B4D-E62388B65364}" srcOrd="1" destOrd="0" presId="urn:microsoft.com/office/officeart/2005/8/layout/orgChart1"/>
    <dgm:cxn modelId="{D37CC1E7-9634-4E79-A2DF-30150D0E77FB}" type="presParOf" srcId="{DA1250FD-84F5-4F5B-8B4D-E62388B65364}" destId="{6E508B41-B4CB-416B-B7E8-DC2BE4256A6A}" srcOrd="0" destOrd="0" presId="urn:microsoft.com/office/officeart/2005/8/layout/orgChart1"/>
    <dgm:cxn modelId="{4A592D48-2C3F-4B2C-AEA3-66B35A77D4BF}" type="presParOf" srcId="{DA1250FD-84F5-4F5B-8B4D-E62388B65364}" destId="{403B7293-F263-4728-AD5A-BD8DB52BF225}" srcOrd="1" destOrd="0" presId="urn:microsoft.com/office/officeart/2005/8/layout/orgChart1"/>
    <dgm:cxn modelId="{36037F38-0CC4-4C21-BD79-B7846AA72E14}" type="presParOf" srcId="{403B7293-F263-4728-AD5A-BD8DB52BF225}" destId="{5861BADF-4FD5-4ED3-A8F7-8862B0D800DE}" srcOrd="0" destOrd="0" presId="urn:microsoft.com/office/officeart/2005/8/layout/orgChart1"/>
    <dgm:cxn modelId="{A9B1FE0A-D27C-48F2-94E4-757D99A3567A}" type="presParOf" srcId="{5861BADF-4FD5-4ED3-A8F7-8862B0D800DE}" destId="{965D9E4A-100B-40DB-A06C-0291057D7CB3}" srcOrd="0" destOrd="0" presId="urn:microsoft.com/office/officeart/2005/8/layout/orgChart1"/>
    <dgm:cxn modelId="{D477A9CC-7667-453D-B310-2A34C42EB7ED}" type="presParOf" srcId="{5861BADF-4FD5-4ED3-A8F7-8862B0D800DE}" destId="{D237E9CD-FAF8-4D2F-8017-5615D06C0B70}" srcOrd="1" destOrd="0" presId="urn:microsoft.com/office/officeart/2005/8/layout/orgChart1"/>
    <dgm:cxn modelId="{15F371D3-3B74-422E-94C5-A009AED12664}" type="presParOf" srcId="{403B7293-F263-4728-AD5A-BD8DB52BF225}" destId="{256BE360-79AC-4E79-ACF0-8C9ECD22410B}" srcOrd="1" destOrd="0" presId="urn:microsoft.com/office/officeart/2005/8/layout/orgChart1"/>
    <dgm:cxn modelId="{52CD3A46-8E5A-4882-B687-35B9F4255EC1}" type="presParOf" srcId="{403B7293-F263-4728-AD5A-BD8DB52BF225}" destId="{824C86D0-8744-4BB7-B681-097128E873D0}" srcOrd="2" destOrd="0" presId="urn:microsoft.com/office/officeart/2005/8/layout/orgChart1"/>
    <dgm:cxn modelId="{7430EDE2-DA32-4DFE-92D9-FBABAC1A5AFD}" type="presParOf" srcId="{AEBB0010-0E98-4560-BE28-365D148DF2F0}" destId="{18AAF485-2140-45E7-9FB5-6CE269EFEB13}" srcOrd="2" destOrd="0" presId="urn:microsoft.com/office/officeart/2005/8/layout/orgChart1"/>
    <dgm:cxn modelId="{72AD12B1-8E1A-4F4E-B0BC-D54A65C35868}" type="presParOf" srcId="{64323741-B040-4519-8AA8-18132B094CD7}" destId="{219391A8-FB2F-482E-B014-36BBE31E73AD}" srcOrd="2" destOrd="0" presId="urn:microsoft.com/office/officeart/2005/8/layout/orgChart1"/>
    <dgm:cxn modelId="{A58EA140-31F9-4DE7-BA1A-A87D6890B1B1}" type="presParOf" srcId="{B07178EB-0052-47B2-BA67-4815538E2DF7}" destId="{78A1C9FD-1EB9-4D84-8B3E-5D9DB24FD4C9}" srcOrd="2" destOrd="0" presId="urn:microsoft.com/office/officeart/2005/8/layout/orgChart1"/>
    <dgm:cxn modelId="{1AE6ED3D-20F0-421B-9AE3-C72D68B4079F}" type="presParOf" srcId="{78A1C9FD-1EB9-4D84-8B3E-5D9DB24FD4C9}" destId="{C3D6C080-668B-4908-A024-436FAD7E6673}" srcOrd="0" destOrd="0" presId="urn:microsoft.com/office/officeart/2005/8/layout/orgChart1"/>
    <dgm:cxn modelId="{67CF9F8C-8EBB-4D30-A53E-683399AD8B18}" type="presParOf" srcId="{C3D6C080-668B-4908-A024-436FAD7E6673}" destId="{B9DBA514-B659-436B-939F-C338D458D548}" srcOrd="0" destOrd="0" presId="urn:microsoft.com/office/officeart/2005/8/layout/orgChart1"/>
    <dgm:cxn modelId="{6CB9C6A6-D988-41D1-A0C3-07B288E171A7}" type="presParOf" srcId="{C3D6C080-668B-4908-A024-436FAD7E6673}" destId="{9DDB930E-EC01-466A-8125-2FBD3DB58B70}" srcOrd="1" destOrd="0" presId="urn:microsoft.com/office/officeart/2005/8/layout/orgChart1"/>
    <dgm:cxn modelId="{063CF302-706A-44A8-B8EB-D0494CD12F26}" type="presParOf" srcId="{78A1C9FD-1EB9-4D84-8B3E-5D9DB24FD4C9}" destId="{8EC1948F-9101-47B1-8333-68F42101E0F1}" srcOrd="1" destOrd="0" presId="urn:microsoft.com/office/officeart/2005/8/layout/orgChart1"/>
    <dgm:cxn modelId="{4B6F60BB-A0BA-4D6C-B333-6C4CA0B6C0F4}" type="presParOf" srcId="{8EC1948F-9101-47B1-8333-68F42101E0F1}" destId="{4943FA20-31DD-46D0-8918-501799990456}" srcOrd="0" destOrd="0" presId="urn:microsoft.com/office/officeart/2005/8/layout/orgChart1"/>
    <dgm:cxn modelId="{1E935706-5D01-41C4-903E-1B030C446AEA}" type="presParOf" srcId="{8EC1948F-9101-47B1-8333-68F42101E0F1}" destId="{10F27809-51C9-4661-81D4-F977A3977ECE}" srcOrd="1" destOrd="0" presId="urn:microsoft.com/office/officeart/2005/8/layout/orgChart1"/>
    <dgm:cxn modelId="{261DDF43-8860-4750-82ED-CD17AC0E8E69}" type="presParOf" srcId="{10F27809-51C9-4661-81D4-F977A3977ECE}" destId="{D1FA8064-2552-40E1-A6EA-C76190213A4C}" srcOrd="0" destOrd="0" presId="urn:microsoft.com/office/officeart/2005/8/layout/orgChart1"/>
    <dgm:cxn modelId="{6008DA14-E278-49FA-BDEE-5514CF34B85B}" type="presParOf" srcId="{D1FA8064-2552-40E1-A6EA-C76190213A4C}" destId="{C820FCF3-54E3-4672-BF85-795A6D0BDCE8}" srcOrd="0" destOrd="0" presId="urn:microsoft.com/office/officeart/2005/8/layout/orgChart1"/>
    <dgm:cxn modelId="{30BECA43-3A41-4013-9685-415AFA5642B8}" type="presParOf" srcId="{D1FA8064-2552-40E1-A6EA-C76190213A4C}" destId="{F8AE43C8-4DB6-4511-8905-5330FFC2C13D}" srcOrd="1" destOrd="0" presId="urn:microsoft.com/office/officeart/2005/8/layout/orgChart1"/>
    <dgm:cxn modelId="{BC87E6F0-C353-4FD0-9081-1052BE0254B9}" type="presParOf" srcId="{10F27809-51C9-4661-81D4-F977A3977ECE}" destId="{4AFA0E95-318D-429F-A4CC-D78A4369DCD0}" srcOrd="1" destOrd="0" presId="urn:microsoft.com/office/officeart/2005/8/layout/orgChart1"/>
    <dgm:cxn modelId="{ABBB47F7-0C56-41DF-939C-3E9B23A1161D}" type="presParOf" srcId="{10F27809-51C9-4661-81D4-F977A3977ECE}" destId="{F488AAC4-7FA8-424C-B5E1-E80AE1CF48BA}" srcOrd="2" destOrd="0" presId="urn:microsoft.com/office/officeart/2005/8/layout/orgChart1"/>
    <dgm:cxn modelId="{83A9156F-BEC6-42F8-A87E-AADA37032A93}" type="presParOf" srcId="{78A1C9FD-1EB9-4D84-8B3E-5D9DB24FD4C9}" destId="{753D8EF5-C16D-4603-B940-0B25E74B5416}" srcOrd="2" destOrd="0" presId="urn:microsoft.com/office/officeart/2005/8/layout/orgChart1"/>
    <dgm:cxn modelId="{144C99F8-363E-4B12-AC11-0168287B1F9B}" type="presParOf" srcId="{B07178EB-0052-47B2-BA67-4815538E2DF7}" destId="{44AB4263-17EA-4454-A32D-5FCC1EADBF44}" srcOrd="3" destOrd="0" presId="urn:microsoft.com/office/officeart/2005/8/layout/orgChart1"/>
    <dgm:cxn modelId="{B43E3700-06BF-4F18-8ED2-1E3C8E24902E}" type="presParOf" srcId="{44AB4263-17EA-4454-A32D-5FCC1EADBF44}" destId="{02232DA2-25F1-4226-83CF-A67AE4312E6F}" srcOrd="0" destOrd="0" presId="urn:microsoft.com/office/officeart/2005/8/layout/orgChart1"/>
    <dgm:cxn modelId="{9C0093D9-052D-4432-B48A-E931301D1A11}" type="presParOf" srcId="{02232DA2-25F1-4226-83CF-A67AE4312E6F}" destId="{3789462A-FD7D-4852-A3E9-9D57A6ABCBDF}" srcOrd="0" destOrd="0" presId="urn:microsoft.com/office/officeart/2005/8/layout/orgChart1"/>
    <dgm:cxn modelId="{8CF2965E-94C8-4903-BBA9-B19E473F5455}" type="presParOf" srcId="{02232DA2-25F1-4226-83CF-A67AE4312E6F}" destId="{7E88BE35-88E8-46C8-B83E-62975F6D3237}" srcOrd="1" destOrd="0" presId="urn:microsoft.com/office/officeart/2005/8/layout/orgChart1"/>
    <dgm:cxn modelId="{895B9BFA-A213-4860-9704-D84A0A07148A}" type="presParOf" srcId="{44AB4263-17EA-4454-A32D-5FCC1EADBF44}" destId="{328921D8-76D2-4FE8-B6DE-E2F0F73986F5}" srcOrd="1" destOrd="0" presId="urn:microsoft.com/office/officeart/2005/8/layout/orgChart1"/>
    <dgm:cxn modelId="{8BA06125-0884-44CC-A597-5D8CE37D7352}" type="presParOf" srcId="{328921D8-76D2-4FE8-B6DE-E2F0F73986F5}" destId="{C860809E-D430-4FB1-9842-66B2207426FB}" srcOrd="0" destOrd="0" presId="urn:microsoft.com/office/officeart/2005/8/layout/orgChart1"/>
    <dgm:cxn modelId="{7FA1AE2D-A673-4306-8C8B-A5B404612040}" type="presParOf" srcId="{328921D8-76D2-4FE8-B6DE-E2F0F73986F5}" destId="{344CBD3D-8F83-4930-9DBD-FD369B318D47}" srcOrd="1" destOrd="0" presId="urn:microsoft.com/office/officeart/2005/8/layout/orgChart1"/>
    <dgm:cxn modelId="{96C1AFDD-A366-413D-96D7-D7D45CFAF36F}" type="presParOf" srcId="{344CBD3D-8F83-4930-9DBD-FD369B318D47}" destId="{9F672FAD-54BA-4B42-A55F-E4A5A70BDC73}" srcOrd="0" destOrd="0" presId="urn:microsoft.com/office/officeart/2005/8/layout/orgChart1"/>
    <dgm:cxn modelId="{D35A480F-AFA3-4D19-BCFF-165AF3C8D315}" type="presParOf" srcId="{9F672FAD-54BA-4B42-A55F-E4A5A70BDC73}" destId="{61AD489B-4C63-4BBC-8B9D-759B9257CA53}" srcOrd="0" destOrd="0" presId="urn:microsoft.com/office/officeart/2005/8/layout/orgChart1"/>
    <dgm:cxn modelId="{91AE042B-8D98-4D1E-98AD-F3EC400DDEF8}" type="presParOf" srcId="{9F672FAD-54BA-4B42-A55F-E4A5A70BDC73}" destId="{B8C777C4-40AA-44C8-831D-5A26EBB1A86A}" srcOrd="1" destOrd="0" presId="urn:microsoft.com/office/officeart/2005/8/layout/orgChart1"/>
    <dgm:cxn modelId="{2334F629-A645-4082-A91D-8511206214B9}" type="presParOf" srcId="{344CBD3D-8F83-4930-9DBD-FD369B318D47}" destId="{4D3C505C-B14F-4835-8EA2-2D153CCFE9C0}" srcOrd="1" destOrd="0" presId="urn:microsoft.com/office/officeart/2005/8/layout/orgChart1"/>
    <dgm:cxn modelId="{6D75C6B2-88C3-4C38-9578-CEAE99ACFD87}" type="presParOf" srcId="{344CBD3D-8F83-4930-9DBD-FD369B318D47}" destId="{BDE57A82-4E6D-412D-BF86-000FBBDA4637}" srcOrd="2" destOrd="0" presId="urn:microsoft.com/office/officeart/2005/8/layout/orgChart1"/>
    <dgm:cxn modelId="{08D20A4D-083F-4ECF-8C62-373637B5C526}" type="presParOf" srcId="{44AB4263-17EA-4454-A32D-5FCC1EADBF44}" destId="{488A4300-79EA-475B-9F2E-B295917F5138}" srcOrd="2" destOrd="0" presId="urn:microsoft.com/office/officeart/2005/8/layout/orgChart1"/>
    <dgm:cxn modelId="{FD5EB130-E7F8-4CB0-8C60-4365FAE4F1C6}" type="presParOf" srcId="{B07178EB-0052-47B2-BA67-4815538E2DF7}" destId="{7797E5C4-6FB7-4A1A-A09A-C31D5DAB38DF}" srcOrd="4" destOrd="0" presId="urn:microsoft.com/office/officeart/2005/8/layout/orgChart1"/>
    <dgm:cxn modelId="{B6A906E7-D5EB-4130-A127-38501B17C511}" type="presParOf" srcId="{7797E5C4-6FB7-4A1A-A09A-C31D5DAB38DF}" destId="{E7187DAE-ED3E-4FC7-9779-F2DD00F9FA9A}" srcOrd="0" destOrd="0" presId="urn:microsoft.com/office/officeart/2005/8/layout/orgChart1"/>
    <dgm:cxn modelId="{4F7F028E-9EE7-4DB0-9280-792D0E953480}" type="presParOf" srcId="{E7187DAE-ED3E-4FC7-9779-F2DD00F9FA9A}" destId="{FA5ABB5A-610B-42F2-B70E-0F4C91541AC8}" srcOrd="0" destOrd="0" presId="urn:microsoft.com/office/officeart/2005/8/layout/orgChart1"/>
    <dgm:cxn modelId="{C088E7F6-0A89-4A22-844B-0235677E371E}" type="presParOf" srcId="{E7187DAE-ED3E-4FC7-9779-F2DD00F9FA9A}" destId="{0728F72A-6BF7-4B47-AAB7-94136411D99F}" srcOrd="1" destOrd="0" presId="urn:microsoft.com/office/officeart/2005/8/layout/orgChart1"/>
    <dgm:cxn modelId="{9842753A-62D5-45FE-B9D5-BC4B6EDC1FE3}" type="presParOf" srcId="{7797E5C4-6FB7-4A1A-A09A-C31D5DAB38DF}" destId="{24BC307A-5ACA-4DC5-B0B0-B08872385779}" srcOrd="1" destOrd="0" presId="urn:microsoft.com/office/officeart/2005/8/layout/orgChart1"/>
    <dgm:cxn modelId="{13385248-D022-4816-82C9-D51E5D105B33}" type="presParOf" srcId="{24BC307A-5ACA-4DC5-B0B0-B08872385779}" destId="{53AE8E70-D5DE-49C8-9FA0-D98ACF483EE1}" srcOrd="0" destOrd="0" presId="urn:microsoft.com/office/officeart/2005/8/layout/orgChart1"/>
    <dgm:cxn modelId="{8EE92D1B-F9B6-4851-99AC-E56AAF43B4CF}" type="presParOf" srcId="{24BC307A-5ACA-4DC5-B0B0-B08872385779}" destId="{C74DE0DA-1620-4096-833F-39616BDE834A}" srcOrd="1" destOrd="0" presId="urn:microsoft.com/office/officeart/2005/8/layout/orgChart1"/>
    <dgm:cxn modelId="{15B0739E-2E5F-40EA-8D44-877C5B489696}" type="presParOf" srcId="{C74DE0DA-1620-4096-833F-39616BDE834A}" destId="{5B691449-3210-4611-A309-11A2F356A87F}" srcOrd="0" destOrd="0" presId="urn:microsoft.com/office/officeart/2005/8/layout/orgChart1"/>
    <dgm:cxn modelId="{F7102E6A-7B21-4FC1-B1B5-ED462CB60D22}" type="presParOf" srcId="{5B691449-3210-4611-A309-11A2F356A87F}" destId="{D62B5FFB-6DEC-42C9-911E-C73ACCD8BBA5}" srcOrd="0" destOrd="0" presId="urn:microsoft.com/office/officeart/2005/8/layout/orgChart1"/>
    <dgm:cxn modelId="{120C3C97-59CE-485E-8964-1752A7017822}" type="presParOf" srcId="{5B691449-3210-4611-A309-11A2F356A87F}" destId="{EFBACC6D-16BD-47BD-9A21-2403E2C53D43}" srcOrd="1" destOrd="0" presId="urn:microsoft.com/office/officeart/2005/8/layout/orgChart1"/>
    <dgm:cxn modelId="{7ECA7E8B-76CA-486D-97F1-36B6A4E2C436}" type="presParOf" srcId="{C74DE0DA-1620-4096-833F-39616BDE834A}" destId="{12D5307E-C8D0-4B1A-81BC-C3816477B9E8}" srcOrd="1" destOrd="0" presId="urn:microsoft.com/office/officeart/2005/8/layout/orgChart1"/>
    <dgm:cxn modelId="{E3275E90-6CC9-4D72-B8D5-9B081DC06DA6}" type="presParOf" srcId="{C74DE0DA-1620-4096-833F-39616BDE834A}" destId="{C84CA50F-EEE6-4787-8D8D-CA25F3A04B23}" srcOrd="2" destOrd="0" presId="urn:microsoft.com/office/officeart/2005/8/layout/orgChart1"/>
    <dgm:cxn modelId="{04074275-B027-4DB6-B125-168A276E63B0}" type="presParOf" srcId="{7797E5C4-6FB7-4A1A-A09A-C31D5DAB38DF}" destId="{3B15E66B-344A-4A1F-AE66-35ACA3C27A57}" srcOrd="2" destOrd="0" presId="urn:microsoft.com/office/officeart/2005/8/layout/orgChart1"/>
    <dgm:cxn modelId="{B73105D9-DB89-4692-AD15-BB59EDBB518C}" type="presParOf" srcId="{B07178EB-0052-47B2-BA67-4815538E2DF7}" destId="{66896629-EDAC-473B-84F0-11DBAA0FE9AB}" srcOrd="5" destOrd="0" presId="urn:microsoft.com/office/officeart/2005/8/layout/orgChart1"/>
    <dgm:cxn modelId="{6FEAE533-CFDD-4C0A-AEE0-7DA678972B67}" type="presParOf" srcId="{66896629-EDAC-473B-84F0-11DBAA0FE9AB}" destId="{10CDE55F-7AED-4DA0-9149-6FB93BC34132}" srcOrd="0" destOrd="0" presId="urn:microsoft.com/office/officeart/2005/8/layout/orgChart1"/>
    <dgm:cxn modelId="{4FDB1709-6E81-4224-B598-94B98B1378C7}" type="presParOf" srcId="{10CDE55F-7AED-4DA0-9149-6FB93BC34132}" destId="{10D7C82D-31BA-4D0B-8098-3A09512F7202}" srcOrd="0" destOrd="0" presId="urn:microsoft.com/office/officeart/2005/8/layout/orgChart1"/>
    <dgm:cxn modelId="{B09F938D-D907-4159-ABC6-65A2D6DB5F65}" type="presParOf" srcId="{10CDE55F-7AED-4DA0-9149-6FB93BC34132}" destId="{FED39BE5-1D78-400A-BDF7-575CDF6DD477}" srcOrd="1" destOrd="0" presId="urn:microsoft.com/office/officeart/2005/8/layout/orgChart1"/>
    <dgm:cxn modelId="{04A04C63-1E08-41BD-B78B-8915F3DD55AB}" type="presParOf" srcId="{66896629-EDAC-473B-84F0-11DBAA0FE9AB}" destId="{DE51200D-B90C-4736-AAA3-4784E411F9AB}" srcOrd="1" destOrd="0" presId="urn:microsoft.com/office/officeart/2005/8/layout/orgChart1"/>
    <dgm:cxn modelId="{B3D34C85-11A8-48E5-83EB-EB6FF4632747}" type="presParOf" srcId="{DE51200D-B90C-4736-AAA3-4784E411F9AB}" destId="{F6F7B07D-6E0A-4DDC-A44F-67FD5D74466B}" srcOrd="0" destOrd="0" presId="urn:microsoft.com/office/officeart/2005/8/layout/orgChart1"/>
    <dgm:cxn modelId="{C574AAF8-9E1F-4BAF-9C8F-59D075082465}" type="presParOf" srcId="{DE51200D-B90C-4736-AAA3-4784E411F9AB}" destId="{536D442A-C211-47F4-BB98-93457ACA7A0F}" srcOrd="1" destOrd="0" presId="urn:microsoft.com/office/officeart/2005/8/layout/orgChart1"/>
    <dgm:cxn modelId="{7C7E808C-B163-4EF9-B617-003D67738080}" type="presParOf" srcId="{536D442A-C211-47F4-BB98-93457ACA7A0F}" destId="{1AB2DFBB-93C1-4DD8-9762-DFCF73A6345E}" srcOrd="0" destOrd="0" presId="urn:microsoft.com/office/officeart/2005/8/layout/orgChart1"/>
    <dgm:cxn modelId="{19C647BE-DAEA-4002-BFE7-B560F4A2DEBD}" type="presParOf" srcId="{1AB2DFBB-93C1-4DD8-9762-DFCF73A6345E}" destId="{586B4890-3B36-4C55-A0ED-D59275DE0748}" srcOrd="0" destOrd="0" presId="urn:microsoft.com/office/officeart/2005/8/layout/orgChart1"/>
    <dgm:cxn modelId="{7723A1FF-22CA-4169-9251-366FF6548B04}" type="presParOf" srcId="{1AB2DFBB-93C1-4DD8-9762-DFCF73A6345E}" destId="{8AB633A9-7E79-405F-B3E1-4A0795FC67CA}" srcOrd="1" destOrd="0" presId="urn:microsoft.com/office/officeart/2005/8/layout/orgChart1"/>
    <dgm:cxn modelId="{ABBCC23B-F0FA-44A8-A75C-B93CC71DC2E1}" type="presParOf" srcId="{536D442A-C211-47F4-BB98-93457ACA7A0F}" destId="{784DEFB3-7A5B-43AE-ACF8-762EE4C8EDF6}" srcOrd="1" destOrd="0" presId="urn:microsoft.com/office/officeart/2005/8/layout/orgChart1"/>
    <dgm:cxn modelId="{EE059902-5338-4651-8D2D-F50ED969B773}" type="presParOf" srcId="{784DEFB3-7A5B-43AE-ACF8-762EE4C8EDF6}" destId="{51D7DFCD-B129-4E8C-8BFC-EDA4B9127BC2}" srcOrd="0" destOrd="0" presId="urn:microsoft.com/office/officeart/2005/8/layout/orgChart1"/>
    <dgm:cxn modelId="{81BA0057-F4F1-4814-84F8-C1B410DD8B3C}" type="presParOf" srcId="{784DEFB3-7A5B-43AE-ACF8-762EE4C8EDF6}" destId="{8E857546-E3D3-43CB-B095-1D305E2613E9}" srcOrd="1" destOrd="0" presId="urn:microsoft.com/office/officeart/2005/8/layout/orgChart1"/>
    <dgm:cxn modelId="{DE39C88F-CFB6-4F27-A3A2-A6825F2BA159}" type="presParOf" srcId="{8E857546-E3D3-43CB-B095-1D305E2613E9}" destId="{89D53833-A36A-4328-976C-497EED54C57E}" srcOrd="0" destOrd="0" presId="urn:microsoft.com/office/officeart/2005/8/layout/orgChart1"/>
    <dgm:cxn modelId="{D67B6175-A2FC-4076-92CE-0CA8C611B58A}" type="presParOf" srcId="{89D53833-A36A-4328-976C-497EED54C57E}" destId="{45CF59BB-68F8-45C1-BDFA-93511AC0DBA5}" srcOrd="0" destOrd="0" presId="urn:microsoft.com/office/officeart/2005/8/layout/orgChart1"/>
    <dgm:cxn modelId="{81DEC449-67AE-4B52-9651-F163AE784B40}" type="presParOf" srcId="{89D53833-A36A-4328-976C-497EED54C57E}" destId="{7F421F79-5F7A-42D6-9F3A-50F0963B97E9}" srcOrd="1" destOrd="0" presId="urn:microsoft.com/office/officeart/2005/8/layout/orgChart1"/>
    <dgm:cxn modelId="{3CC6B28B-4156-43E5-B4B3-7C15BB3C5D91}" type="presParOf" srcId="{8E857546-E3D3-43CB-B095-1D305E2613E9}" destId="{91FDA76D-A785-4854-BB9D-C1E5D822022C}" srcOrd="1" destOrd="0" presId="urn:microsoft.com/office/officeart/2005/8/layout/orgChart1"/>
    <dgm:cxn modelId="{2BB017A1-B4FF-444E-B0A6-A7ECF0D323CD}" type="presParOf" srcId="{8E857546-E3D3-43CB-B095-1D305E2613E9}" destId="{31E98FD7-5570-4B9F-A9EA-3BD72399954F}" srcOrd="2" destOrd="0" presId="urn:microsoft.com/office/officeart/2005/8/layout/orgChart1"/>
    <dgm:cxn modelId="{A08D7CE0-8919-4A2B-89B6-64AAB96C32E0}" type="presParOf" srcId="{536D442A-C211-47F4-BB98-93457ACA7A0F}" destId="{65DEE8BC-A7A5-4BE4-A5A3-334FFB9EF7FC}" srcOrd="2" destOrd="0" presId="urn:microsoft.com/office/officeart/2005/8/layout/orgChart1"/>
    <dgm:cxn modelId="{38F0158E-3CA3-491D-929D-AC8A8B9EAB2D}" type="presParOf" srcId="{66896629-EDAC-473B-84F0-11DBAA0FE9AB}" destId="{15B92168-A5E5-4877-9504-D1FBAB2FC6A7}" srcOrd="2" destOrd="0" presId="urn:microsoft.com/office/officeart/2005/8/layout/orgChart1"/>
    <dgm:cxn modelId="{955E2935-9996-45A7-BCE9-CEA038460375}" type="presParOf" srcId="{B07178EB-0052-47B2-BA67-4815538E2DF7}" destId="{6E1E981F-AEC1-4352-805B-F576D43CCFA0}" srcOrd="6" destOrd="0" presId="urn:microsoft.com/office/officeart/2005/8/layout/orgChart1"/>
    <dgm:cxn modelId="{64EEB362-98AC-4EB4-9AEF-8C30E33F80C4}" type="presParOf" srcId="{6E1E981F-AEC1-4352-805B-F576D43CCFA0}" destId="{9FC9A056-562E-46C9-B978-4FA8500F5F69}" srcOrd="0" destOrd="0" presId="urn:microsoft.com/office/officeart/2005/8/layout/orgChart1"/>
    <dgm:cxn modelId="{BBEC2B2F-D837-4F7A-9884-2A696CD4DA35}" type="presParOf" srcId="{9FC9A056-562E-46C9-B978-4FA8500F5F69}" destId="{96552A8A-C214-4C00-AE21-7A3DC74CCADE}" srcOrd="0" destOrd="0" presId="urn:microsoft.com/office/officeart/2005/8/layout/orgChart1"/>
    <dgm:cxn modelId="{33DFEB70-4A3D-4E06-BD6B-D8ECB0B30FC9}" type="presParOf" srcId="{9FC9A056-562E-46C9-B978-4FA8500F5F69}" destId="{9298143B-9A9D-4BFE-A2D5-83CA5B42A5C6}" srcOrd="1" destOrd="0" presId="urn:microsoft.com/office/officeart/2005/8/layout/orgChart1"/>
    <dgm:cxn modelId="{BDA00375-5D15-4344-B03E-437D451D183D}" type="presParOf" srcId="{6E1E981F-AEC1-4352-805B-F576D43CCFA0}" destId="{30070F5F-B5E3-46A0-AE88-B32AE663DAF7}" srcOrd="1" destOrd="0" presId="urn:microsoft.com/office/officeart/2005/8/layout/orgChart1"/>
    <dgm:cxn modelId="{E1391C67-8AC6-400D-A889-2C309F1B1374}" type="presParOf" srcId="{30070F5F-B5E3-46A0-AE88-B32AE663DAF7}" destId="{ED3EAFB5-AB66-4A5A-8942-C51062230A56}" srcOrd="0" destOrd="0" presId="urn:microsoft.com/office/officeart/2005/8/layout/orgChart1"/>
    <dgm:cxn modelId="{300259B3-EFCD-4A00-A3E2-05C061FA6148}" type="presParOf" srcId="{30070F5F-B5E3-46A0-AE88-B32AE663DAF7}" destId="{5C0EE23C-A078-4354-84B5-81ECEB5B655F}" srcOrd="1" destOrd="0" presId="urn:microsoft.com/office/officeart/2005/8/layout/orgChart1"/>
    <dgm:cxn modelId="{F46C22FB-F7A8-44E0-9C32-7D9ED8943FFA}" type="presParOf" srcId="{5C0EE23C-A078-4354-84B5-81ECEB5B655F}" destId="{40025431-EAAE-4B36-859F-7E640B497CBB}" srcOrd="0" destOrd="0" presId="urn:microsoft.com/office/officeart/2005/8/layout/orgChart1"/>
    <dgm:cxn modelId="{3204D9E2-2BEF-474A-AB1F-C6F1BAAAB4E1}" type="presParOf" srcId="{40025431-EAAE-4B36-859F-7E640B497CBB}" destId="{491A2762-4FFB-4A63-AEC9-F5A2D2AA2FA5}" srcOrd="0" destOrd="0" presId="urn:microsoft.com/office/officeart/2005/8/layout/orgChart1"/>
    <dgm:cxn modelId="{0A319089-ACE4-4528-85B6-2E79F7126ED6}" type="presParOf" srcId="{40025431-EAAE-4B36-859F-7E640B497CBB}" destId="{CB9A76E6-62EE-41BD-99C8-4317A0D2E037}" srcOrd="1" destOrd="0" presId="urn:microsoft.com/office/officeart/2005/8/layout/orgChart1"/>
    <dgm:cxn modelId="{07A7E3F0-32E5-4527-BD3B-E67EB0058825}" type="presParOf" srcId="{5C0EE23C-A078-4354-84B5-81ECEB5B655F}" destId="{0B5AE657-EB3A-45CC-96C1-D91F78CFF8B1}" srcOrd="1" destOrd="0" presId="urn:microsoft.com/office/officeart/2005/8/layout/orgChart1"/>
    <dgm:cxn modelId="{4BDB3E43-7055-44E0-BF4F-B1694D334A7D}" type="presParOf" srcId="{5C0EE23C-A078-4354-84B5-81ECEB5B655F}" destId="{3A979AE9-15CE-4FAF-A81E-E0CD86AD86F9}" srcOrd="2" destOrd="0" presId="urn:microsoft.com/office/officeart/2005/8/layout/orgChart1"/>
    <dgm:cxn modelId="{FC07DB06-5C03-46D4-8CB5-B10486A43401}" type="presParOf" srcId="{6E1E981F-AEC1-4352-805B-F576D43CCFA0}" destId="{10063682-0D49-4FAC-9BA8-C671E59CF5D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C049574C-6FFA-4F60-9A52-B28EA0570374}" type="doc">
      <dgm:prSet loTypeId="urn:microsoft.com/office/officeart/2005/8/layout/orgChart1" loCatId="hierarchy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9041125E-FCA0-4898-A95C-3E494F33F370}">
      <dgm:prSet phldrT="[Text]"/>
      <dgm:spPr/>
      <dgm:t>
        <a:bodyPr/>
        <a:lstStyle/>
        <a:p>
          <a:r>
            <a:rPr lang="en-US" dirty="0" smtClean="0"/>
            <a:t>Monster Beaten</a:t>
          </a:r>
          <a:endParaRPr lang="en-US" dirty="0"/>
        </a:p>
      </dgm:t>
    </dgm:pt>
    <dgm:pt modelId="{3143335F-FB36-45B9-BE9B-AABAF83F125B}" type="parTrans" cxnId="{B7D44548-3FB2-4809-AAD4-161732351E9E}">
      <dgm:prSet/>
      <dgm:spPr/>
      <dgm:t>
        <a:bodyPr/>
        <a:lstStyle/>
        <a:p>
          <a:endParaRPr lang="en-US"/>
        </a:p>
      </dgm:t>
    </dgm:pt>
    <dgm:pt modelId="{DF4996CE-B276-49A4-91E9-33C02CFF7969}" type="sibTrans" cxnId="{B7D44548-3FB2-4809-AAD4-161732351E9E}">
      <dgm:prSet/>
      <dgm:spPr/>
      <dgm:t>
        <a:bodyPr/>
        <a:lstStyle/>
        <a:p>
          <a:endParaRPr lang="en-US"/>
        </a:p>
      </dgm:t>
    </dgm:pt>
    <dgm:pt modelId="{3DF5A107-B3D9-46AE-8498-A4CEA436BD2C}">
      <dgm:prSet phldrT="[Text]"/>
      <dgm:spPr/>
      <dgm:t>
        <a:bodyPr/>
        <a:lstStyle/>
        <a:p>
          <a:r>
            <a:rPr lang="en-US" dirty="0" smtClean="0"/>
            <a:t>Monster Free Room</a:t>
          </a:r>
          <a:endParaRPr lang="en-US" dirty="0"/>
        </a:p>
      </dgm:t>
    </dgm:pt>
    <dgm:pt modelId="{8AE98881-7D63-4B53-9426-BC93C9120567}" type="parTrans" cxnId="{FCDF4995-16D4-4E45-8EC1-1057E40E8915}">
      <dgm:prSet/>
      <dgm:spPr/>
      <dgm:t>
        <a:bodyPr/>
        <a:lstStyle/>
        <a:p>
          <a:endParaRPr lang="en-US"/>
        </a:p>
      </dgm:t>
    </dgm:pt>
    <dgm:pt modelId="{D2B3045D-329B-4A68-9DFB-7E60080BB6BC}" type="sibTrans" cxnId="{FCDF4995-16D4-4E45-8EC1-1057E40E8915}">
      <dgm:prSet/>
      <dgm:spPr/>
      <dgm:t>
        <a:bodyPr/>
        <a:lstStyle/>
        <a:p>
          <a:endParaRPr lang="en-US"/>
        </a:p>
      </dgm:t>
    </dgm:pt>
    <dgm:pt modelId="{9E879D02-E5BA-47E5-973C-1934A28BBD3E}">
      <dgm:prSet phldrT="[Text]"/>
      <dgm:spPr/>
      <dgm:t>
        <a:bodyPr/>
        <a:lstStyle/>
        <a:p>
          <a:r>
            <a:rPr lang="en-US" dirty="0" smtClean="0"/>
            <a:t>2nd Room</a:t>
          </a:r>
          <a:endParaRPr lang="en-US" dirty="0"/>
        </a:p>
      </dgm:t>
    </dgm:pt>
    <dgm:pt modelId="{7DB27745-8088-422E-B085-14AD4B3D5D85}" type="sibTrans" cxnId="{0425D65B-3367-4DFF-BB97-C8DDE222778E}">
      <dgm:prSet/>
      <dgm:spPr/>
      <dgm:t>
        <a:bodyPr/>
        <a:lstStyle/>
        <a:p>
          <a:endParaRPr lang="en-US"/>
        </a:p>
      </dgm:t>
    </dgm:pt>
    <dgm:pt modelId="{BB7732AA-A62A-43AD-8183-29B301E4A143}" type="parTrans" cxnId="{0425D65B-3367-4DFF-BB97-C8DDE222778E}">
      <dgm:prSet/>
      <dgm:spPr/>
      <dgm:t>
        <a:bodyPr/>
        <a:lstStyle/>
        <a:p>
          <a:endParaRPr lang="en-US"/>
        </a:p>
      </dgm:t>
    </dgm:pt>
    <dgm:pt modelId="{85C2CA60-81D1-45CA-82D4-2F707D704EAC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43771EDA-A027-4278-882A-7B44CE97852D}" type="parTrans" cxnId="{536A4138-02EA-4B16-A05F-BD6F4F104F60}">
      <dgm:prSet/>
      <dgm:spPr/>
      <dgm:t>
        <a:bodyPr/>
        <a:lstStyle/>
        <a:p>
          <a:endParaRPr lang="en-US"/>
        </a:p>
      </dgm:t>
    </dgm:pt>
    <dgm:pt modelId="{614C1F29-3EDD-4997-A298-67F246DA6E40}" type="sibTrans" cxnId="{536A4138-02EA-4B16-A05F-BD6F4F104F60}">
      <dgm:prSet/>
      <dgm:spPr/>
      <dgm:t>
        <a:bodyPr/>
        <a:lstStyle/>
        <a:p>
          <a:endParaRPr lang="en-US"/>
        </a:p>
      </dgm:t>
    </dgm:pt>
    <dgm:pt modelId="{3567E409-268B-4567-840A-A138864DE590}">
      <dgm:prSet phldrT="[Text]"/>
      <dgm:spPr/>
      <dgm:t>
        <a:bodyPr/>
        <a:lstStyle/>
        <a:p>
          <a:r>
            <a:rPr lang="en-US" dirty="0" smtClean="0"/>
            <a:t>Options Presented</a:t>
          </a:r>
          <a:endParaRPr lang="en-US" dirty="0"/>
        </a:p>
      </dgm:t>
    </dgm:pt>
    <dgm:pt modelId="{FB99D529-B40C-4794-8501-DE570F1A09A3}" type="parTrans" cxnId="{9A0D399A-B5A2-43D6-BC4A-9EBD812E7427}">
      <dgm:prSet/>
      <dgm:spPr/>
      <dgm:t>
        <a:bodyPr/>
        <a:lstStyle/>
        <a:p>
          <a:endParaRPr lang="en-US"/>
        </a:p>
      </dgm:t>
    </dgm:pt>
    <dgm:pt modelId="{29800FF3-1CBE-453E-9C02-A36EA4E4A481}" type="sibTrans" cxnId="{9A0D399A-B5A2-43D6-BC4A-9EBD812E7427}">
      <dgm:prSet/>
      <dgm:spPr/>
      <dgm:t>
        <a:bodyPr/>
        <a:lstStyle/>
        <a:p>
          <a:endParaRPr lang="en-US"/>
        </a:p>
      </dgm:t>
    </dgm:pt>
    <dgm:pt modelId="{2688F303-D9F7-4415-8588-CA22B8B2E819}">
      <dgm:prSet phldrT="[Text]"/>
      <dgm:spPr/>
      <dgm:t>
        <a:bodyPr/>
        <a:lstStyle/>
        <a:p>
          <a:r>
            <a:rPr lang="en-US" dirty="0" smtClean="0"/>
            <a:t>Room 2b</a:t>
          </a:r>
          <a:endParaRPr lang="en-US" dirty="0"/>
        </a:p>
      </dgm:t>
    </dgm:pt>
    <dgm:pt modelId="{D40E3EF4-F62A-4460-9C3B-4BF68EB981BC}" type="parTrans" cxnId="{72E22FEF-89F3-4D22-A587-EF063A5FC746}">
      <dgm:prSet/>
      <dgm:spPr/>
      <dgm:t>
        <a:bodyPr/>
        <a:lstStyle/>
        <a:p>
          <a:endParaRPr lang="en-US"/>
        </a:p>
      </dgm:t>
    </dgm:pt>
    <dgm:pt modelId="{B6F4067F-9C4E-4262-B355-9DD6044155E4}" type="sibTrans" cxnId="{72E22FEF-89F3-4D22-A587-EF063A5FC746}">
      <dgm:prSet/>
      <dgm:spPr/>
      <dgm:t>
        <a:bodyPr/>
        <a:lstStyle/>
        <a:p>
          <a:endParaRPr lang="en-US"/>
        </a:p>
      </dgm:t>
    </dgm:pt>
    <dgm:pt modelId="{666922A5-0FEC-4878-8C28-ED5AD5FC0FC6}">
      <dgm:prSet phldrT="[Text]"/>
      <dgm:spPr/>
      <dgm:t>
        <a:bodyPr/>
        <a:lstStyle/>
        <a:p>
          <a:r>
            <a:rPr lang="en-US" dirty="0" smtClean="0"/>
            <a:t>With Key</a:t>
          </a:r>
          <a:endParaRPr lang="en-US" dirty="0"/>
        </a:p>
      </dgm:t>
    </dgm:pt>
    <dgm:pt modelId="{234480F5-D64E-4FE8-A0E7-361CC2E6C35D}" type="parTrans" cxnId="{7D339FDC-401C-46AA-A866-B1FE0AD6F002}">
      <dgm:prSet/>
      <dgm:spPr/>
      <dgm:t>
        <a:bodyPr/>
        <a:lstStyle/>
        <a:p>
          <a:endParaRPr lang="en-US"/>
        </a:p>
      </dgm:t>
    </dgm:pt>
    <dgm:pt modelId="{A012F377-D6EB-4227-95BE-D7B5E0268B7F}" type="sibTrans" cxnId="{7D339FDC-401C-46AA-A866-B1FE0AD6F002}">
      <dgm:prSet/>
      <dgm:spPr/>
      <dgm:t>
        <a:bodyPr/>
        <a:lstStyle/>
        <a:p>
          <a:endParaRPr lang="en-US"/>
        </a:p>
      </dgm:t>
    </dgm:pt>
    <dgm:pt modelId="{F9FBA961-4986-4F2B-AAD3-E0A6F2E3E561}">
      <dgm:prSet phldrT="[Text]"/>
      <dgm:spPr/>
      <dgm:t>
        <a:bodyPr/>
        <a:lstStyle/>
        <a:p>
          <a:r>
            <a:rPr lang="en-US" dirty="0" smtClean="0"/>
            <a:t>Trap</a:t>
          </a:r>
          <a:endParaRPr lang="en-US" dirty="0"/>
        </a:p>
      </dgm:t>
    </dgm:pt>
    <dgm:pt modelId="{88364353-9845-49EE-91FC-3C4016803467}" type="parTrans" cxnId="{EA4D3E3E-F495-472F-BD8C-B64CAAF5D437}">
      <dgm:prSet/>
      <dgm:spPr/>
      <dgm:t>
        <a:bodyPr/>
        <a:lstStyle/>
        <a:p>
          <a:endParaRPr lang="en-US"/>
        </a:p>
      </dgm:t>
    </dgm:pt>
    <dgm:pt modelId="{716E213F-8CF4-47F8-B798-38A5BF13A621}" type="sibTrans" cxnId="{EA4D3E3E-F495-472F-BD8C-B64CAAF5D437}">
      <dgm:prSet/>
      <dgm:spPr/>
      <dgm:t>
        <a:bodyPr/>
        <a:lstStyle/>
        <a:p>
          <a:endParaRPr lang="en-US"/>
        </a:p>
      </dgm:t>
    </dgm:pt>
    <dgm:pt modelId="{FA10E0B4-E06E-49BB-B9FD-49D5C7336EAA}">
      <dgm:prSet phldrT="[Text]"/>
      <dgm:spPr/>
      <dgm:t>
        <a:bodyPr/>
        <a:lstStyle/>
        <a:p>
          <a:r>
            <a:rPr lang="en-US" dirty="0" smtClean="0"/>
            <a:t>Treasure Pile</a:t>
          </a:r>
          <a:endParaRPr lang="en-US" dirty="0"/>
        </a:p>
      </dgm:t>
    </dgm:pt>
    <dgm:pt modelId="{49B9F9B2-D1E8-43CE-82A6-128718EF2C12}" type="parTrans" cxnId="{CC64F90B-A715-4E75-AF5B-65D394F75477}">
      <dgm:prSet/>
      <dgm:spPr/>
      <dgm:t>
        <a:bodyPr/>
        <a:lstStyle/>
        <a:p>
          <a:endParaRPr lang="en-US"/>
        </a:p>
      </dgm:t>
    </dgm:pt>
    <dgm:pt modelId="{5C02A117-A46D-4B42-82BF-76C29DE350EC}" type="sibTrans" cxnId="{CC64F90B-A715-4E75-AF5B-65D394F75477}">
      <dgm:prSet/>
      <dgm:spPr/>
      <dgm:t>
        <a:bodyPr/>
        <a:lstStyle/>
        <a:p>
          <a:endParaRPr lang="en-US"/>
        </a:p>
      </dgm:t>
    </dgm:pt>
    <dgm:pt modelId="{64526A37-4606-466C-BD62-ED7E65511FB8}">
      <dgm:prSet phldrT="[Text]"/>
      <dgm:spPr/>
      <dgm:t>
        <a:bodyPr/>
        <a:lstStyle/>
        <a:p>
          <a:r>
            <a:rPr lang="en-US" dirty="0" smtClean="0"/>
            <a:t>Room Dialogue</a:t>
          </a:r>
          <a:endParaRPr lang="en-US" dirty="0"/>
        </a:p>
      </dgm:t>
    </dgm:pt>
    <dgm:pt modelId="{86B72C12-6C41-44A2-A04F-620C8BB3DA0E}" type="parTrans" cxnId="{5C23A182-CA49-4705-A9FE-63719C6D7583}">
      <dgm:prSet/>
      <dgm:spPr/>
      <dgm:t>
        <a:bodyPr/>
        <a:lstStyle/>
        <a:p>
          <a:endParaRPr lang="en-US"/>
        </a:p>
      </dgm:t>
    </dgm:pt>
    <dgm:pt modelId="{ADD689E8-8750-490B-9A64-15DEB093EA85}" type="sibTrans" cxnId="{5C23A182-CA49-4705-A9FE-63719C6D7583}">
      <dgm:prSet/>
      <dgm:spPr/>
      <dgm:t>
        <a:bodyPr/>
        <a:lstStyle/>
        <a:p>
          <a:endParaRPr lang="en-US"/>
        </a:p>
      </dgm:t>
    </dgm:pt>
    <dgm:pt modelId="{BFCEB74D-CBDD-4632-8A0E-04C497CEF32E}">
      <dgm:prSet phldrT="[Text]"/>
      <dgm:spPr/>
      <dgm:t>
        <a:bodyPr/>
        <a:lstStyle/>
        <a:p>
          <a:r>
            <a:rPr lang="en-US" dirty="0" smtClean="0"/>
            <a:t>Key</a:t>
          </a:r>
          <a:endParaRPr lang="en-US" dirty="0"/>
        </a:p>
      </dgm:t>
    </dgm:pt>
    <dgm:pt modelId="{36780AC7-52CB-49A5-A2F7-2FE187A70FA3}" type="parTrans" cxnId="{78436B10-9DD6-4122-AC18-C98355F15CB9}">
      <dgm:prSet/>
      <dgm:spPr/>
      <dgm:t>
        <a:bodyPr/>
        <a:lstStyle/>
        <a:p>
          <a:endParaRPr lang="en-US"/>
        </a:p>
      </dgm:t>
    </dgm:pt>
    <dgm:pt modelId="{787D3DC5-8525-429F-B574-06D431619260}" type="sibTrans" cxnId="{78436B10-9DD6-4122-AC18-C98355F15CB9}">
      <dgm:prSet/>
      <dgm:spPr/>
      <dgm:t>
        <a:bodyPr/>
        <a:lstStyle/>
        <a:p>
          <a:endParaRPr lang="en-US"/>
        </a:p>
      </dgm:t>
    </dgm:pt>
    <dgm:pt modelId="{85BB8444-2031-42CF-AA82-9F65FF96035C}">
      <dgm:prSet phldrT="[Text]"/>
      <dgm:spPr/>
      <dgm:t>
        <a:bodyPr/>
        <a:lstStyle/>
        <a:p>
          <a:r>
            <a:rPr lang="en-US" dirty="0" smtClean="0"/>
            <a:t>Room 2a</a:t>
          </a:r>
          <a:endParaRPr lang="en-US" dirty="0"/>
        </a:p>
      </dgm:t>
    </dgm:pt>
    <dgm:pt modelId="{582CD516-D9E5-4309-A585-FAAFD9572A2F}" type="parTrans" cxnId="{D0FB781D-E6FA-496D-88D3-C412051967E1}">
      <dgm:prSet/>
      <dgm:spPr/>
      <dgm:t>
        <a:bodyPr/>
        <a:lstStyle/>
        <a:p>
          <a:endParaRPr lang="en-US"/>
        </a:p>
      </dgm:t>
    </dgm:pt>
    <dgm:pt modelId="{036DCF53-D277-4C74-A01C-6F6035B24368}" type="sibTrans" cxnId="{D0FB781D-E6FA-496D-88D3-C412051967E1}">
      <dgm:prSet/>
      <dgm:spPr/>
      <dgm:t>
        <a:bodyPr/>
        <a:lstStyle/>
        <a:p>
          <a:endParaRPr lang="en-US"/>
        </a:p>
      </dgm:t>
    </dgm:pt>
    <dgm:pt modelId="{1B63D114-0610-4C80-BB35-E0AE5AA23375}">
      <dgm:prSet phldrT="[Text]"/>
      <dgm:spPr/>
      <dgm:t>
        <a:bodyPr/>
        <a:lstStyle/>
        <a:p>
          <a:r>
            <a:rPr lang="en-US" dirty="0" smtClean="0"/>
            <a:t>Locked Door</a:t>
          </a:r>
          <a:endParaRPr lang="en-US" dirty="0"/>
        </a:p>
      </dgm:t>
    </dgm:pt>
    <dgm:pt modelId="{14A6AFC7-3267-40CE-B348-A2CF6691EFA1}" type="parTrans" cxnId="{02D4C9D3-B751-4006-BBB5-9DEFB1F4C5D2}">
      <dgm:prSet/>
      <dgm:spPr/>
      <dgm:t>
        <a:bodyPr/>
        <a:lstStyle/>
        <a:p>
          <a:endParaRPr lang="en-US"/>
        </a:p>
      </dgm:t>
    </dgm:pt>
    <dgm:pt modelId="{DD693C8A-D6BC-4574-B898-821ACE92C84C}" type="sibTrans" cxnId="{02D4C9D3-B751-4006-BBB5-9DEFB1F4C5D2}">
      <dgm:prSet/>
      <dgm:spPr/>
      <dgm:t>
        <a:bodyPr/>
        <a:lstStyle/>
        <a:p>
          <a:endParaRPr lang="en-US"/>
        </a:p>
      </dgm:t>
    </dgm:pt>
    <dgm:pt modelId="{F6414E42-A041-477E-8B95-70E0FABFA4E0}">
      <dgm:prSet phldrT="[Text]"/>
      <dgm:spPr/>
      <dgm:t>
        <a:bodyPr/>
        <a:lstStyle/>
        <a:p>
          <a:r>
            <a:rPr lang="en-US" dirty="0" smtClean="0"/>
            <a:t>With Key</a:t>
          </a:r>
          <a:endParaRPr lang="en-US" dirty="0"/>
        </a:p>
      </dgm:t>
    </dgm:pt>
    <dgm:pt modelId="{5AE5A74E-D0DF-4331-A06A-8252058E77B3}" type="parTrans" cxnId="{AEBB4520-9354-4905-8DA8-43253F1D5443}">
      <dgm:prSet/>
      <dgm:spPr/>
      <dgm:t>
        <a:bodyPr/>
        <a:lstStyle/>
        <a:p>
          <a:endParaRPr lang="en-US"/>
        </a:p>
      </dgm:t>
    </dgm:pt>
    <dgm:pt modelId="{48E63CD1-8D4B-4119-B5DF-8430B64FFD05}" type="sibTrans" cxnId="{AEBB4520-9354-4905-8DA8-43253F1D5443}">
      <dgm:prSet/>
      <dgm:spPr/>
      <dgm:t>
        <a:bodyPr/>
        <a:lstStyle/>
        <a:p>
          <a:endParaRPr lang="en-US"/>
        </a:p>
      </dgm:t>
    </dgm:pt>
    <dgm:pt modelId="{03D45C10-ABB0-4498-95A7-26391EE7CD7F}">
      <dgm:prSet phldrT="[Text]"/>
      <dgm:spPr/>
      <dgm:t>
        <a:bodyPr/>
        <a:lstStyle/>
        <a:p>
          <a:r>
            <a:rPr lang="en-US" dirty="0" smtClean="0"/>
            <a:t>Without Key</a:t>
          </a:r>
          <a:endParaRPr lang="en-US" dirty="0"/>
        </a:p>
      </dgm:t>
    </dgm:pt>
    <dgm:pt modelId="{29F8654E-AE44-4A70-BE11-94A12A17EBE4}" type="parTrans" cxnId="{796A5DCA-776D-4370-AA87-8E9B9A03E765}">
      <dgm:prSet/>
      <dgm:spPr/>
      <dgm:t>
        <a:bodyPr/>
        <a:lstStyle/>
        <a:p>
          <a:endParaRPr lang="en-US"/>
        </a:p>
      </dgm:t>
    </dgm:pt>
    <dgm:pt modelId="{213A6AFC-0644-477A-8A01-D55CC4F7D56E}" type="sibTrans" cxnId="{796A5DCA-776D-4370-AA87-8E9B9A03E765}">
      <dgm:prSet/>
      <dgm:spPr/>
      <dgm:t>
        <a:bodyPr/>
        <a:lstStyle/>
        <a:p>
          <a:endParaRPr lang="en-US"/>
        </a:p>
      </dgm:t>
    </dgm:pt>
    <dgm:pt modelId="{57EA66DF-66EA-479D-A43F-C66D6DB35D1D}">
      <dgm:prSet phldrT="[Text]"/>
      <dgm:spPr/>
      <dgm:t>
        <a:bodyPr/>
        <a:lstStyle/>
        <a:p>
          <a:r>
            <a:rPr lang="en-US" dirty="0" smtClean="0"/>
            <a:t>Ending</a:t>
          </a:r>
          <a:endParaRPr lang="en-US" dirty="0"/>
        </a:p>
      </dgm:t>
    </dgm:pt>
    <dgm:pt modelId="{5D4F4F6E-E685-4080-A926-3113D5324056}" type="parTrans" cxnId="{2246F58D-056C-46C0-83B4-FCD5168F8337}">
      <dgm:prSet/>
      <dgm:spPr/>
      <dgm:t>
        <a:bodyPr/>
        <a:lstStyle/>
        <a:p>
          <a:endParaRPr lang="en-US"/>
        </a:p>
      </dgm:t>
    </dgm:pt>
    <dgm:pt modelId="{1D55F76E-051F-496F-BEA3-7CFCB12BAE72}" type="sibTrans" cxnId="{2246F58D-056C-46C0-83B4-FCD5168F8337}">
      <dgm:prSet/>
      <dgm:spPr/>
      <dgm:t>
        <a:bodyPr/>
        <a:lstStyle/>
        <a:p>
          <a:endParaRPr lang="en-US"/>
        </a:p>
      </dgm:t>
    </dgm:pt>
    <dgm:pt modelId="{01E0A69E-A131-48CD-90FC-33AEC156A727}">
      <dgm:prSet phldrT="[Text]"/>
      <dgm:spPr/>
      <dgm:t>
        <a:bodyPr/>
        <a:lstStyle/>
        <a:p>
          <a:r>
            <a:rPr lang="en-US" dirty="0" smtClean="0"/>
            <a:t>Without Key</a:t>
          </a:r>
          <a:endParaRPr lang="en-US" dirty="0"/>
        </a:p>
      </dgm:t>
    </dgm:pt>
    <dgm:pt modelId="{C67434D9-EAA7-4A77-815D-C99DC9B640BD}" type="parTrans" cxnId="{D9916E6D-B1DF-49ED-A7B3-26ACD9862F83}">
      <dgm:prSet/>
      <dgm:spPr/>
      <dgm:t>
        <a:bodyPr/>
        <a:lstStyle/>
        <a:p>
          <a:endParaRPr lang="en-US"/>
        </a:p>
      </dgm:t>
    </dgm:pt>
    <dgm:pt modelId="{91E13A13-B6E9-43E7-941E-362423410B53}" type="sibTrans" cxnId="{D9916E6D-B1DF-49ED-A7B3-26ACD9862F83}">
      <dgm:prSet/>
      <dgm:spPr/>
      <dgm:t>
        <a:bodyPr/>
        <a:lstStyle/>
        <a:p>
          <a:endParaRPr lang="en-US"/>
        </a:p>
      </dgm:t>
    </dgm:pt>
    <dgm:pt modelId="{C90D07EF-5115-4F41-90CC-A4B14DD06143}">
      <dgm:prSet phldrT="[Text]"/>
      <dgm:spPr/>
      <dgm:t>
        <a:bodyPr/>
        <a:lstStyle/>
        <a:p>
          <a:r>
            <a:rPr lang="en-US" dirty="0" smtClean="0"/>
            <a:t>Keyless Dialogue/Return to Options</a:t>
          </a:r>
          <a:endParaRPr lang="en-US" dirty="0"/>
        </a:p>
      </dgm:t>
    </dgm:pt>
    <dgm:pt modelId="{B9932097-D802-4DF6-B18F-88DD3C9B0B96}" type="parTrans" cxnId="{C47DF13C-71A6-4F98-B8E6-290D90190566}">
      <dgm:prSet/>
      <dgm:spPr/>
      <dgm:t>
        <a:bodyPr/>
        <a:lstStyle/>
        <a:p>
          <a:endParaRPr lang="en-US"/>
        </a:p>
      </dgm:t>
    </dgm:pt>
    <dgm:pt modelId="{5FEE59F8-0A4B-4962-80C1-4D973F2721F9}" type="sibTrans" cxnId="{C47DF13C-71A6-4F98-B8E6-290D90190566}">
      <dgm:prSet/>
      <dgm:spPr/>
      <dgm:t>
        <a:bodyPr/>
        <a:lstStyle/>
        <a:p>
          <a:endParaRPr lang="en-US"/>
        </a:p>
      </dgm:t>
    </dgm:pt>
    <dgm:pt modelId="{A453C395-3F9D-4C44-BCBA-21C501E9AA2F}">
      <dgm:prSet phldrT="[Text]"/>
      <dgm:spPr/>
      <dgm:t>
        <a:bodyPr/>
        <a:lstStyle/>
        <a:p>
          <a:r>
            <a:rPr lang="en-US" dirty="0" smtClean="0"/>
            <a:t>Back</a:t>
          </a:r>
          <a:endParaRPr lang="en-US" dirty="0"/>
        </a:p>
      </dgm:t>
    </dgm:pt>
    <dgm:pt modelId="{022F9330-D291-4C48-927F-DA7FBAD3AB67}" type="parTrans" cxnId="{4E63CB2D-9AE6-4AE9-B943-EF263DBDB846}">
      <dgm:prSet/>
      <dgm:spPr/>
      <dgm:t>
        <a:bodyPr/>
        <a:lstStyle/>
        <a:p>
          <a:endParaRPr lang="en-US"/>
        </a:p>
      </dgm:t>
    </dgm:pt>
    <dgm:pt modelId="{457241ED-0BBF-4C64-A363-CDACF1306985}" type="sibTrans" cxnId="{4E63CB2D-9AE6-4AE9-B943-EF263DBDB846}">
      <dgm:prSet/>
      <dgm:spPr/>
      <dgm:t>
        <a:bodyPr/>
        <a:lstStyle/>
        <a:p>
          <a:endParaRPr lang="en-US"/>
        </a:p>
      </dgm:t>
    </dgm:pt>
    <dgm:pt modelId="{B07178EB-0052-47B2-BA67-4815538E2DF7}" type="pres">
      <dgm:prSet presAssocID="{C049574C-6FFA-4F60-9A52-B28EA057037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80D6FD8-F0E3-4B9B-B753-D761A3A1332D}" type="pres">
      <dgm:prSet presAssocID="{9041125E-FCA0-4898-A95C-3E494F33F370}" presName="hierRoot1" presStyleCnt="0">
        <dgm:presLayoutVars>
          <dgm:hierBranch val="init"/>
        </dgm:presLayoutVars>
      </dgm:prSet>
      <dgm:spPr/>
    </dgm:pt>
    <dgm:pt modelId="{FC4E54A2-527C-466C-A1CC-02CF57C0272B}" type="pres">
      <dgm:prSet presAssocID="{9041125E-FCA0-4898-A95C-3E494F33F370}" presName="rootComposite1" presStyleCnt="0"/>
      <dgm:spPr/>
    </dgm:pt>
    <dgm:pt modelId="{7994A8A2-095F-432B-9B46-C0320EEBF007}" type="pres">
      <dgm:prSet presAssocID="{9041125E-FCA0-4898-A95C-3E494F33F370}" presName="rootText1" presStyleLbl="node0" presStyleIdx="0" presStyleCnt="4" custScaleX="39116" custScaleY="44259" custLinFactX="-8219" custLinFactNeighborX="-100000" custLinFactNeighborY="16527">
        <dgm:presLayoutVars>
          <dgm:chPref val="3"/>
        </dgm:presLayoutVars>
      </dgm:prSet>
      <dgm:spPr/>
    </dgm:pt>
    <dgm:pt modelId="{B47A2479-09EF-47EE-9115-3FB980D67343}" type="pres">
      <dgm:prSet presAssocID="{9041125E-FCA0-4898-A95C-3E494F33F370}" presName="rootConnector1" presStyleLbl="node1" presStyleIdx="0" presStyleCnt="0"/>
      <dgm:spPr/>
    </dgm:pt>
    <dgm:pt modelId="{586B3B4D-9AB2-451B-9AF9-1D59A9C34363}" type="pres">
      <dgm:prSet presAssocID="{9041125E-FCA0-4898-A95C-3E494F33F370}" presName="hierChild2" presStyleCnt="0"/>
      <dgm:spPr/>
    </dgm:pt>
    <dgm:pt modelId="{10BC8BDB-5F4A-4A46-BA7C-B7BDC904896B}" type="pres">
      <dgm:prSet presAssocID="{8AE98881-7D63-4B53-9426-BC93C9120567}" presName="Name37" presStyleLbl="parChTrans1D2" presStyleIdx="0" presStyleCnt="4" custSzX="1768650" custSzY="711873"/>
      <dgm:spPr/>
    </dgm:pt>
    <dgm:pt modelId="{695F1EA1-4E10-4EE1-A010-F1A2421B740F}" type="pres">
      <dgm:prSet presAssocID="{3DF5A107-B3D9-46AE-8498-A4CEA436BD2C}" presName="hierRoot2" presStyleCnt="0">
        <dgm:presLayoutVars>
          <dgm:hierBranch val="init"/>
        </dgm:presLayoutVars>
      </dgm:prSet>
      <dgm:spPr/>
    </dgm:pt>
    <dgm:pt modelId="{1A48B53A-22DE-42AA-8E01-AEE1A45FA41A}" type="pres">
      <dgm:prSet presAssocID="{3DF5A107-B3D9-46AE-8498-A4CEA436BD2C}" presName="rootComposite" presStyleCnt="0"/>
      <dgm:spPr/>
    </dgm:pt>
    <dgm:pt modelId="{25FB2AA0-3397-406F-8D97-31485A611B2E}" type="pres">
      <dgm:prSet presAssocID="{3DF5A107-B3D9-46AE-8498-A4CEA436BD2C}" presName="rootText" presStyleLbl="node2" presStyleIdx="0" presStyleCnt="4" custScaleX="56191" custScaleY="61120" custLinFactX="-45207" custLinFactNeighborX="-100000" custLinFactNeighborY="-32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BB8FA14-4F97-4224-8702-504F32EF01E7}" type="pres">
      <dgm:prSet presAssocID="{3DF5A107-B3D9-46AE-8498-A4CEA436BD2C}" presName="rootConnector" presStyleLbl="node2" presStyleIdx="0" presStyleCnt="4"/>
      <dgm:spPr/>
      <dgm:t>
        <a:bodyPr/>
        <a:lstStyle/>
        <a:p>
          <a:endParaRPr lang="en-US"/>
        </a:p>
      </dgm:t>
    </dgm:pt>
    <dgm:pt modelId="{0E69E46D-D1E6-43E9-8E16-14740E821EB7}" type="pres">
      <dgm:prSet presAssocID="{3DF5A107-B3D9-46AE-8498-A4CEA436BD2C}" presName="hierChild4" presStyleCnt="0"/>
      <dgm:spPr/>
    </dgm:pt>
    <dgm:pt modelId="{069F3568-9B2F-4BDE-BACE-D9B4D64852C3}" type="pres">
      <dgm:prSet presAssocID="{36780AC7-52CB-49A5-A2F7-2FE187A70FA3}" presName="Name37" presStyleLbl="parChTrans1D3" presStyleIdx="0" presStyleCnt="3"/>
      <dgm:spPr/>
    </dgm:pt>
    <dgm:pt modelId="{7FDEE623-E39D-4581-AB8C-B3DE5DC5B3BD}" type="pres">
      <dgm:prSet presAssocID="{BFCEB74D-CBDD-4632-8A0E-04C497CEF32E}" presName="hierRoot2" presStyleCnt="0">
        <dgm:presLayoutVars>
          <dgm:hierBranch val="init"/>
        </dgm:presLayoutVars>
      </dgm:prSet>
      <dgm:spPr/>
    </dgm:pt>
    <dgm:pt modelId="{9B377F1E-84F1-444B-B350-72097B9D00F7}" type="pres">
      <dgm:prSet presAssocID="{BFCEB74D-CBDD-4632-8A0E-04C497CEF32E}" presName="rootComposite" presStyleCnt="0"/>
      <dgm:spPr/>
    </dgm:pt>
    <dgm:pt modelId="{C5E1161B-A0CF-47FB-A612-05B6226FEC33}" type="pres">
      <dgm:prSet presAssocID="{BFCEB74D-CBDD-4632-8A0E-04C497CEF32E}" presName="rootText" presStyleLbl="node3" presStyleIdx="0" presStyleCnt="3" custScaleX="46939" custScaleY="38232" custLinFactX="-1302" custLinFactNeighborX="-100000" custLinFactNeighborY="-643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E30691C-3917-4598-BFDB-0330B5F3B78C}" type="pres">
      <dgm:prSet presAssocID="{BFCEB74D-CBDD-4632-8A0E-04C497CEF32E}" presName="rootConnector" presStyleLbl="node3" presStyleIdx="0" presStyleCnt="3"/>
      <dgm:spPr/>
      <dgm:t>
        <a:bodyPr/>
        <a:lstStyle/>
        <a:p>
          <a:endParaRPr lang="en-US"/>
        </a:p>
      </dgm:t>
    </dgm:pt>
    <dgm:pt modelId="{36D876C7-4063-45B2-A47B-53E97A1CDD88}" type="pres">
      <dgm:prSet presAssocID="{BFCEB74D-CBDD-4632-8A0E-04C497CEF32E}" presName="hierChild4" presStyleCnt="0"/>
      <dgm:spPr/>
    </dgm:pt>
    <dgm:pt modelId="{422D5C8F-7C84-4934-BBC2-57F4EF651103}" type="pres">
      <dgm:prSet presAssocID="{BFCEB74D-CBDD-4632-8A0E-04C497CEF32E}" presName="hierChild5" presStyleCnt="0"/>
      <dgm:spPr/>
    </dgm:pt>
    <dgm:pt modelId="{C314575F-6773-4323-84C1-CB7B9F2C823C}" type="pres">
      <dgm:prSet presAssocID="{3DF5A107-B3D9-46AE-8498-A4CEA436BD2C}" presName="hierChild5" presStyleCnt="0"/>
      <dgm:spPr/>
    </dgm:pt>
    <dgm:pt modelId="{F46ACC97-E07F-4468-866E-C5E4ECC64364}" type="pres">
      <dgm:prSet presAssocID="{9041125E-FCA0-4898-A95C-3E494F33F370}" presName="hierChild3" presStyleCnt="0"/>
      <dgm:spPr/>
    </dgm:pt>
    <dgm:pt modelId="{64323741-B040-4519-8AA8-18132B094CD7}" type="pres">
      <dgm:prSet presAssocID="{9E879D02-E5BA-47E5-973C-1934A28BBD3E}" presName="hierRoot1" presStyleCnt="0">
        <dgm:presLayoutVars>
          <dgm:hierBranch val="init"/>
        </dgm:presLayoutVars>
      </dgm:prSet>
      <dgm:spPr/>
    </dgm:pt>
    <dgm:pt modelId="{DE03C8DB-DAB1-46FA-8FB5-397C2515625E}" type="pres">
      <dgm:prSet presAssocID="{9E879D02-E5BA-47E5-973C-1934A28BBD3E}" presName="rootComposite1" presStyleCnt="0"/>
      <dgm:spPr/>
    </dgm:pt>
    <dgm:pt modelId="{B4114575-855F-4C16-B53D-74723428F6DA}" type="pres">
      <dgm:prSet presAssocID="{9E879D02-E5BA-47E5-973C-1934A28BBD3E}" presName="rootText1" presStyleLbl="node0" presStyleIdx="1" presStyleCnt="4" custScaleX="39116" custScaleY="44259" custLinFactX="-14596" custLinFactNeighborX="-100000" custLinFactNeighborY="3902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0195AB6-7D0A-43F8-A70A-A3C4681EAB61}" type="pres">
      <dgm:prSet presAssocID="{9E879D02-E5BA-47E5-973C-1934A28BBD3E}" presName="rootConnector1" presStyleLbl="node1" presStyleIdx="0" presStyleCnt="0"/>
      <dgm:spPr/>
    </dgm:pt>
    <dgm:pt modelId="{AD63D884-A712-4CFE-8271-0FA75016554D}" type="pres">
      <dgm:prSet presAssocID="{9E879D02-E5BA-47E5-973C-1934A28BBD3E}" presName="hierChild2" presStyleCnt="0"/>
      <dgm:spPr/>
    </dgm:pt>
    <dgm:pt modelId="{7647E780-C2A4-4250-B892-7E9EB36556F1}" type="pres">
      <dgm:prSet presAssocID="{43771EDA-A027-4278-882A-7B44CE97852D}" presName="Name37" presStyleLbl="parChTrans1D2" presStyleIdx="1" presStyleCnt="4"/>
      <dgm:spPr/>
    </dgm:pt>
    <dgm:pt modelId="{AEBB0010-0E98-4560-BE28-365D148DF2F0}" type="pres">
      <dgm:prSet presAssocID="{85C2CA60-81D1-45CA-82D4-2F707D704EAC}" presName="hierRoot2" presStyleCnt="0">
        <dgm:presLayoutVars>
          <dgm:hierBranch val="init"/>
        </dgm:presLayoutVars>
      </dgm:prSet>
      <dgm:spPr/>
    </dgm:pt>
    <dgm:pt modelId="{90FE462E-1F21-4611-B44C-A6FFFDF38D44}" type="pres">
      <dgm:prSet presAssocID="{85C2CA60-81D1-45CA-82D4-2F707D704EAC}" presName="rootComposite" presStyleCnt="0"/>
      <dgm:spPr/>
    </dgm:pt>
    <dgm:pt modelId="{5C138267-2945-42A1-9980-D25FAA0BC0B4}" type="pres">
      <dgm:prSet presAssocID="{85C2CA60-81D1-45CA-82D4-2F707D704EAC}" presName="rootText" presStyleLbl="node2" presStyleIdx="1" presStyleCnt="4" custScaleX="69772" custScaleY="22832" custLinFactX="-8454" custLinFactNeighborX="-100000" custLinFactNeighborY="3211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A77CB56-7847-452F-BCB2-0A1707D7BE0B}" type="pres">
      <dgm:prSet presAssocID="{85C2CA60-81D1-45CA-82D4-2F707D704EAC}" presName="rootConnector" presStyleLbl="node2" presStyleIdx="1" presStyleCnt="4"/>
      <dgm:spPr/>
    </dgm:pt>
    <dgm:pt modelId="{DA1250FD-84F5-4F5B-8B4D-E62388B65364}" type="pres">
      <dgm:prSet presAssocID="{85C2CA60-81D1-45CA-82D4-2F707D704EAC}" presName="hierChild4" presStyleCnt="0"/>
      <dgm:spPr/>
    </dgm:pt>
    <dgm:pt modelId="{87E99F86-4E5E-4844-8686-0B10CFE7FD54}" type="pres">
      <dgm:prSet presAssocID="{FB99D529-B40C-4794-8501-DE570F1A09A3}" presName="Name37" presStyleLbl="parChTrans1D3" presStyleIdx="1" presStyleCnt="3"/>
      <dgm:spPr/>
    </dgm:pt>
    <dgm:pt modelId="{948641E9-0278-4683-8963-D2B577BCCF75}" type="pres">
      <dgm:prSet presAssocID="{3567E409-268B-4567-840A-A138864DE590}" presName="hierRoot2" presStyleCnt="0">
        <dgm:presLayoutVars>
          <dgm:hierBranch val="init"/>
        </dgm:presLayoutVars>
      </dgm:prSet>
      <dgm:spPr/>
    </dgm:pt>
    <dgm:pt modelId="{67051BA0-E13B-4E86-B490-F8F168D3BD5C}" type="pres">
      <dgm:prSet presAssocID="{3567E409-268B-4567-840A-A138864DE590}" presName="rootComposite" presStyleCnt="0"/>
      <dgm:spPr/>
    </dgm:pt>
    <dgm:pt modelId="{9E31A383-39AA-4212-B66C-0A0C2CB1B72C}" type="pres">
      <dgm:prSet presAssocID="{3567E409-268B-4567-840A-A138864DE590}" presName="rootText" presStyleLbl="node3" presStyleIdx="1" presStyleCnt="3" custScaleX="75131" custScaleY="29896" custLinFactNeighborX="-87991" custLinFactNeighborY="4640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4642FD3-496D-4789-86EA-21F5E1230F0A}" type="pres">
      <dgm:prSet presAssocID="{3567E409-268B-4567-840A-A138864DE590}" presName="rootConnector" presStyleLbl="node3" presStyleIdx="1" presStyleCnt="3"/>
      <dgm:spPr/>
    </dgm:pt>
    <dgm:pt modelId="{68EB667B-FFF6-4227-AA9D-CD961D9ADA66}" type="pres">
      <dgm:prSet presAssocID="{3567E409-268B-4567-840A-A138864DE590}" presName="hierChild4" presStyleCnt="0"/>
      <dgm:spPr/>
    </dgm:pt>
    <dgm:pt modelId="{CF0CBA3D-6CFE-49AD-82D5-5B7C8155274C}" type="pres">
      <dgm:prSet presAssocID="{022F9330-D291-4C48-927F-DA7FBAD3AB67}" presName="Name37" presStyleLbl="parChTrans1D4" presStyleIdx="0" presStyleCnt="8"/>
      <dgm:spPr/>
    </dgm:pt>
    <dgm:pt modelId="{A555B3FF-2614-4AEC-B8CA-83541663AC3C}" type="pres">
      <dgm:prSet presAssocID="{A453C395-3F9D-4C44-BCBA-21C501E9AA2F}" presName="hierRoot2" presStyleCnt="0">
        <dgm:presLayoutVars>
          <dgm:hierBranch val="init"/>
        </dgm:presLayoutVars>
      </dgm:prSet>
      <dgm:spPr/>
    </dgm:pt>
    <dgm:pt modelId="{C07B1E8B-A380-40B5-B2F7-D54AFBD32876}" type="pres">
      <dgm:prSet presAssocID="{A453C395-3F9D-4C44-BCBA-21C501E9AA2F}" presName="rootComposite" presStyleCnt="0"/>
      <dgm:spPr/>
    </dgm:pt>
    <dgm:pt modelId="{FE290CEF-3D70-4369-B468-EB295F35CE8E}" type="pres">
      <dgm:prSet presAssocID="{A453C395-3F9D-4C44-BCBA-21C501E9AA2F}" presName="rootText" presStyleLbl="node4" presStyleIdx="0" presStyleCnt="8" custScaleX="52567" custScaleY="39878" custLinFactNeighborX="48034" custLinFactNeighborY="-8711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A4003C7-36C2-4E12-8152-76CF58A1E42A}" type="pres">
      <dgm:prSet presAssocID="{A453C395-3F9D-4C44-BCBA-21C501E9AA2F}" presName="rootConnector" presStyleLbl="node4" presStyleIdx="0" presStyleCnt="8"/>
      <dgm:spPr/>
    </dgm:pt>
    <dgm:pt modelId="{EDA8A62C-B5CB-4341-AC39-706FDD5FE68F}" type="pres">
      <dgm:prSet presAssocID="{A453C395-3F9D-4C44-BCBA-21C501E9AA2F}" presName="hierChild4" presStyleCnt="0"/>
      <dgm:spPr/>
    </dgm:pt>
    <dgm:pt modelId="{A380A7D6-BE81-4AD1-8F89-B40E1163FE9B}" type="pres">
      <dgm:prSet presAssocID="{A453C395-3F9D-4C44-BCBA-21C501E9AA2F}" presName="hierChild5" presStyleCnt="0"/>
      <dgm:spPr/>
    </dgm:pt>
    <dgm:pt modelId="{6E508B41-B4CB-416B-B7E8-DC2BE4256A6A}" type="pres">
      <dgm:prSet presAssocID="{D40E3EF4-F62A-4460-9C3B-4BF68EB981BC}" presName="Name37" presStyleLbl="parChTrans1D4" presStyleIdx="1" presStyleCnt="8"/>
      <dgm:spPr/>
    </dgm:pt>
    <dgm:pt modelId="{403B7293-F263-4728-AD5A-BD8DB52BF225}" type="pres">
      <dgm:prSet presAssocID="{2688F303-D9F7-4415-8588-CA22B8B2E819}" presName="hierRoot2" presStyleCnt="0">
        <dgm:presLayoutVars>
          <dgm:hierBranch val="init"/>
        </dgm:presLayoutVars>
      </dgm:prSet>
      <dgm:spPr/>
    </dgm:pt>
    <dgm:pt modelId="{5861BADF-4FD5-4ED3-A8F7-8862B0D800DE}" type="pres">
      <dgm:prSet presAssocID="{2688F303-D9F7-4415-8588-CA22B8B2E819}" presName="rootComposite" presStyleCnt="0"/>
      <dgm:spPr/>
    </dgm:pt>
    <dgm:pt modelId="{965D9E4A-100B-40DB-A06C-0291057D7CB3}" type="pres">
      <dgm:prSet presAssocID="{2688F303-D9F7-4415-8588-CA22B8B2E819}" presName="rootText" presStyleLbl="node4" presStyleIdx="1" presStyleCnt="8" custScaleX="46232" custScaleY="31524" custLinFactNeighborX="-77298" custLinFactNeighborY="1887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237E9CD-FAF8-4D2F-8017-5615D06C0B70}" type="pres">
      <dgm:prSet presAssocID="{2688F303-D9F7-4415-8588-CA22B8B2E819}" presName="rootConnector" presStyleLbl="node4" presStyleIdx="1" presStyleCnt="8"/>
      <dgm:spPr/>
    </dgm:pt>
    <dgm:pt modelId="{256BE360-79AC-4E79-ACF0-8C9ECD22410B}" type="pres">
      <dgm:prSet presAssocID="{2688F303-D9F7-4415-8588-CA22B8B2E819}" presName="hierChild4" presStyleCnt="0"/>
      <dgm:spPr/>
    </dgm:pt>
    <dgm:pt modelId="{ECF76714-FDC9-4220-8D72-4DBF0E981B4A}" type="pres">
      <dgm:prSet presAssocID="{14A6AFC7-3267-40CE-B348-A2CF6691EFA1}" presName="Name37" presStyleLbl="parChTrans1D4" presStyleIdx="2" presStyleCnt="8"/>
      <dgm:spPr/>
    </dgm:pt>
    <dgm:pt modelId="{2F612FEE-7CAC-4EC9-B465-8A2D039E3067}" type="pres">
      <dgm:prSet presAssocID="{1B63D114-0610-4C80-BB35-E0AE5AA23375}" presName="hierRoot2" presStyleCnt="0">
        <dgm:presLayoutVars>
          <dgm:hierBranch val="init"/>
        </dgm:presLayoutVars>
      </dgm:prSet>
      <dgm:spPr/>
    </dgm:pt>
    <dgm:pt modelId="{7B8F4F8C-03CD-4439-9AE2-A7C1A867D243}" type="pres">
      <dgm:prSet presAssocID="{1B63D114-0610-4C80-BB35-E0AE5AA23375}" presName="rootComposite" presStyleCnt="0"/>
      <dgm:spPr/>
    </dgm:pt>
    <dgm:pt modelId="{A1DCFB81-1A06-4473-A251-F9C8A6E5708F}" type="pres">
      <dgm:prSet presAssocID="{1B63D114-0610-4C80-BB35-E0AE5AA23375}" presName="rootText" presStyleLbl="node4" presStyleIdx="2" presStyleCnt="8" custScaleX="50376" custScaleY="38946" custLinFactNeighborX="-75192" custLinFactNeighborY="1203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27BB1FD-AE9C-48DA-81C5-80898A1454B5}" type="pres">
      <dgm:prSet presAssocID="{1B63D114-0610-4C80-BB35-E0AE5AA23375}" presName="rootConnector" presStyleLbl="node4" presStyleIdx="2" presStyleCnt="8"/>
      <dgm:spPr/>
    </dgm:pt>
    <dgm:pt modelId="{82196A8C-4928-4C41-971B-F500B2A13620}" type="pres">
      <dgm:prSet presAssocID="{1B63D114-0610-4C80-BB35-E0AE5AA23375}" presName="hierChild4" presStyleCnt="0"/>
      <dgm:spPr/>
    </dgm:pt>
    <dgm:pt modelId="{504653B0-A03B-47F5-A3FC-5DFEEAAD5623}" type="pres">
      <dgm:prSet presAssocID="{5AE5A74E-D0DF-4331-A06A-8252058E77B3}" presName="Name37" presStyleLbl="parChTrans1D4" presStyleIdx="3" presStyleCnt="8"/>
      <dgm:spPr/>
    </dgm:pt>
    <dgm:pt modelId="{EAFE6A24-44C9-43E3-97F7-F9FCAEE4C7CA}" type="pres">
      <dgm:prSet presAssocID="{F6414E42-A041-477E-8B95-70E0FABFA4E0}" presName="hierRoot2" presStyleCnt="0">
        <dgm:presLayoutVars>
          <dgm:hierBranch val="init"/>
        </dgm:presLayoutVars>
      </dgm:prSet>
      <dgm:spPr/>
    </dgm:pt>
    <dgm:pt modelId="{BADF2B7F-FB73-43F6-8E23-4481B42273BD}" type="pres">
      <dgm:prSet presAssocID="{F6414E42-A041-477E-8B95-70E0FABFA4E0}" presName="rootComposite" presStyleCnt="0"/>
      <dgm:spPr/>
    </dgm:pt>
    <dgm:pt modelId="{BC7D98DB-ED2B-4801-B782-D3C186A1CF45}" type="pres">
      <dgm:prSet presAssocID="{F6414E42-A041-477E-8B95-70E0FABFA4E0}" presName="rootText" presStyleLbl="node4" presStyleIdx="3" presStyleCnt="8" custScaleX="56770" custScaleY="39978" custLinFactNeighborX="-49798" custLinFactNeighborY="44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098248B-1D83-417F-8D7B-5E2961BFCF22}" type="pres">
      <dgm:prSet presAssocID="{F6414E42-A041-477E-8B95-70E0FABFA4E0}" presName="rootConnector" presStyleLbl="node4" presStyleIdx="3" presStyleCnt="8"/>
      <dgm:spPr/>
    </dgm:pt>
    <dgm:pt modelId="{B24BAA36-AC18-4D5B-87BD-18ABC0BDD5C9}" type="pres">
      <dgm:prSet presAssocID="{F6414E42-A041-477E-8B95-70E0FABFA4E0}" presName="hierChild4" presStyleCnt="0"/>
      <dgm:spPr/>
    </dgm:pt>
    <dgm:pt modelId="{D148AC44-E3C5-4DDE-9C86-D87B51C66390}" type="pres">
      <dgm:prSet presAssocID="{F6414E42-A041-477E-8B95-70E0FABFA4E0}" presName="hierChild5" presStyleCnt="0"/>
      <dgm:spPr/>
    </dgm:pt>
    <dgm:pt modelId="{BB32F7B4-473C-409A-8E0B-ED8D5BDCADAF}" type="pres">
      <dgm:prSet presAssocID="{29F8654E-AE44-4A70-BE11-94A12A17EBE4}" presName="Name37" presStyleLbl="parChTrans1D4" presStyleIdx="4" presStyleCnt="8"/>
      <dgm:spPr/>
    </dgm:pt>
    <dgm:pt modelId="{270ECA8B-069E-4F96-9429-44133641A83C}" type="pres">
      <dgm:prSet presAssocID="{03D45C10-ABB0-4498-95A7-26391EE7CD7F}" presName="hierRoot2" presStyleCnt="0">
        <dgm:presLayoutVars>
          <dgm:hierBranch val="init"/>
        </dgm:presLayoutVars>
      </dgm:prSet>
      <dgm:spPr/>
    </dgm:pt>
    <dgm:pt modelId="{900B3B36-EAF8-473E-B3B3-6D4CF952D2BC}" type="pres">
      <dgm:prSet presAssocID="{03D45C10-ABB0-4498-95A7-26391EE7CD7F}" presName="rootComposite" presStyleCnt="0"/>
      <dgm:spPr/>
    </dgm:pt>
    <dgm:pt modelId="{708EB078-51ED-491D-A827-363756E8EAA4}" type="pres">
      <dgm:prSet presAssocID="{03D45C10-ABB0-4498-95A7-26391EE7CD7F}" presName="rootText" presStyleLbl="node4" presStyleIdx="4" presStyleCnt="8" custScaleX="62221" custScaleY="43404" custLinFactNeighborX="-51977" custLinFactNeighborY="-22454">
        <dgm:presLayoutVars>
          <dgm:chPref val="3"/>
        </dgm:presLayoutVars>
      </dgm:prSet>
      <dgm:spPr/>
    </dgm:pt>
    <dgm:pt modelId="{3186A526-C11B-4355-BFF6-62A04E329F3F}" type="pres">
      <dgm:prSet presAssocID="{03D45C10-ABB0-4498-95A7-26391EE7CD7F}" presName="rootConnector" presStyleLbl="node4" presStyleIdx="4" presStyleCnt="8"/>
      <dgm:spPr/>
    </dgm:pt>
    <dgm:pt modelId="{7CF3A8EF-D660-46EB-A60C-5B4A25F17C5B}" type="pres">
      <dgm:prSet presAssocID="{03D45C10-ABB0-4498-95A7-26391EE7CD7F}" presName="hierChild4" presStyleCnt="0"/>
      <dgm:spPr/>
    </dgm:pt>
    <dgm:pt modelId="{DF32FAA4-7BD0-4D8B-8841-1E97FCFF8357}" type="pres">
      <dgm:prSet presAssocID="{03D45C10-ABB0-4498-95A7-26391EE7CD7F}" presName="hierChild5" presStyleCnt="0"/>
      <dgm:spPr/>
    </dgm:pt>
    <dgm:pt modelId="{804C6875-8BBA-4134-87C6-748F684A5AC8}" type="pres">
      <dgm:prSet presAssocID="{1B63D114-0610-4C80-BB35-E0AE5AA23375}" presName="hierChild5" presStyleCnt="0"/>
      <dgm:spPr/>
    </dgm:pt>
    <dgm:pt modelId="{824C86D0-8744-4BB7-B681-097128E873D0}" type="pres">
      <dgm:prSet presAssocID="{2688F303-D9F7-4415-8588-CA22B8B2E819}" presName="hierChild5" presStyleCnt="0"/>
      <dgm:spPr/>
    </dgm:pt>
    <dgm:pt modelId="{2C68777D-BE5B-4631-B3A1-64A84758ED2C}" type="pres">
      <dgm:prSet presAssocID="{582CD516-D9E5-4309-A585-FAAFD9572A2F}" presName="Name37" presStyleLbl="parChTrans1D4" presStyleIdx="5" presStyleCnt="8"/>
      <dgm:spPr/>
    </dgm:pt>
    <dgm:pt modelId="{3D27C05D-FD21-43F2-8693-EF072BFEC40D}" type="pres">
      <dgm:prSet presAssocID="{85BB8444-2031-42CF-AA82-9F65FF96035C}" presName="hierRoot2" presStyleCnt="0">
        <dgm:presLayoutVars>
          <dgm:hierBranch val="init"/>
        </dgm:presLayoutVars>
      </dgm:prSet>
      <dgm:spPr/>
    </dgm:pt>
    <dgm:pt modelId="{211704EC-0356-4AD3-8393-DEA055540B6E}" type="pres">
      <dgm:prSet presAssocID="{85BB8444-2031-42CF-AA82-9F65FF96035C}" presName="rootComposite" presStyleCnt="0"/>
      <dgm:spPr/>
    </dgm:pt>
    <dgm:pt modelId="{106A37F0-2BEF-41E6-BA72-447FAB3453B3}" type="pres">
      <dgm:prSet presAssocID="{85BB8444-2031-42CF-AA82-9F65FF96035C}" presName="rootText" presStyleLbl="node4" presStyleIdx="5" presStyleCnt="8" custScaleX="57053" custScaleY="45432" custLinFactNeighborX="-69441" custLinFactNeighborY="19128">
        <dgm:presLayoutVars>
          <dgm:chPref val="3"/>
        </dgm:presLayoutVars>
      </dgm:prSet>
      <dgm:spPr/>
    </dgm:pt>
    <dgm:pt modelId="{330C790A-A875-4C8F-A6F5-8A792E458ADE}" type="pres">
      <dgm:prSet presAssocID="{85BB8444-2031-42CF-AA82-9F65FF96035C}" presName="rootConnector" presStyleLbl="node4" presStyleIdx="5" presStyleCnt="8"/>
      <dgm:spPr/>
    </dgm:pt>
    <dgm:pt modelId="{80B3A3FA-21DF-47F3-A163-948FB7044155}" type="pres">
      <dgm:prSet presAssocID="{85BB8444-2031-42CF-AA82-9F65FF96035C}" presName="hierChild4" presStyleCnt="0"/>
      <dgm:spPr/>
    </dgm:pt>
    <dgm:pt modelId="{9BEF64C4-DC23-4AB4-83A8-B126081A17D6}" type="pres">
      <dgm:prSet presAssocID="{86B72C12-6C41-44A2-A04F-620C8BB3DA0E}" presName="Name37" presStyleLbl="parChTrans1D4" presStyleIdx="6" presStyleCnt="8"/>
      <dgm:spPr/>
    </dgm:pt>
    <dgm:pt modelId="{48CFBE7D-B2C1-4445-A2CC-6603FECB3030}" type="pres">
      <dgm:prSet presAssocID="{64526A37-4606-466C-BD62-ED7E65511FB8}" presName="hierRoot2" presStyleCnt="0">
        <dgm:presLayoutVars>
          <dgm:hierBranch val="init"/>
        </dgm:presLayoutVars>
      </dgm:prSet>
      <dgm:spPr/>
    </dgm:pt>
    <dgm:pt modelId="{66D5D22C-7844-46D9-8378-DC63AF1014F1}" type="pres">
      <dgm:prSet presAssocID="{64526A37-4606-466C-BD62-ED7E65511FB8}" presName="rootComposite" presStyleCnt="0"/>
      <dgm:spPr/>
    </dgm:pt>
    <dgm:pt modelId="{1BF1E633-0517-413E-A411-0DFC86440698}" type="pres">
      <dgm:prSet presAssocID="{64526A37-4606-466C-BD62-ED7E65511FB8}" presName="rootText" presStyleLbl="node4" presStyleIdx="6" presStyleCnt="8" custScaleX="56407" custScaleY="35751" custLinFactNeighborX="-33160" custLinFactNeighborY="-46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14109B8-5C5C-4EFC-B641-2117621D1062}" type="pres">
      <dgm:prSet presAssocID="{64526A37-4606-466C-BD62-ED7E65511FB8}" presName="rootConnector" presStyleLbl="node4" presStyleIdx="6" presStyleCnt="8"/>
      <dgm:spPr/>
    </dgm:pt>
    <dgm:pt modelId="{4F5D8242-886D-4E03-BF4E-3588A6F909A2}" type="pres">
      <dgm:prSet presAssocID="{64526A37-4606-466C-BD62-ED7E65511FB8}" presName="hierChild4" presStyleCnt="0"/>
      <dgm:spPr/>
    </dgm:pt>
    <dgm:pt modelId="{127706EC-B88B-47F3-8117-9DFB8E6ACCE5}" type="pres">
      <dgm:prSet presAssocID="{88364353-9845-49EE-91FC-3C4016803467}" presName="Name37" presStyleLbl="parChTrans1D4" presStyleIdx="7" presStyleCnt="8"/>
      <dgm:spPr/>
    </dgm:pt>
    <dgm:pt modelId="{EDEF3AD8-97A9-4DC7-9744-C5AF1F979EB2}" type="pres">
      <dgm:prSet presAssocID="{F9FBA961-4986-4F2B-AAD3-E0A6F2E3E561}" presName="hierRoot2" presStyleCnt="0">
        <dgm:presLayoutVars>
          <dgm:hierBranch val="init"/>
        </dgm:presLayoutVars>
      </dgm:prSet>
      <dgm:spPr/>
    </dgm:pt>
    <dgm:pt modelId="{8190141D-F2C1-4836-9411-DD00FBD62A5C}" type="pres">
      <dgm:prSet presAssocID="{F9FBA961-4986-4F2B-AAD3-E0A6F2E3E561}" presName="rootComposite" presStyleCnt="0"/>
      <dgm:spPr/>
    </dgm:pt>
    <dgm:pt modelId="{EA99744D-0178-4C7D-A92B-1E2B45FB78BC}" type="pres">
      <dgm:prSet presAssocID="{F9FBA961-4986-4F2B-AAD3-E0A6F2E3E561}" presName="rootText" presStyleLbl="node4" presStyleIdx="7" presStyleCnt="8" custScaleX="37269" custScaleY="34797" custLinFactNeighborX="10433" custLinFactNeighborY="-2506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97959E7-D0A8-4308-A817-8652E6FFE460}" type="pres">
      <dgm:prSet presAssocID="{F9FBA961-4986-4F2B-AAD3-E0A6F2E3E561}" presName="rootConnector" presStyleLbl="node4" presStyleIdx="7" presStyleCnt="8"/>
      <dgm:spPr/>
    </dgm:pt>
    <dgm:pt modelId="{68856FE9-36D7-4077-B50F-5E25B22349B3}" type="pres">
      <dgm:prSet presAssocID="{F9FBA961-4986-4F2B-AAD3-E0A6F2E3E561}" presName="hierChild4" presStyleCnt="0"/>
      <dgm:spPr/>
    </dgm:pt>
    <dgm:pt modelId="{7CA11652-4164-4566-B4A4-B2C7D754DDF5}" type="pres">
      <dgm:prSet presAssocID="{F9FBA961-4986-4F2B-AAD3-E0A6F2E3E561}" presName="hierChild5" presStyleCnt="0"/>
      <dgm:spPr/>
    </dgm:pt>
    <dgm:pt modelId="{52929B10-FE78-473E-B4F4-321683E971AD}" type="pres">
      <dgm:prSet presAssocID="{64526A37-4606-466C-BD62-ED7E65511FB8}" presName="hierChild5" presStyleCnt="0"/>
      <dgm:spPr/>
    </dgm:pt>
    <dgm:pt modelId="{3774E742-CC81-48E4-8F51-B4E6F16EB16B}" type="pres">
      <dgm:prSet presAssocID="{85BB8444-2031-42CF-AA82-9F65FF96035C}" presName="hierChild5" presStyleCnt="0"/>
      <dgm:spPr/>
    </dgm:pt>
    <dgm:pt modelId="{22276BF0-15C4-46E7-BD73-B4F7853079CC}" type="pres">
      <dgm:prSet presAssocID="{3567E409-268B-4567-840A-A138864DE590}" presName="hierChild5" presStyleCnt="0"/>
      <dgm:spPr/>
    </dgm:pt>
    <dgm:pt modelId="{18AAF485-2140-45E7-9FB5-6CE269EFEB13}" type="pres">
      <dgm:prSet presAssocID="{85C2CA60-81D1-45CA-82D4-2F707D704EAC}" presName="hierChild5" presStyleCnt="0"/>
      <dgm:spPr/>
    </dgm:pt>
    <dgm:pt modelId="{219391A8-FB2F-482E-B014-36BBE31E73AD}" type="pres">
      <dgm:prSet presAssocID="{9E879D02-E5BA-47E5-973C-1934A28BBD3E}" presName="hierChild3" presStyleCnt="0"/>
      <dgm:spPr/>
    </dgm:pt>
    <dgm:pt modelId="{E6462419-4B5C-4745-9D8A-24DADE943CD2}" type="pres">
      <dgm:prSet presAssocID="{666922A5-0FEC-4878-8C28-ED5AD5FC0FC6}" presName="hierRoot1" presStyleCnt="0">
        <dgm:presLayoutVars>
          <dgm:hierBranch val="init"/>
        </dgm:presLayoutVars>
      </dgm:prSet>
      <dgm:spPr/>
    </dgm:pt>
    <dgm:pt modelId="{D0C0A690-B51D-43B0-B31C-5E51930ADB50}" type="pres">
      <dgm:prSet presAssocID="{666922A5-0FEC-4878-8C28-ED5AD5FC0FC6}" presName="rootComposite1" presStyleCnt="0"/>
      <dgm:spPr/>
    </dgm:pt>
    <dgm:pt modelId="{48BBB079-316B-48B3-A4E6-204A4A605855}" type="pres">
      <dgm:prSet presAssocID="{666922A5-0FEC-4878-8C28-ED5AD5FC0FC6}" presName="rootText1" presStyleLbl="node0" presStyleIdx="2" presStyleCnt="4" custScaleX="47764" custScaleY="41885" custLinFactNeighborX="-18711" custLinFactNeighborY="20791">
        <dgm:presLayoutVars>
          <dgm:chPref val="3"/>
        </dgm:presLayoutVars>
      </dgm:prSet>
      <dgm:spPr/>
    </dgm:pt>
    <dgm:pt modelId="{39D6CCEC-7356-4C84-BD32-70AD2E9D65B3}" type="pres">
      <dgm:prSet presAssocID="{666922A5-0FEC-4878-8C28-ED5AD5FC0FC6}" presName="rootConnector1" presStyleLbl="node1" presStyleIdx="0" presStyleCnt="0"/>
      <dgm:spPr/>
    </dgm:pt>
    <dgm:pt modelId="{2782EAB9-E219-42D9-92EC-AB896B2AD7BB}" type="pres">
      <dgm:prSet presAssocID="{666922A5-0FEC-4878-8C28-ED5AD5FC0FC6}" presName="hierChild2" presStyleCnt="0"/>
      <dgm:spPr/>
    </dgm:pt>
    <dgm:pt modelId="{F43B14A0-35E8-4B1B-8CE9-77A6F7A480A2}" type="pres">
      <dgm:prSet presAssocID="{49B9F9B2-D1E8-43CE-82A6-128718EF2C12}" presName="Name37" presStyleLbl="parChTrans1D2" presStyleIdx="2" presStyleCnt="4"/>
      <dgm:spPr/>
    </dgm:pt>
    <dgm:pt modelId="{20D82DD9-81C8-4657-8212-4BC2D50C89C3}" type="pres">
      <dgm:prSet presAssocID="{FA10E0B4-E06E-49BB-B9FD-49D5C7336EAA}" presName="hierRoot2" presStyleCnt="0">
        <dgm:presLayoutVars>
          <dgm:hierBranch val="init"/>
        </dgm:presLayoutVars>
      </dgm:prSet>
      <dgm:spPr/>
    </dgm:pt>
    <dgm:pt modelId="{3270F2D9-985F-48F2-B343-60315AF5B8F0}" type="pres">
      <dgm:prSet presAssocID="{FA10E0B4-E06E-49BB-B9FD-49D5C7336EAA}" presName="rootComposite" presStyleCnt="0"/>
      <dgm:spPr/>
    </dgm:pt>
    <dgm:pt modelId="{4F08921E-83F5-4B5A-AA2C-145D2579BBCF}" type="pres">
      <dgm:prSet presAssocID="{FA10E0B4-E06E-49BB-B9FD-49D5C7336EAA}" presName="rootText" presStyleLbl="node2" presStyleIdx="2" presStyleCnt="4" custScaleX="60302" custScaleY="35776" custLinFactNeighborX="-6930" custLinFactNeighborY="1255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7E90C60-78DC-498B-87FA-B6E425295258}" type="pres">
      <dgm:prSet presAssocID="{FA10E0B4-E06E-49BB-B9FD-49D5C7336EAA}" presName="rootConnector" presStyleLbl="node2" presStyleIdx="2" presStyleCnt="4"/>
      <dgm:spPr/>
    </dgm:pt>
    <dgm:pt modelId="{A441ECEB-F9BE-4542-B5C6-91D30399E035}" type="pres">
      <dgm:prSet presAssocID="{FA10E0B4-E06E-49BB-B9FD-49D5C7336EAA}" presName="hierChild4" presStyleCnt="0"/>
      <dgm:spPr/>
    </dgm:pt>
    <dgm:pt modelId="{DA9B743F-8C88-436D-BE0E-B176C5E4B794}" type="pres">
      <dgm:prSet presAssocID="{5D4F4F6E-E685-4080-A926-3113D5324056}" presName="Name37" presStyleLbl="parChTrans1D3" presStyleIdx="2" presStyleCnt="3"/>
      <dgm:spPr/>
    </dgm:pt>
    <dgm:pt modelId="{3DE5AE64-6EBF-42DB-B5A0-A963EF499FB8}" type="pres">
      <dgm:prSet presAssocID="{57EA66DF-66EA-479D-A43F-C66D6DB35D1D}" presName="hierRoot2" presStyleCnt="0">
        <dgm:presLayoutVars>
          <dgm:hierBranch val="init"/>
        </dgm:presLayoutVars>
      </dgm:prSet>
      <dgm:spPr/>
    </dgm:pt>
    <dgm:pt modelId="{74C8D4F5-8B07-43A0-B4F3-F93351A2785E}" type="pres">
      <dgm:prSet presAssocID="{57EA66DF-66EA-479D-A43F-C66D6DB35D1D}" presName="rootComposite" presStyleCnt="0"/>
      <dgm:spPr/>
    </dgm:pt>
    <dgm:pt modelId="{0C4B0B13-3386-4105-A4AB-B19F82CC822B}" type="pres">
      <dgm:prSet presAssocID="{57EA66DF-66EA-479D-A43F-C66D6DB35D1D}" presName="rootText" presStyleLbl="node3" presStyleIdx="2" presStyleCnt="3" custScaleX="41115" custScaleY="3568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1F68D77-6415-4CA6-BFEF-4D8480F8DA19}" type="pres">
      <dgm:prSet presAssocID="{57EA66DF-66EA-479D-A43F-C66D6DB35D1D}" presName="rootConnector" presStyleLbl="node3" presStyleIdx="2" presStyleCnt="3"/>
      <dgm:spPr/>
    </dgm:pt>
    <dgm:pt modelId="{45992FA1-9936-42B6-9250-B3993D2F5A90}" type="pres">
      <dgm:prSet presAssocID="{57EA66DF-66EA-479D-A43F-C66D6DB35D1D}" presName="hierChild4" presStyleCnt="0"/>
      <dgm:spPr/>
    </dgm:pt>
    <dgm:pt modelId="{FDBAD5A3-E334-428F-8B50-0B62F84E4E49}" type="pres">
      <dgm:prSet presAssocID="{57EA66DF-66EA-479D-A43F-C66D6DB35D1D}" presName="hierChild5" presStyleCnt="0"/>
      <dgm:spPr/>
    </dgm:pt>
    <dgm:pt modelId="{5C9893A1-C5A6-43EE-92FE-4DD36BBBA048}" type="pres">
      <dgm:prSet presAssocID="{FA10E0B4-E06E-49BB-B9FD-49D5C7336EAA}" presName="hierChild5" presStyleCnt="0"/>
      <dgm:spPr/>
    </dgm:pt>
    <dgm:pt modelId="{D2CF062D-CF4C-4C58-A9FE-7887FE1AACAD}" type="pres">
      <dgm:prSet presAssocID="{666922A5-0FEC-4878-8C28-ED5AD5FC0FC6}" presName="hierChild3" presStyleCnt="0"/>
      <dgm:spPr/>
    </dgm:pt>
    <dgm:pt modelId="{1E056B40-8E1C-4CA6-B5A7-BD51D679ABE2}" type="pres">
      <dgm:prSet presAssocID="{01E0A69E-A131-48CD-90FC-33AEC156A727}" presName="hierRoot1" presStyleCnt="0">
        <dgm:presLayoutVars>
          <dgm:hierBranch val="init"/>
        </dgm:presLayoutVars>
      </dgm:prSet>
      <dgm:spPr/>
    </dgm:pt>
    <dgm:pt modelId="{943C5B2A-77AE-42A5-81EE-85DE5AD9C6CB}" type="pres">
      <dgm:prSet presAssocID="{01E0A69E-A131-48CD-90FC-33AEC156A727}" presName="rootComposite1" presStyleCnt="0"/>
      <dgm:spPr/>
    </dgm:pt>
    <dgm:pt modelId="{EF48C0B4-2CDA-44E3-8754-8B52C142C98C}" type="pres">
      <dgm:prSet presAssocID="{01E0A69E-A131-48CD-90FC-33AEC156A727}" presName="rootText1" presStyleLbl="node0" presStyleIdx="3" presStyleCnt="4" custScaleX="68145" custScaleY="47876">
        <dgm:presLayoutVars>
          <dgm:chPref val="3"/>
        </dgm:presLayoutVars>
      </dgm:prSet>
      <dgm:spPr/>
    </dgm:pt>
    <dgm:pt modelId="{2D185FE2-A97E-41F9-A9AC-745A7A2965C9}" type="pres">
      <dgm:prSet presAssocID="{01E0A69E-A131-48CD-90FC-33AEC156A727}" presName="rootConnector1" presStyleLbl="node1" presStyleIdx="0" presStyleCnt="0"/>
      <dgm:spPr/>
    </dgm:pt>
    <dgm:pt modelId="{510E62AD-44AD-4034-B10A-BC577F99DD51}" type="pres">
      <dgm:prSet presAssocID="{01E0A69E-A131-48CD-90FC-33AEC156A727}" presName="hierChild2" presStyleCnt="0"/>
      <dgm:spPr/>
    </dgm:pt>
    <dgm:pt modelId="{032AD0B1-7ECA-4F1F-82FC-EA817E098669}" type="pres">
      <dgm:prSet presAssocID="{B9932097-D802-4DF6-B18F-88DD3C9B0B96}" presName="Name37" presStyleLbl="parChTrans1D2" presStyleIdx="3" presStyleCnt="4"/>
      <dgm:spPr/>
    </dgm:pt>
    <dgm:pt modelId="{0A65B284-3A99-44B0-B087-E92ECB2D3F96}" type="pres">
      <dgm:prSet presAssocID="{C90D07EF-5115-4F41-90CC-A4B14DD06143}" presName="hierRoot2" presStyleCnt="0">
        <dgm:presLayoutVars>
          <dgm:hierBranch val="init"/>
        </dgm:presLayoutVars>
      </dgm:prSet>
      <dgm:spPr/>
    </dgm:pt>
    <dgm:pt modelId="{3BB812F7-7E9B-4980-8337-EA964BAD8F55}" type="pres">
      <dgm:prSet presAssocID="{C90D07EF-5115-4F41-90CC-A4B14DD06143}" presName="rootComposite" presStyleCnt="0"/>
      <dgm:spPr/>
    </dgm:pt>
    <dgm:pt modelId="{C52BBB0F-064C-45A0-BFC2-26808C21F329}" type="pres">
      <dgm:prSet presAssocID="{C90D07EF-5115-4F41-90CC-A4B14DD06143}" presName="rootText" presStyleLbl="node2" presStyleIdx="3" presStyleCnt="4" custScaleX="99897" custScaleY="5537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06BF615-9005-4D28-9C62-C2ECBE7F0852}" type="pres">
      <dgm:prSet presAssocID="{C90D07EF-5115-4F41-90CC-A4B14DD06143}" presName="rootConnector" presStyleLbl="node2" presStyleIdx="3" presStyleCnt="4"/>
      <dgm:spPr/>
    </dgm:pt>
    <dgm:pt modelId="{C7AE9206-8F1E-46A0-8530-D8A43AC7EE8C}" type="pres">
      <dgm:prSet presAssocID="{C90D07EF-5115-4F41-90CC-A4B14DD06143}" presName="hierChild4" presStyleCnt="0"/>
      <dgm:spPr/>
    </dgm:pt>
    <dgm:pt modelId="{15E040EF-0EA3-4874-9B5A-A4C1388A5912}" type="pres">
      <dgm:prSet presAssocID="{C90D07EF-5115-4F41-90CC-A4B14DD06143}" presName="hierChild5" presStyleCnt="0"/>
      <dgm:spPr/>
    </dgm:pt>
    <dgm:pt modelId="{885F0286-3124-44C6-8EDE-71DB12679614}" type="pres">
      <dgm:prSet presAssocID="{01E0A69E-A131-48CD-90FC-33AEC156A727}" presName="hierChild3" presStyleCnt="0"/>
      <dgm:spPr/>
    </dgm:pt>
  </dgm:ptLst>
  <dgm:cxnLst>
    <dgm:cxn modelId="{FCDF4995-16D4-4E45-8EC1-1057E40E8915}" srcId="{9041125E-FCA0-4898-A95C-3E494F33F370}" destId="{3DF5A107-B3D9-46AE-8498-A4CEA436BD2C}" srcOrd="0" destOrd="0" parTransId="{8AE98881-7D63-4B53-9426-BC93C9120567}" sibTransId="{D2B3045D-329B-4A68-9DFB-7E60080BB6BC}"/>
    <dgm:cxn modelId="{3CC9C4DC-855D-4077-971A-EFF30C84FD77}" type="presOf" srcId="{64526A37-4606-466C-BD62-ED7E65511FB8}" destId="{C14109B8-5C5C-4EFC-B641-2117621D1062}" srcOrd="1" destOrd="0" presId="urn:microsoft.com/office/officeart/2005/8/layout/orgChart1"/>
    <dgm:cxn modelId="{3434A9F9-0714-41A4-9FA9-072BA75E82F4}" type="presOf" srcId="{582CD516-D9E5-4309-A585-FAAFD9572A2F}" destId="{2C68777D-BE5B-4631-B3A1-64A84758ED2C}" srcOrd="0" destOrd="0" presId="urn:microsoft.com/office/officeart/2005/8/layout/orgChart1"/>
    <dgm:cxn modelId="{7D339FDC-401C-46AA-A866-B1FE0AD6F002}" srcId="{C049574C-6FFA-4F60-9A52-B28EA0570374}" destId="{666922A5-0FEC-4878-8C28-ED5AD5FC0FC6}" srcOrd="2" destOrd="0" parTransId="{234480F5-D64E-4FE8-A0E7-361CC2E6C35D}" sibTransId="{A012F377-D6EB-4227-95BE-D7B5E0268B7F}"/>
    <dgm:cxn modelId="{2FF2C3DD-56E4-4F28-A560-10CA38BA4518}" type="presOf" srcId="{14A6AFC7-3267-40CE-B348-A2CF6691EFA1}" destId="{ECF76714-FDC9-4220-8D72-4DBF0E981B4A}" srcOrd="0" destOrd="0" presId="urn:microsoft.com/office/officeart/2005/8/layout/orgChart1"/>
    <dgm:cxn modelId="{4538983B-9010-4444-B0EA-EDEC42381ADB}" type="presOf" srcId="{85BB8444-2031-42CF-AA82-9F65FF96035C}" destId="{330C790A-A875-4C8F-A6F5-8A792E458ADE}" srcOrd="1" destOrd="0" presId="urn:microsoft.com/office/officeart/2005/8/layout/orgChart1"/>
    <dgm:cxn modelId="{CB11BD78-9CD5-4ACD-84DF-21BF5611F5F5}" type="presOf" srcId="{F9FBA961-4986-4F2B-AAD3-E0A6F2E3E561}" destId="{EA99744D-0178-4C7D-A92B-1E2B45FB78BC}" srcOrd="0" destOrd="0" presId="urn:microsoft.com/office/officeart/2005/8/layout/orgChart1"/>
    <dgm:cxn modelId="{C47DF13C-71A6-4F98-B8E6-290D90190566}" srcId="{01E0A69E-A131-48CD-90FC-33AEC156A727}" destId="{C90D07EF-5115-4F41-90CC-A4B14DD06143}" srcOrd="0" destOrd="0" parTransId="{B9932097-D802-4DF6-B18F-88DD3C9B0B96}" sibTransId="{5FEE59F8-0A4B-4962-80C1-4D973F2721F9}"/>
    <dgm:cxn modelId="{B077B1DA-78F8-4D64-BDBB-46395636EB66}" type="presOf" srcId="{3567E409-268B-4567-840A-A138864DE590}" destId="{9E31A383-39AA-4212-B66C-0A0C2CB1B72C}" srcOrd="0" destOrd="0" presId="urn:microsoft.com/office/officeart/2005/8/layout/orgChart1"/>
    <dgm:cxn modelId="{E1EFE0AE-A3BE-436D-9248-2702C45EC9AF}" type="presOf" srcId="{5D4F4F6E-E685-4080-A926-3113D5324056}" destId="{DA9B743F-8C88-436D-BE0E-B176C5E4B794}" srcOrd="0" destOrd="0" presId="urn:microsoft.com/office/officeart/2005/8/layout/orgChart1"/>
    <dgm:cxn modelId="{0782AC5F-D97F-4706-A3F7-F65FEEF56724}" type="presOf" srcId="{A453C395-3F9D-4C44-BCBA-21C501E9AA2F}" destId="{FE290CEF-3D70-4369-B468-EB295F35CE8E}" srcOrd="0" destOrd="0" presId="urn:microsoft.com/office/officeart/2005/8/layout/orgChart1"/>
    <dgm:cxn modelId="{F1550F60-202B-4D9D-BFD7-C70B04907DFD}" type="presOf" srcId="{8AE98881-7D63-4B53-9426-BC93C9120567}" destId="{10BC8BDB-5F4A-4A46-BA7C-B7BDC904896B}" srcOrd="0" destOrd="0" presId="urn:microsoft.com/office/officeart/2005/8/layout/orgChart1"/>
    <dgm:cxn modelId="{3D70F936-D3A3-4540-A893-F00CFAD8D726}" type="presOf" srcId="{BFCEB74D-CBDD-4632-8A0E-04C497CEF32E}" destId="{9E30691C-3917-4598-BFDB-0330B5F3B78C}" srcOrd="1" destOrd="0" presId="urn:microsoft.com/office/officeart/2005/8/layout/orgChart1"/>
    <dgm:cxn modelId="{8AFAE24D-77D7-41CC-8513-C52F217444F2}" type="presOf" srcId="{F6414E42-A041-477E-8B95-70E0FABFA4E0}" destId="{BC7D98DB-ED2B-4801-B782-D3C186A1CF45}" srcOrd="0" destOrd="0" presId="urn:microsoft.com/office/officeart/2005/8/layout/orgChart1"/>
    <dgm:cxn modelId="{78436B10-9DD6-4122-AC18-C98355F15CB9}" srcId="{3DF5A107-B3D9-46AE-8498-A4CEA436BD2C}" destId="{BFCEB74D-CBDD-4632-8A0E-04C497CEF32E}" srcOrd="0" destOrd="0" parTransId="{36780AC7-52CB-49A5-A2F7-2FE187A70FA3}" sibTransId="{787D3DC5-8525-429F-B574-06D431619260}"/>
    <dgm:cxn modelId="{31BEBAB4-2EEA-4E27-9BBD-E62062660354}" type="presOf" srcId="{666922A5-0FEC-4878-8C28-ED5AD5FC0FC6}" destId="{48BBB079-316B-48B3-A4E6-204A4A605855}" srcOrd="0" destOrd="0" presId="urn:microsoft.com/office/officeart/2005/8/layout/orgChart1"/>
    <dgm:cxn modelId="{AEBB4520-9354-4905-8DA8-43253F1D5443}" srcId="{1B63D114-0610-4C80-BB35-E0AE5AA23375}" destId="{F6414E42-A041-477E-8B95-70E0FABFA4E0}" srcOrd="0" destOrd="0" parTransId="{5AE5A74E-D0DF-4331-A06A-8252058E77B3}" sibTransId="{48E63CD1-8D4B-4119-B5DF-8430B64FFD05}"/>
    <dgm:cxn modelId="{0425D65B-3367-4DFF-BB97-C8DDE222778E}" srcId="{C049574C-6FFA-4F60-9A52-B28EA0570374}" destId="{9E879D02-E5BA-47E5-973C-1934A28BBD3E}" srcOrd="1" destOrd="0" parTransId="{BB7732AA-A62A-43AD-8183-29B301E4A143}" sibTransId="{7DB27745-8088-422E-B085-14AD4B3D5D85}"/>
    <dgm:cxn modelId="{E3B22526-7A92-4276-8E58-2FEDC8E42962}" type="presOf" srcId="{3DF5A107-B3D9-46AE-8498-A4CEA436BD2C}" destId="{25FB2AA0-3397-406F-8D97-31485A611B2E}" srcOrd="0" destOrd="0" presId="urn:microsoft.com/office/officeart/2005/8/layout/orgChart1"/>
    <dgm:cxn modelId="{0456BAB0-2D3A-404D-BFCA-EF6A5036BA50}" type="presOf" srcId="{FA10E0B4-E06E-49BB-B9FD-49D5C7336EAA}" destId="{67E90C60-78DC-498B-87FA-B6E425295258}" srcOrd="1" destOrd="0" presId="urn:microsoft.com/office/officeart/2005/8/layout/orgChart1"/>
    <dgm:cxn modelId="{ACAB535B-DB74-414C-A584-45B95EFF8DCF}" type="presOf" srcId="{9041125E-FCA0-4898-A95C-3E494F33F370}" destId="{7994A8A2-095F-432B-9B46-C0320EEBF007}" srcOrd="0" destOrd="0" presId="urn:microsoft.com/office/officeart/2005/8/layout/orgChart1"/>
    <dgm:cxn modelId="{B70180BB-50FC-4E83-B803-3C4D6139791C}" type="presOf" srcId="{85C2CA60-81D1-45CA-82D4-2F707D704EAC}" destId="{FA77CB56-7847-452F-BCB2-0A1707D7BE0B}" srcOrd="1" destOrd="0" presId="urn:microsoft.com/office/officeart/2005/8/layout/orgChart1"/>
    <dgm:cxn modelId="{97DC0A09-3F77-47BF-941F-B2D223B37CFC}" type="presOf" srcId="{36780AC7-52CB-49A5-A2F7-2FE187A70FA3}" destId="{069F3568-9B2F-4BDE-BACE-D9B4D64852C3}" srcOrd="0" destOrd="0" presId="urn:microsoft.com/office/officeart/2005/8/layout/orgChart1"/>
    <dgm:cxn modelId="{D0FB781D-E6FA-496D-88D3-C412051967E1}" srcId="{3567E409-268B-4567-840A-A138864DE590}" destId="{85BB8444-2031-42CF-AA82-9F65FF96035C}" srcOrd="2" destOrd="0" parTransId="{582CD516-D9E5-4309-A585-FAAFD9572A2F}" sibTransId="{036DCF53-D277-4C74-A01C-6F6035B24368}"/>
    <dgm:cxn modelId="{348C1F6F-0DE5-4616-8533-760210E9DA7C}" type="presOf" srcId="{88364353-9845-49EE-91FC-3C4016803467}" destId="{127706EC-B88B-47F3-8117-9DFB8E6ACCE5}" srcOrd="0" destOrd="0" presId="urn:microsoft.com/office/officeart/2005/8/layout/orgChart1"/>
    <dgm:cxn modelId="{8C2C4955-2C03-4320-9991-15F88EFEB231}" type="presOf" srcId="{BFCEB74D-CBDD-4632-8A0E-04C497CEF32E}" destId="{C5E1161B-A0CF-47FB-A612-05B6226FEC33}" srcOrd="0" destOrd="0" presId="urn:microsoft.com/office/officeart/2005/8/layout/orgChart1"/>
    <dgm:cxn modelId="{536A4138-02EA-4B16-A05F-BD6F4F104F60}" srcId="{9E879D02-E5BA-47E5-973C-1934A28BBD3E}" destId="{85C2CA60-81D1-45CA-82D4-2F707D704EAC}" srcOrd="0" destOrd="0" parTransId="{43771EDA-A027-4278-882A-7B44CE97852D}" sibTransId="{614C1F29-3EDD-4997-A298-67F246DA6E40}"/>
    <dgm:cxn modelId="{3D0CF6FB-F166-45F6-B0CC-6ED0B67DF52B}" type="presOf" srcId="{03D45C10-ABB0-4498-95A7-26391EE7CD7F}" destId="{3186A526-C11B-4355-BFF6-62A04E329F3F}" srcOrd="1" destOrd="0" presId="urn:microsoft.com/office/officeart/2005/8/layout/orgChart1"/>
    <dgm:cxn modelId="{33ACDD34-88AE-46D7-8384-E08E4EF5D877}" type="presOf" srcId="{85C2CA60-81D1-45CA-82D4-2F707D704EAC}" destId="{5C138267-2945-42A1-9980-D25FAA0BC0B4}" srcOrd="0" destOrd="0" presId="urn:microsoft.com/office/officeart/2005/8/layout/orgChart1"/>
    <dgm:cxn modelId="{9A0D399A-B5A2-43D6-BC4A-9EBD812E7427}" srcId="{85C2CA60-81D1-45CA-82D4-2F707D704EAC}" destId="{3567E409-268B-4567-840A-A138864DE590}" srcOrd="0" destOrd="0" parTransId="{FB99D529-B40C-4794-8501-DE570F1A09A3}" sibTransId="{29800FF3-1CBE-453E-9C02-A36EA4E4A481}"/>
    <dgm:cxn modelId="{02D4C9D3-B751-4006-BBB5-9DEFB1F4C5D2}" srcId="{2688F303-D9F7-4415-8588-CA22B8B2E819}" destId="{1B63D114-0610-4C80-BB35-E0AE5AA23375}" srcOrd="0" destOrd="0" parTransId="{14A6AFC7-3267-40CE-B348-A2CF6691EFA1}" sibTransId="{DD693C8A-D6BC-4574-B898-821ACE92C84C}"/>
    <dgm:cxn modelId="{176FBB1B-34E2-47C4-BABF-240F0F73E81B}" type="presOf" srcId="{64526A37-4606-466C-BD62-ED7E65511FB8}" destId="{1BF1E633-0517-413E-A411-0DFC86440698}" srcOrd="0" destOrd="0" presId="urn:microsoft.com/office/officeart/2005/8/layout/orgChart1"/>
    <dgm:cxn modelId="{DFF2F878-C2B9-40E8-A193-96DEDF7998AB}" type="presOf" srcId="{57EA66DF-66EA-479D-A43F-C66D6DB35D1D}" destId="{0C4B0B13-3386-4105-A4AB-B19F82CC822B}" srcOrd="0" destOrd="0" presId="urn:microsoft.com/office/officeart/2005/8/layout/orgChart1"/>
    <dgm:cxn modelId="{6389102E-203B-4B48-9CED-F96AE5C96869}" type="presOf" srcId="{A453C395-3F9D-4C44-BCBA-21C501E9AA2F}" destId="{1A4003C7-36C2-4E12-8152-76CF58A1E42A}" srcOrd="1" destOrd="0" presId="urn:microsoft.com/office/officeart/2005/8/layout/orgChart1"/>
    <dgm:cxn modelId="{EA4D3E3E-F495-472F-BD8C-B64CAAF5D437}" srcId="{64526A37-4606-466C-BD62-ED7E65511FB8}" destId="{F9FBA961-4986-4F2B-AAD3-E0A6F2E3E561}" srcOrd="0" destOrd="0" parTransId="{88364353-9845-49EE-91FC-3C4016803467}" sibTransId="{716E213F-8CF4-47F8-B798-38A5BF13A621}"/>
    <dgm:cxn modelId="{563E7564-3023-464A-9E4A-F0034302C7C4}" type="presOf" srcId="{F6414E42-A041-477E-8B95-70E0FABFA4E0}" destId="{4098248B-1D83-417F-8D7B-5E2961BFCF22}" srcOrd="1" destOrd="0" presId="urn:microsoft.com/office/officeart/2005/8/layout/orgChart1"/>
    <dgm:cxn modelId="{616637D8-A8B2-4AD8-AEBD-B49ADCB69328}" type="presOf" srcId="{86B72C12-6C41-44A2-A04F-620C8BB3DA0E}" destId="{9BEF64C4-DC23-4AB4-83A8-B126081A17D6}" srcOrd="0" destOrd="0" presId="urn:microsoft.com/office/officeart/2005/8/layout/orgChart1"/>
    <dgm:cxn modelId="{796A5DCA-776D-4370-AA87-8E9B9A03E765}" srcId="{1B63D114-0610-4C80-BB35-E0AE5AA23375}" destId="{03D45C10-ABB0-4498-95A7-26391EE7CD7F}" srcOrd="1" destOrd="0" parTransId="{29F8654E-AE44-4A70-BE11-94A12A17EBE4}" sibTransId="{213A6AFC-0644-477A-8A01-D55CC4F7D56E}"/>
    <dgm:cxn modelId="{A62E6EF2-EC2A-49E1-9364-7A138E958071}" type="presOf" srcId="{5AE5A74E-D0DF-4331-A06A-8252058E77B3}" destId="{504653B0-A03B-47F5-A3FC-5DFEEAAD5623}" srcOrd="0" destOrd="0" presId="urn:microsoft.com/office/officeart/2005/8/layout/orgChart1"/>
    <dgm:cxn modelId="{41BDE412-4180-4B12-8B54-46C699C4A771}" type="presOf" srcId="{3567E409-268B-4567-840A-A138864DE590}" destId="{14642FD3-496D-4789-86EA-21F5E1230F0A}" srcOrd="1" destOrd="0" presId="urn:microsoft.com/office/officeart/2005/8/layout/orgChart1"/>
    <dgm:cxn modelId="{B7D44548-3FB2-4809-AAD4-161732351E9E}" srcId="{C049574C-6FFA-4F60-9A52-B28EA0570374}" destId="{9041125E-FCA0-4898-A95C-3E494F33F370}" srcOrd="0" destOrd="0" parTransId="{3143335F-FB36-45B9-BE9B-AABAF83F125B}" sibTransId="{DF4996CE-B276-49A4-91E9-33C02CFF7969}"/>
    <dgm:cxn modelId="{8DB7C742-62D9-44E6-AE47-0FD7C8F8158A}" type="presOf" srcId="{D40E3EF4-F62A-4460-9C3B-4BF68EB981BC}" destId="{6E508B41-B4CB-416B-B7E8-DC2BE4256A6A}" srcOrd="0" destOrd="0" presId="urn:microsoft.com/office/officeart/2005/8/layout/orgChart1"/>
    <dgm:cxn modelId="{4E63CB2D-9AE6-4AE9-B943-EF263DBDB846}" srcId="{3567E409-268B-4567-840A-A138864DE590}" destId="{A453C395-3F9D-4C44-BCBA-21C501E9AA2F}" srcOrd="0" destOrd="0" parTransId="{022F9330-D291-4C48-927F-DA7FBAD3AB67}" sibTransId="{457241ED-0BBF-4C64-A363-CDACF1306985}"/>
    <dgm:cxn modelId="{5C23A182-CA49-4705-A9FE-63719C6D7583}" srcId="{85BB8444-2031-42CF-AA82-9F65FF96035C}" destId="{64526A37-4606-466C-BD62-ED7E65511FB8}" srcOrd="0" destOrd="0" parTransId="{86B72C12-6C41-44A2-A04F-620C8BB3DA0E}" sibTransId="{ADD689E8-8750-490B-9A64-15DEB093EA85}"/>
    <dgm:cxn modelId="{72E22FEF-89F3-4D22-A587-EF063A5FC746}" srcId="{3567E409-268B-4567-840A-A138864DE590}" destId="{2688F303-D9F7-4415-8588-CA22B8B2E819}" srcOrd="1" destOrd="0" parTransId="{D40E3EF4-F62A-4460-9C3B-4BF68EB981BC}" sibTransId="{B6F4067F-9C4E-4262-B355-9DD6044155E4}"/>
    <dgm:cxn modelId="{EE1F9691-13D4-463B-81A9-E2E467B9191C}" type="presOf" srcId="{9041125E-FCA0-4898-A95C-3E494F33F370}" destId="{B47A2479-09EF-47EE-9115-3FB980D67343}" srcOrd="1" destOrd="0" presId="urn:microsoft.com/office/officeart/2005/8/layout/orgChart1"/>
    <dgm:cxn modelId="{FC3DF02C-5D2D-4A62-A814-748379B18542}" type="presOf" srcId="{FA10E0B4-E06E-49BB-B9FD-49D5C7336EAA}" destId="{4F08921E-83F5-4B5A-AA2C-145D2579BBCF}" srcOrd="0" destOrd="0" presId="urn:microsoft.com/office/officeart/2005/8/layout/orgChart1"/>
    <dgm:cxn modelId="{FA77E692-89F2-4636-89F0-C5ABE1A873BA}" type="presOf" srcId="{9E879D02-E5BA-47E5-973C-1934A28BBD3E}" destId="{B4114575-855F-4C16-B53D-74723428F6DA}" srcOrd="0" destOrd="0" presId="urn:microsoft.com/office/officeart/2005/8/layout/orgChart1"/>
    <dgm:cxn modelId="{D55BEFDC-7993-470F-9A69-6EED02BFD577}" type="presOf" srcId="{57EA66DF-66EA-479D-A43F-C66D6DB35D1D}" destId="{D1F68D77-6415-4CA6-BFEF-4D8480F8DA19}" srcOrd="1" destOrd="0" presId="urn:microsoft.com/office/officeart/2005/8/layout/orgChart1"/>
    <dgm:cxn modelId="{5D747B43-B693-4A28-A33F-EC34570CFEEC}" type="presOf" srcId="{85BB8444-2031-42CF-AA82-9F65FF96035C}" destId="{106A37F0-2BEF-41E6-BA72-447FAB3453B3}" srcOrd="0" destOrd="0" presId="urn:microsoft.com/office/officeart/2005/8/layout/orgChart1"/>
    <dgm:cxn modelId="{D9916E6D-B1DF-49ED-A7B3-26ACD9862F83}" srcId="{C049574C-6FFA-4F60-9A52-B28EA0570374}" destId="{01E0A69E-A131-48CD-90FC-33AEC156A727}" srcOrd="3" destOrd="0" parTransId="{C67434D9-EAA7-4A77-815D-C99DC9B640BD}" sibTransId="{91E13A13-B6E9-43E7-941E-362423410B53}"/>
    <dgm:cxn modelId="{545CE05F-1D57-4C2E-B50A-344A0FAEC30A}" type="presOf" srcId="{2688F303-D9F7-4415-8588-CA22B8B2E819}" destId="{965D9E4A-100B-40DB-A06C-0291057D7CB3}" srcOrd="0" destOrd="0" presId="urn:microsoft.com/office/officeart/2005/8/layout/orgChart1"/>
    <dgm:cxn modelId="{975BF8E6-9D74-4C50-ACB3-29323192162A}" type="presOf" srcId="{FB99D529-B40C-4794-8501-DE570F1A09A3}" destId="{87E99F86-4E5E-4844-8686-0B10CFE7FD54}" srcOrd="0" destOrd="0" presId="urn:microsoft.com/office/officeart/2005/8/layout/orgChart1"/>
    <dgm:cxn modelId="{E73B90E5-0D18-4D2A-93E4-C3C8984A5183}" type="presOf" srcId="{9E879D02-E5BA-47E5-973C-1934A28BBD3E}" destId="{20195AB6-7D0A-43F8-A70A-A3C4681EAB61}" srcOrd="1" destOrd="0" presId="urn:microsoft.com/office/officeart/2005/8/layout/orgChart1"/>
    <dgm:cxn modelId="{2246F58D-056C-46C0-83B4-FCD5168F8337}" srcId="{FA10E0B4-E06E-49BB-B9FD-49D5C7336EAA}" destId="{57EA66DF-66EA-479D-A43F-C66D6DB35D1D}" srcOrd="0" destOrd="0" parTransId="{5D4F4F6E-E685-4080-A926-3113D5324056}" sibTransId="{1D55F76E-051F-496F-BEA3-7CFCB12BAE72}"/>
    <dgm:cxn modelId="{6D5C8725-AC47-4E37-84F1-D380C9DEBDDB}" type="presOf" srcId="{01E0A69E-A131-48CD-90FC-33AEC156A727}" destId="{2D185FE2-A97E-41F9-A9AC-745A7A2965C9}" srcOrd="1" destOrd="0" presId="urn:microsoft.com/office/officeart/2005/8/layout/orgChart1"/>
    <dgm:cxn modelId="{F5828C2A-4A3E-4CDA-BCD4-4D11687981FC}" type="presOf" srcId="{C90D07EF-5115-4F41-90CC-A4B14DD06143}" destId="{B06BF615-9005-4D28-9C62-C2ECBE7F0852}" srcOrd="1" destOrd="0" presId="urn:microsoft.com/office/officeart/2005/8/layout/orgChart1"/>
    <dgm:cxn modelId="{772CB34E-E06A-43E2-BF47-C523321AF74C}" type="presOf" srcId="{C049574C-6FFA-4F60-9A52-B28EA0570374}" destId="{B07178EB-0052-47B2-BA67-4815538E2DF7}" srcOrd="0" destOrd="0" presId="urn:microsoft.com/office/officeart/2005/8/layout/orgChart1"/>
    <dgm:cxn modelId="{CB7A45F0-1733-40C1-89BC-DB5311B6FC7C}" type="presOf" srcId="{B9932097-D802-4DF6-B18F-88DD3C9B0B96}" destId="{032AD0B1-7ECA-4F1F-82FC-EA817E098669}" srcOrd="0" destOrd="0" presId="urn:microsoft.com/office/officeart/2005/8/layout/orgChart1"/>
    <dgm:cxn modelId="{FF8B4D71-CAC6-43AE-ABA5-74E073B7E505}" type="presOf" srcId="{2688F303-D9F7-4415-8588-CA22B8B2E819}" destId="{D237E9CD-FAF8-4D2F-8017-5615D06C0B70}" srcOrd="1" destOrd="0" presId="urn:microsoft.com/office/officeart/2005/8/layout/orgChart1"/>
    <dgm:cxn modelId="{2D8735E4-04B8-4E45-8E48-084EEE6D8444}" type="presOf" srcId="{F9FBA961-4986-4F2B-AAD3-E0A6F2E3E561}" destId="{B97959E7-D0A8-4308-A817-8652E6FFE460}" srcOrd="1" destOrd="0" presId="urn:microsoft.com/office/officeart/2005/8/layout/orgChart1"/>
    <dgm:cxn modelId="{8EBE7FC8-565F-4FE1-8D7D-3D8A024BAE6B}" type="presOf" srcId="{03D45C10-ABB0-4498-95A7-26391EE7CD7F}" destId="{708EB078-51ED-491D-A827-363756E8EAA4}" srcOrd="0" destOrd="0" presId="urn:microsoft.com/office/officeart/2005/8/layout/orgChart1"/>
    <dgm:cxn modelId="{FB5B5285-1FFB-41A0-BF1F-449C7DA0D299}" type="presOf" srcId="{022F9330-D291-4C48-927F-DA7FBAD3AB67}" destId="{CF0CBA3D-6CFE-49AD-82D5-5B7C8155274C}" srcOrd="0" destOrd="0" presId="urn:microsoft.com/office/officeart/2005/8/layout/orgChart1"/>
    <dgm:cxn modelId="{6056E68D-A2F9-406C-93FC-D71F0FC2285A}" type="presOf" srcId="{01E0A69E-A131-48CD-90FC-33AEC156A727}" destId="{EF48C0B4-2CDA-44E3-8754-8B52C142C98C}" srcOrd="0" destOrd="0" presId="urn:microsoft.com/office/officeart/2005/8/layout/orgChart1"/>
    <dgm:cxn modelId="{6C29ECAD-BD03-45C2-AF36-357E2BDE1FE0}" type="presOf" srcId="{C90D07EF-5115-4F41-90CC-A4B14DD06143}" destId="{C52BBB0F-064C-45A0-BFC2-26808C21F329}" srcOrd="0" destOrd="0" presId="urn:microsoft.com/office/officeart/2005/8/layout/orgChart1"/>
    <dgm:cxn modelId="{281A9575-D6CD-435B-B890-C42583061365}" type="presOf" srcId="{43771EDA-A027-4278-882A-7B44CE97852D}" destId="{7647E780-C2A4-4250-B892-7E9EB36556F1}" srcOrd="0" destOrd="0" presId="urn:microsoft.com/office/officeart/2005/8/layout/orgChart1"/>
    <dgm:cxn modelId="{8C726F96-2CF8-4ACC-B9F4-D647A4106845}" type="presOf" srcId="{1B63D114-0610-4C80-BB35-E0AE5AA23375}" destId="{A1DCFB81-1A06-4473-A251-F9C8A6E5708F}" srcOrd="0" destOrd="0" presId="urn:microsoft.com/office/officeart/2005/8/layout/orgChart1"/>
    <dgm:cxn modelId="{28A57EA9-CB17-4433-8AD5-EC6F936C9725}" type="presOf" srcId="{3DF5A107-B3D9-46AE-8498-A4CEA436BD2C}" destId="{ABB8FA14-4F97-4224-8702-504F32EF01E7}" srcOrd="1" destOrd="0" presId="urn:microsoft.com/office/officeart/2005/8/layout/orgChart1"/>
    <dgm:cxn modelId="{35905343-E64D-45B4-9EBE-8FECBA786D64}" type="presOf" srcId="{666922A5-0FEC-4878-8C28-ED5AD5FC0FC6}" destId="{39D6CCEC-7356-4C84-BD32-70AD2E9D65B3}" srcOrd="1" destOrd="0" presId="urn:microsoft.com/office/officeart/2005/8/layout/orgChart1"/>
    <dgm:cxn modelId="{CC64F90B-A715-4E75-AF5B-65D394F75477}" srcId="{666922A5-0FEC-4878-8C28-ED5AD5FC0FC6}" destId="{FA10E0B4-E06E-49BB-B9FD-49D5C7336EAA}" srcOrd="0" destOrd="0" parTransId="{49B9F9B2-D1E8-43CE-82A6-128718EF2C12}" sibTransId="{5C02A117-A46D-4B42-82BF-76C29DE350EC}"/>
    <dgm:cxn modelId="{96053084-DB0B-4A7B-BC8F-86502DA88E04}" type="presOf" srcId="{29F8654E-AE44-4A70-BE11-94A12A17EBE4}" destId="{BB32F7B4-473C-409A-8E0B-ED8D5BDCADAF}" srcOrd="0" destOrd="0" presId="urn:microsoft.com/office/officeart/2005/8/layout/orgChart1"/>
    <dgm:cxn modelId="{7F68F0A0-885B-4D94-A4F0-2011007E6643}" type="presOf" srcId="{49B9F9B2-D1E8-43CE-82A6-128718EF2C12}" destId="{F43B14A0-35E8-4B1B-8CE9-77A6F7A480A2}" srcOrd="0" destOrd="0" presId="urn:microsoft.com/office/officeart/2005/8/layout/orgChart1"/>
    <dgm:cxn modelId="{F167D109-DF58-4D0B-BD46-0E1B09AE275F}" type="presOf" srcId="{1B63D114-0610-4C80-BB35-E0AE5AA23375}" destId="{F27BB1FD-AE9C-48DA-81C5-80898A1454B5}" srcOrd="1" destOrd="0" presId="urn:microsoft.com/office/officeart/2005/8/layout/orgChart1"/>
    <dgm:cxn modelId="{1C5CB90A-A5EF-447D-9C96-4317EF7366F3}" type="presParOf" srcId="{B07178EB-0052-47B2-BA67-4815538E2DF7}" destId="{C80D6FD8-F0E3-4B9B-B753-D761A3A1332D}" srcOrd="0" destOrd="0" presId="urn:microsoft.com/office/officeart/2005/8/layout/orgChart1"/>
    <dgm:cxn modelId="{B1A9C51E-6C4B-4785-9D80-8D699D33F653}" type="presParOf" srcId="{C80D6FD8-F0E3-4B9B-B753-D761A3A1332D}" destId="{FC4E54A2-527C-466C-A1CC-02CF57C0272B}" srcOrd="0" destOrd="0" presId="urn:microsoft.com/office/officeart/2005/8/layout/orgChart1"/>
    <dgm:cxn modelId="{44FFA3B7-D153-4054-B49C-58F59CCDC019}" type="presParOf" srcId="{FC4E54A2-527C-466C-A1CC-02CF57C0272B}" destId="{7994A8A2-095F-432B-9B46-C0320EEBF007}" srcOrd="0" destOrd="0" presId="urn:microsoft.com/office/officeart/2005/8/layout/orgChart1"/>
    <dgm:cxn modelId="{EFA87A93-A265-4CC4-9679-34AC3775E9F9}" type="presParOf" srcId="{FC4E54A2-527C-466C-A1CC-02CF57C0272B}" destId="{B47A2479-09EF-47EE-9115-3FB980D67343}" srcOrd="1" destOrd="0" presId="urn:microsoft.com/office/officeart/2005/8/layout/orgChart1"/>
    <dgm:cxn modelId="{574E6F34-5B83-4F6F-820B-229D838202BB}" type="presParOf" srcId="{C80D6FD8-F0E3-4B9B-B753-D761A3A1332D}" destId="{586B3B4D-9AB2-451B-9AF9-1D59A9C34363}" srcOrd="1" destOrd="0" presId="urn:microsoft.com/office/officeart/2005/8/layout/orgChart1"/>
    <dgm:cxn modelId="{E7353137-4D0E-4FDC-8651-DAEBEDA3E663}" type="presParOf" srcId="{586B3B4D-9AB2-451B-9AF9-1D59A9C34363}" destId="{10BC8BDB-5F4A-4A46-BA7C-B7BDC904896B}" srcOrd="0" destOrd="0" presId="urn:microsoft.com/office/officeart/2005/8/layout/orgChart1"/>
    <dgm:cxn modelId="{5656687A-7BC8-459F-8937-B58644E2E9F2}" type="presParOf" srcId="{586B3B4D-9AB2-451B-9AF9-1D59A9C34363}" destId="{695F1EA1-4E10-4EE1-A010-F1A2421B740F}" srcOrd="1" destOrd="0" presId="urn:microsoft.com/office/officeart/2005/8/layout/orgChart1"/>
    <dgm:cxn modelId="{BA4DFCA9-2286-4B57-AD79-A267AB605C03}" type="presParOf" srcId="{695F1EA1-4E10-4EE1-A010-F1A2421B740F}" destId="{1A48B53A-22DE-42AA-8E01-AEE1A45FA41A}" srcOrd="0" destOrd="0" presId="urn:microsoft.com/office/officeart/2005/8/layout/orgChart1"/>
    <dgm:cxn modelId="{08D30262-1B1A-402F-9B17-8EA27CE9B32A}" type="presParOf" srcId="{1A48B53A-22DE-42AA-8E01-AEE1A45FA41A}" destId="{25FB2AA0-3397-406F-8D97-31485A611B2E}" srcOrd="0" destOrd="0" presId="urn:microsoft.com/office/officeart/2005/8/layout/orgChart1"/>
    <dgm:cxn modelId="{1D7B70F0-F2A0-46A4-BB06-BA90E2DE5924}" type="presParOf" srcId="{1A48B53A-22DE-42AA-8E01-AEE1A45FA41A}" destId="{ABB8FA14-4F97-4224-8702-504F32EF01E7}" srcOrd="1" destOrd="0" presId="urn:microsoft.com/office/officeart/2005/8/layout/orgChart1"/>
    <dgm:cxn modelId="{3ACAC658-EF2E-4721-995C-598B286373C4}" type="presParOf" srcId="{695F1EA1-4E10-4EE1-A010-F1A2421B740F}" destId="{0E69E46D-D1E6-43E9-8E16-14740E821EB7}" srcOrd="1" destOrd="0" presId="urn:microsoft.com/office/officeart/2005/8/layout/orgChart1"/>
    <dgm:cxn modelId="{1FE4593C-21DF-47E6-ABE2-47F6F5E88531}" type="presParOf" srcId="{0E69E46D-D1E6-43E9-8E16-14740E821EB7}" destId="{069F3568-9B2F-4BDE-BACE-D9B4D64852C3}" srcOrd="0" destOrd="0" presId="urn:microsoft.com/office/officeart/2005/8/layout/orgChart1"/>
    <dgm:cxn modelId="{23FFB51B-B353-4B49-B2DF-34734EE98C89}" type="presParOf" srcId="{0E69E46D-D1E6-43E9-8E16-14740E821EB7}" destId="{7FDEE623-E39D-4581-AB8C-B3DE5DC5B3BD}" srcOrd="1" destOrd="0" presId="urn:microsoft.com/office/officeart/2005/8/layout/orgChart1"/>
    <dgm:cxn modelId="{7FE38215-5CA0-4B46-B2DD-C61BF5CF7694}" type="presParOf" srcId="{7FDEE623-E39D-4581-AB8C-B3DE5DC5B3BD}" destId="{9B377F1E-84F1-444B-B350-72097B9D00F7}" srcOrd="0" destOrd="0" presId="urn:microsoft.com/office/officeart/2005/8/layout/orgChart1"/>
    <dgm:cxn modelId="{7C439312-D6B8-47F7-B7DB-DA2C264938CB}" type="presParOf" srcId="{9B377F1E-84F1-444B-B350-72097B9D00F7}" destId="{C5E1161B-A0CF-47FB-A612-05B6226FEC33}" srcOrd="0" destOrd="0" presId="urn:microsoft.com/office/officeart/2005/8/layout/orgChart1"/>
    <dgm:cxn modelId="{C944E541-5DB9-4D66-BAAE-7CF087CD485A}" type="presParOf" srcId="{9B377F1E-84F1-444B-B350-72097B9D00F7}" destId="{9E30691C-3917-4598-BFDB-0330B5F3B78C}" srcOrd="1" destOrd="0" presId="urn:microsoft.com/office/officeart/2005/8/layout/orgChart1"/>
    <dgm:cxn modelId="{8E0B73F7-B0E7-4BA7-8457-0B88483F5EC2}" type="presParOf" srcId="{7FDEE623-E39D-4581-AB8C-B3DE5DC5B3BD}" destId="{36D876C7-4063-45B2-A47B-53E97A1CDD88}" srcOrd="1" destOrd="0" presId="urn:microsoft.com/office/officeart/2005/8/layout/orgChart1"/>
    <dgm:cxn modelId="{E616C9B7-BE7B-4E79-8445-1E22A5B2F1BE}" type="presParOf" srcId="{7FDEE623-E39D-4581-AB8C-B3DE5DC5B3BD}" destId="{422D5C8F-7C84-4934-BBC2-57F4EF651103}" srcOrd="2" destOrd="0" presId="urn:microsoft.com/office/officeart/2005/8/layout/orgChart1"/>
    <dgm:cxn modelId="{62B95300-D2A9-41A1-8C64-DA559F73669D}" type="presParOf" srcId="{695F1EA1-4E10-4EE1-A010-F1A2421B740F}" destId="{C314575F-6773-4323-84C1-CB7B9F2C823C}" srcOrd="2" destOrd="0" presId="urn:microsoft.com/office/officeart/2005/8/layout/orgChart1"/>
    <dgm:cxn modelId="{0B577138-DD26-4801-985C-117C7C8DA7BD}" type="presParOf" srcId="{C80D6FD8-F0E3-4B9B-B753-D761A3A1332D}" destId="{F46ACC97-E07F-4468-866E-C5E4ECC64364}" srcOrd="2" destOrd="0" presId="urn:microsoft.com/office/officeart/2005/8/layout/orgChart1"/>
    <dgm:cxn modelId="{0413218C-69FB-4263-815A-EA37E8556613}" type="presParOf" srcId="{B07178EB-0052-47B2-BA67-4815538E2DF7}" destId="{64323741-B040-4519-8AA8-18132B094CD7}" srcOrd="1" destOrd="0" presId="urn:microsoft.com/office/officeart/2005/8/layout/orgChart1"/>
    <dgm:cxn modelId="{61C62E4A-F46E-41A8-A7DB-02FBA572144B}" type="presParOf" srcId="{64323741-B040-4519-8AA8-18132B094CD7}" destId="{DE03C8DB-DAB1-46FA-8FB5-397C2515625E}" srcOrd="0" destOrd="0" presId="urn:microsoft.com/office/officeart/2005/8/layout/orgChart1"/>
    <dgm:cxn modelId="{FC9B08AB-506C-497E-845A-DF64593BE043}" type="presParOf" srcId="{DE03C8DB-DAB1-46FA-8FB5-397C2515625E}" destId="{B4114575-855F-4C16-B53D-74723428F6DA}" srcOrd="0" destOrd="0" presId="urn:microsoft.com/office/officeart/2005/8/layout/orgChart1"/>
    <dgm:cxn modelId="{548C9AF4-2282-439D-B0B7-71A0A3541485}" type="presParOf" srcId="{DE03C8DB-DAB1-46FA-8FB5-397C2515625E}" destId="{20195AB6-7D0A-43F8-A70A-A3C4681EAB61}" srcOrd="1" destOrd="0" presId="urn:microsoft.com/office/officeart/2005/8/layout/orgChart1"/>
    <dgm:cxn modelId="{60D97937-AD51-4EA9-9320-3EA16025794E}" type="presParOf" srcId="{64323741-B040-4519-8AA8-18132B094CD7}" destId="{AD63D884-A712-4CFE-8271-0FA75016554D}" srcOrd="1" destOrd="0" presId="urn:microsoft.com/office/officeart/2005/8/layout/orgChart1"/>
    <dgm:cxn modelId="{4065086C-79C1-49FE-ACF3-D58137D3F22C}" type="presParOf" srcId="{AD63D884-A712-4CFE-8271-0FA75016554D}" destId="{7647E780-C2A4-4250-B892-7E9EB36556F1}" srcOrd="0" destOrd="0" presId="urn:microsoft.com/office/officeart/2005/8/layout/orgChart1"/>
    <dgm:cxn modelId="{5C9CDCC9-898D-47E1-B9C7-C1DC4F8EAB6C}" type="presParOf" srcId="{AD63D884-A712-4CFE-8271-0FA75016554D}" destId="{AEBB0010-0E98-4560-BE28-365D148DF2F0}" srcOrd="1" destOrd="0" presId="urn:microsoft.com/office/officeart/2005/8/layout/orgChart1"/>
    <dgm:cxn modelId="{C7A29990-284D-4173-BC51-C83FF1A7570E}" type="presParOf" srcId="{AEBB0010-0E98-4560-BE28-365D148DF2F0}" destId="{90FE462E-1F21-4611-B44C-A6FFFDF38D44}" srcOrd="0" destOrd="0" presId="urn:microsoft.com/office/officeart/2005/8/layout/orgChart1"/>
    <dgm:cxn modelId="{6436CABD-B545-4F39-803E-AD99A70E9EB8}" type="presParOf" srcId="{90FE462E-1F21-4611-B44C-A6FFFDF38D44}" destId="{5C138267-2945-42A1-9980-D25FAA0BC0B4}" srcOrd="0" destOrd="0" presId="urn:microsoft.com/office/officeart/2005/8/layout/orgChart1"/>
    <dgm:cxn modelId="{B53948A4-D468-4BC1-8006-8014F861838D}" type="presParOf" srcId="{90FE462E-1F21-4611-B44C-A6FFFDF38D44}" destId="{FA77CB56-7847-452F-BCB2-0A1707D7BE0B}" srcOrd="1" destOrd="0" presId="urn:microsoft.com/office/officeart/2005/8/layout/orgChart1"/>
    <dgm:cxn modelId="{6E01FEBF-8255-4878-B875-88C40D5430B7}" type="presParOf" srcId="{AEBB0010-0E98-4560-BE28-365D148DF2F0}" destId="{DA1250FD-84F5-4F5B-8B4D-E62388B65364}" srcOrd="1" destOrd="0" presId="urn:microsoft.com/office/officeart/2005/8/layout/orgChart1"/>
    <dgm:cxn modelId="{6FACEB62-3284-4908-B088-54842DCD7324}" type="presParOf" srcId="{DA1250FD-84F5-4F5B-8B4D-E62388B65364}" destId="{87E99F86-4E5E-4844-8686-0B10CFE7FD54}" srcOrd="0" destOrd="0" presId="urn:microsoft.com/office/officeart/2005/8/layout/orgChart1"/>
    <dgm:cxn modelId="{104011B5-AC4D-4768-AB61-AB6AD41BB459}" type="presParOf" srcId="{DA1250FD-84F5-4F5B-8B4D-E62388B65364}" destId="{948641E9-0278-4683-8963-D2B577BCCF75}" srcOrd="1" destOrd="0" presId="urn:microsoft.com/office/officeart/2005/8/layout/orgChart1"/>
    <dgm:cxn modelId="{B0227001-1529-49D0-92D1-646348D9ECA2}" type="presParOf" srcId="{948641E9-0278-4683-8963-D2B577BCCF75}" destId="{67051BA0-E13B-4E86-B490-F8F168D3BD5C}" srcOrd="0" destOrd="0" presId="urn:microsoft.com/office/officeart/2005/8/layout/orgChart1"/>
    <dgm:cxn modelId="{01E32370-8219-4AC6-80CB-0ECDEE5D0306}" type="presParOf" srcId="{67051BA0-E13B-4E86-B490-F8F168D3BD5C}" destId="{9E31A383-39AA-4212-B66C-0A0C2CB1B72C}" srcOrd="0" destOrd="0" presId="urn:microsoft.com/office/officeart/2005/8/layout/orgChart1"/>
    <dgm:cxn modelId="{7BEA4E51-6EB1-477C-8300-7C335090CC49}" type="presParOf" srcId="{67051BA0-E13B-4E86-B490-F8F168D3BD5C}" destId="{14642FD3-496D-4789-86EA-21F5E1230F0A}" srcOrd="1" destOrd="0" presId="urn:microsoft.com/office/officeart/2005/8/layout/orgChart1"/>
    <dgm:cxn modelId="{B38CE44A-04BA-47B9-B90F-CF7293A421CB}" type="presParOf" srcId="{948641E9-0278-4683-8963-D2B577BCCF75}" destId="{68EB667B-FFF6-4227-AA9D-CD961D9ADA66}" srcOrd="1" destOrd="0" presId="urn:microsoft.com/office/officeart/2005/8/layout/orgChart1"/>
    <dgm:cxn modelId="{1B5F6635-2B51-4D72-A1E8-17EEA1AA2478}" type="presParOf" srcId="{68EB667B-FFF6-4227-AA9D-CD961D9ADA66}" destId="{CF0CBA3D-6CFE-49AD-82D5-5B7C8155274C}" srcOrd="0" destOrd="0" presId="urn:microsoft.com/office/officeart/2005/8/layout/orgChart1"/>
    <dgm:cxn modelId="{D3773AE9-62A6-4F80-BA88-9B23A94E02D9}" type="presParOf" srcId="{68EB667B-FFF6-4227-AA9D-CD961D9ADA66}" destId="{A555B3FF-2614-4AEC-B8CA-83541663AC3C}" srcOrd="1" destOrd="0" presId="urn:microsoft.com/office/officeart/2005/8/layout/orgChart1"/>
    <dgm:cxn modelId="{714F3899-47F0-46AC-B378-FB189BAB7FDA}" type="presParOf" srcId="{A555B3FF-2614-4AEC-B8CA-83541663AC3C}" destId="{C07B1E8B-A380-40B5-B2F7-D54AFBD32876}" srcOrd="0" destOrd="0" presId="urn:microsoft.com/office/officeart/2005/8/layout/orgChart1"/>
    <dgm:cxn modelId="{C812409E-8526-4442-875A-4D6B6F147912}" type="presParOf" srcId="{C07B1E8B-A380-40B5-B2F7-D54AFBD32876}" destId="{FE290CEF-3D70-4369-B468-EB295F35CE8E}" srcOrd="0" destOrd="0" presId="urn:microsoft.com/office/officeart/2005/8/layout/orgChart1"/>
    <dgm:cxn modelId="{DF8A96AD-EA8A-46B3-B2E9-C3B7E1D122EB}" type="presParOf" srcId="{C07B1E8B-A380-40B5-B2F7-D54AFBD32876}" destId="{1A4003C7-36C2-4E12-8152-76CF58A1E42A}" srcOrd="1" destOrd="0" presId="urn:microsoft.com/office/officeart/2005/8/layout/orgChart1"/>
    <dgm:cxn modelId="{AB69CB96-BE3B-495A-8F32-29178488AE42}" type="presParOf" srcId="{A555B3FF-2614-4AEC-B8CA-83541663AC3C}" destId="{EDA8A62C-B5CB-4341-AC39-706FDD5FE68F}" srcOrd="1" destOrd="0" presId="urn:microsoft.com/office/officeart/2005/8/layout/orgChart1"/>
    <dgm:cxn modelId="{407F5439-4373-4E9F-8A22-5B5DFAF51700}" type="presParOf" srcId="{A555B3FF-2614-4AEC-B8CA-83541663AC3C}" destId="{A380A7D6-BE81-4AD1-8F89-B40E1163FE9B}" srcOrd="2" destOrd="0" presId="urn:microsoft.com/office/officeart/2005/8/layout/orgChart1"/>
    <dgm:cxn modelId="{DC1723F1-ACC6-489E-AD86-1AC83A999074}" type="presParOf" srcId="{68EB667B-FFF6-4227-AA9D-CD961D9ADA66}" destId="{6E508B41-B4CB-416B-B7E8-DC2BE4256A6A}" srcOrd="2" destOrd="0" presId="urn:microsoft.com/office/officeart/2005/8/layout/orgChart1"/>
    <dgm:cxn modelId="{89F17C71-9DA5-434D-9C6C-3174B7940834}" type="presParOf" srcId="{68EB667B-FFF6-4227-AA9D-CD961D9ADA66}" destId="{403B7293-F263-4728-AD5A-BD8DB52BF225}" srcOrd="3" destOrd="0" presId="urn:microsoft.com/office/officeart/2005/8/layout/orgChart1"/>
    <dgm:cxn modelId="{5FC11409-B67D-45E0-889D-2D6B302B3279}" type="presParOf" srcId="{403B7293-F263-4728-AD5A-BD8DB52BF225}" destId="{5861BADF-4FD5-4ED3-A8F7-8862B0D800DE}" srcOrd="0" destOrd="0" presId="urn:microsoft.com/office/officeart/2005/8/layout/orgChart1"/>
    <dgm:cxn modelId="{EF2E9CC5-7500-4982-812A-424E03B8B8DD}" type="presParOf" srcId="{5861BADF-4FD5-4ED3-A8F7-8862B0D800DE}" destId="{965D9E4A-100B-40DB-A06C-0291057D7CB3}" srcOrd="0" destOrd="0" presId="urn:microsoft.com/office/officeart/2005/8/layout/orgChart1"/>
    <dgm:cxn modelId="{B0A09B77-1EC3-4CEB-AB63-7304C3F9F0B4}" type="presParOf" srcId="{5861BADF-4FD5-4ED3-A8F7-8862B0D800DE}" destId="{D237E9CD-FAF8-4D2F-8017-5615D06C0B70}" srcOrd="1" destOrd="0" presId="urn:microsoft.com/office/officeart/2005/8/layout/orgChart1"/>
    <dgm:cxn modelId="{892858CC-7E21-4B52-9BA4-6415AB2460B3}" type="presParOf" srcId="{403B7293-F263-4728-AD5A-BD8DB52BF225}" destId="{256BE360-79AC-4E79-ACF0-8C9ECD22410B}" srcOrd="1" destOrd="0" presId="urn:microsoft.com/office/officeart/2005/8/layout/orgChart1"/>
    <dgm:cxn modelId="{7414B1F3-89AA-4D81-A053-A2C886E9763D}" type="presParOf" srcId="{256BE360-79AC-4E79-ACF0-8C9ECD22410B}" destId="{ECF76714-FDC9-4220-8D72-4DBF0E981B4A}" srcOrd="0" destOrd="0" presId="urn:microsoft.com/office/officeart/2005/8/layout/orgChart1"/>
    <dgm:cxn modelId="{8656D36F-9F28-43E7-8EC0-6179836153F4}" type="presParOf" srcId="{256BE360-79AC-4E79-ACF0-8C9ECD22410B}" destId="{2F612FEE-7CAC-4EC9-B465-8A2D039E3067}" srcOrd="1" destOrd="0" presId="urn:microsoft.com/office/officeart/2005/8/layout/orgChart1"/>
    <dgm:cxn modelId="{6B9748A6-E033-4402-9F37-AE88A27DE4C0}" type="presParOf" srcId="{2F612FEE-7CAC-4EC9-B465-8A2D039E3067}" destId="{7B8F4F8C-03CD-4439-9AE2-A7C1A867D243}" srcOrd="0" destOrd="0" presId="urn:microsoft.com/office/officeart/2005/8/layout/orgChart1"/>
    <dgm:cxn modelId="{CAB45A75-4619-4A21-B934-F8774018889E}" type="presParOf" srcId="{7B8F4F8C-03CD-4439-9AE2-A7C1A867D243}" destId="{A1DCFB81-1A06-4473-A251-F9C8A6E5708F}" srcOrd="0" destOrd="0" presId="urn:microsoft.com/office/officeart/2005/8/layout/orgChart1"/>
    <dgm:cxn modelId="{8DD73302-431C-45C6-B622-EE47E4EF6D7D}" type="presParOf" srcId="{7B8F4F8C-03CD-4439-9AE2-A7C1A867D243}" destId="{F27BB1FD-AE9C-48DA-81C5-80898A1454B5}" srcOrd="1" destOrd="0" presId="urn:microsoft.com/office/officeart/2005/8/layout/orgChart1"/>
    <dgm:cxn modelId="{3D715920-BBA9-4160-AF45-0C0653480570}" type="presParOf" srcId="{2F612FEE-7CAC-4EC9-B465-8A2D039E3067}" destId="{82196A8C-4928-4C41-971B-F500B2A13620}" srcOrd="1" destOrd="0" presId="urn:microsoft.com/office/officeart/2005/8/layout/orgChart1"/>
    <dgm:cxn modelId="{53EFF792-AC8E-4783-B1A1-99F2F903C87F}" type="presParOf" srcId="{82196A8C-4928-4C41-971B-F500B2A13620}" destId="{504653B0-A03B-47F5-A3FC-5DFEEAAD5623}" srcOrd="0" destOrd="0" presId="urn:microsoft.com/office/officeart/2005/8/layout/orgChart1"/>
    <dgm:cxn modelId="{9695AE6A-9350-416D-8515-944513ACBBD3}" type="presParOf" srcId="{82196A8C-4928-4C41-971B-F500B2A13620}" destId="{EAFE6A24-44C9-43E3-97F7-F9FCAEE4C7CA}" srcOrd="1" destOrd="0" presId="urn:microsoft.com/office/officeart/2005/8/layout/orgChart1"/>
    <dgm:cxn modelId="{28CEF9F5-3E81-4405-AE58-7DE3A09B70FB}" type="presParOf" srcId="{EAFE6A24-44C9-43E3-97F7-F9FCAEE4C7CA}" destId="{BADF2B7F-FB73-43F6-8E23-4481B42273BD}" srcOrd="0" destOrd="0" presId="urn:microsoft.com/office/officeart/2005/8/layout/orgChart1"/>
    <dgm:cxn modelId="{22A1C956-2C9B-4F6E-84EE-BF6C1235EB06}" type="presParOf" srcId="{BADF2B7F-FB73-43F6-8E23-4481B42273BD}" destId="{BC7D98DB-ED2B-4801-B782-D3C186A1CF45}" srcOrd="0" destOrd="0" presId="urn:microsoft.com/office/officeart/2005/8/layout/orgChart1"/>
    <dgm:cxn modelId="{78F62B31-A3C7-4D57-9C5E-577291463910}" type="presParOf" srcId="{BADF2B7F-FB73-43F6-8E23-4481B42273BD}" destId="{4098248B-1D83-417F-8D7B-5E2961BFCF22}" srcOrd="1" destOrd="0" presId="urn:microsoft.com/office/officeart/2005/8/layout/orgChart1"/>
    <dgm:cxn modelId="{2F374E33-4723-4672-922F-531C8A0CB676}" type="presParOf" srcId="{EAFE6A24-44C9-43E3-97F7-F9FCAEE4C7CA}" destId="{B24BAA36-AC18-4D5B-87BD-18ABC0BDD5C9}" srcOrd="1" destOrd="0" presId="urn:microsoft.com/office/officeart/2005/8/layout/orgChart1"/>
    <dgm:cxn modelId="{9D38C34A-C931-46AD-B4F1-D7868913AB32}" type="presParOf" srcId="{EAFE6A24-44C9-43E3-97F7-F9FCAEE4C7CA}" destId="{D148AC44-E3C5-4DDE-9C86-D87B51C66390}" srcOrd="2" destOrd="0" presId="urn:microsoft.com/office/officeart/2005/8/layout/orgChart1"/>
    <dgm:cxn modelId="{D55B8EC8-9FA7-459F-9949-AD8BBD736948}" type="presParOf" srcId="{82196A8C-4928-4C41-971B-F500B2A13620}" destId="{BB32F7B4-473C-409A-8E0B-ED8D5BDCADAF}" srcOrd="2" destOrd="0" presId="urn:microsoft.com/office/officeart/2005/8/layout/orgChart1"/>
    <dgm:cxn modelId="{056B9518-9671-44E9-A368-EEAAB4907A34}" type="presParOf" srcId="{82196A8C-4928-4C41-971B-F500B2A13620}" destId="{270ECA8B-069E-4F96-9429-44133641A83C}" srcOrd="3" destOrd="0" presId="urn:microsoft.com/office/officeart/2005/8/layout/orgChart1"/>
    <dgm:cxn modelId="{97C4EBFE-920F-4A49-9042-A7D52C1FB40D}" type="presParOf" srcId="{270ECA8B-069E-4F96-9429-44133641A83C}" destId="{900B3B36-EAF8-473E-B3B3-6D4CF952D2BC}" srcOrd="0" destOrd="0" presId="urn:microsoft.com/office/officeart/2005/8/layout/orgChart1"/>
    <dgm:cxn modelId="{DD324B1F-8BBF-45D5-A1E2-EC748BE2BDC2}" type="presParOf" srcId="{900B3B36-EAF8-473E-B3B3-6D4CF952D2BC}" destId="{708EB078-51ED-491D-A827-363756E8EAA4}" srcOrd="0" destOrd="0" presId="urn:microsoft.com/office/officeart/2005/8/layout/orgChart1"/>
    <dgm:cxn modelId="{2EC0BD42-2100-4A79-970B-7A384F837782}" type="presParOf" srcId="{900B3B36-EAF8-473E-B3B3-6D4CF952D2BC}" destId="{3186A526-C11B-4355-BFF6-62A04E329F3F}" srcOrd="1" destOrd="0" presId="urn:microsoft.com/office/officeart/2005/8/layout/orgChart1"/>
    <dgm:cxn modelId="{74601F41-66CF-4311-AA27-6ADB2C3D21A3}" type="presParOf" srcId="{270ECA8B-069E-4F96-9429-44133641A83C}" destId="{7CF3A8EF-D660-46EB-A60C-5B4A25F17C5B}" srcOrd="1" destOrd="0" presId="urn:microsoft.com/office/officeart/2005/8/layout/orgChart1"/>
    <dgm:cxn modelId="{37EACD74-2011-4CEF-BBA3-26D36546F639}" type="presParOf" srcId="{270ECA8B-069E-4F96-9429-44133641A83C}" destId="{DF32FAA4-7BD0-4D8B-8841-1E97FCFF8357}" srcOrd="2" destOrd="0" presId="urn:microsoft.com/office/officeart/2005/8/layout/orgChart1"/>
    <dgm:cxn modelId="{791A7735-0686-4D53-89EC-97AA8B30D7AA}" type="presParOf" srcId="{2F612FEE-7CAC-4EC9-B465-8A2D039E3067}" destId="{804C6875-8BBA-4134-87C6-748F684A5AC8}" srcOrd="2" destOrd="0" presId="urn:microsoft.com/office/officeart/2005/8/layout/orgChart1"/>
    <dgm:cxn modelId="{EF355D39-12D6-4BDC-AEE3-48CC4E4B9202}" type="presParOf" srcId="{403B7293-F263-4728-AD5A-BD8DB52BF225}" destId="{824C86D0-8744-4BB7-B681-097128E873D0}" srcOrd="2" destOrd="0" presId="urn:microsoft.com/office/officeart/2005/8/layout/orgChart1"/>
    <dgm:cxn modelId="{1B82FA87-0A39-4CEF-8DC7-E60D2BD8F21D}" type="presParOf" srcId="{68EB667B-FFF6-4227-AA9D-CD961D9ADA66}" destId="{2C68777D-BE5B-4631-B3A1-64A84758ED2C}" srcOrd="4" destOrd="0" presId="urn:microsoft.com/office/officeart/2005/8/layout/orgChart1"/>
    <dgm:cxn modelId="{F085211E-C33D-4060-A229-58FE1D3D4E4E}" type="presParOf" srcId="{68EB667B-FFF6-4227-AA9D-CD961D9ADA66}" destId="{3D27C05D-FD21-43F2-8693-EF072BFEC40D}" srcOrd="5" destOrd="0" presId="urn:microsoft.com/office/officeart/2005/8/layout/orgChart1"/>
    <dgm:cxn modelId="{74147106-D277-4939-AF82-42547451541A}" type="presParOf" srcId="{3D27C05D-FD21-43F2-8693-EF072BFEC40D}" destId="{211704EC-0356-4AD3-8393-DEA055540B6E}" srcOrd="0" destOrd="0" presId="urn:microsoft.com/office/officeart/2005/8/layout/orgChart1"/>
    <dgm:cxn modelId="{19EC0968-9928-47D1-B7E5-7583E2FEAE38}" type="presParOf" srcId="{211704EC-0356-4AD3-8393-DEA055540B6E}" destId="{106A37F0-2BEF-41E6-BA72-447FAB3453B3}" srcOrd="0" destOrd="0" presId="urn:microsoft.com/office/officeart/2005/8/layout/orgChart1"/>
    <dgm:cxn modelId="{2F817E9C-0B95-4E62-8B98-2A85685C7834}" type="presParOf" srcId="{211704EC-0356-4AD3-8393-DEA055540B6E}" destId="{330C790A-A875-4C8F-A6F5-8A792E458ADE}" srcOrd="1" destOrd="0" presId="urn:microsoft.com/office/officeart/2005/8/layout/orgChart1"/>
    <dgm:cxn modelId="{182C38D2-591D-46AD-84F9-2C1F988C53D4}" type="presParOf" srcId="{3D27C05D-FD21-43F2-8693-EF072BFEC40D}" destId="{80B3A3FA-21DF-47F3-A163-948FB7044155}" srcOrd="1" destOrd="0" presId="urn:microsoft.com/office/officeart/2005/8/layout/orgChart1"/>
    <dgm:cxn modelId="{169450BE-4A2C-41E0-9898-C6CC2ACE5BE4}" type="presParOf" srcId="{80B3A3FA-21DF-47F3-A163-948FB7044155}" destId="{9BEF64C4-DC23-4AB4-83A8-B126081A17D6}" srcOrd="0" destOrd="0" presId="urn:microsoft.com/office/officeart/2005/8/layout/orgChart1"/>
    <dgm:cxn modelId="{17AFF066-4A64-4B11-A218-5F9B51360AFA}" type="presParOf" srcId="{80B3A3FA-21DF-47F3-A163-948FB7044155}" destId="{48CFBE7D-B2C1-4445-A2CC-6603FECB3030}" srcOrd="1" destOrd="0" presId="urn:microsoft.com/office/officeart/2005/8/layout/orgChart1"/>
    <dgm:cxn modelId="{95CD07EB-E176-41F7-A1E8-D23D1CCBBCD7}" type="presParOf" srcId="{48CFBE7D-B2C1-4445-A2CC-6603FECB3030}" destId="{66D5D22C-7844-46D9-8378-DC63AF1014F1}" srcOrd="0" destOrd="0" presId="urn:microsoft.com/office/officeart/2005/8/layout/orgChart1"/>
    <dgm:cxn modelId="{68F12919-1496-4CA6-966C-5717FC54C505}" type="presParOf" srcId="{66D5D22C-7844-46D9-8378-DC63AF1014F1}" destId="{1BF1E633-0517-413E-A411-0DFC86440698}" srcOrd="0" destOrd="0" presId="urn:microsoft.com/office/officeart/2005/8/layout/orgChart1"/>
    <dgm:cxn modelId="{323E33A6-DD4A-43D9-BC06-BAA17A5A2F83}" type="presParOf" srcId="{66D5D22C-7844-46D9-8378-DC63AF1014F1}" destId="{C14109B8-5C5C-4EFC-B641-2117621D1062}" srcOrd="1" destOrd="0" presId="urn:microsoft.com/office/officeart/2005/8/layout/orgChart1"/>
    <dgm:cxn modelId="{5471FF0D-C1D5-43CF-95A3-8406197077D1}" type="presParOf" srcId="{48CFBE7D-B2C1-4445-A2CC-6603FECB3030}" destId="{4F5D8242-886D-4E03-BF4E-3588A6F909A2}" srcOrd="1" destOrd="0" presId="urn:microsoft.com/office/officeart/2005/8/layout/orgChart1"/>
    <dgm:cxn modelId="{AB489326-BEEB-426E-AE76-E27482B04CF1}" type="presParOf" srcId="{4F5D8242-886D-4E03-BF4E-3588A6F909A2}" destId="{127706EC-B88B-47F3-8117-9DFB8E6ACCE5}" srcOrd="0" destOrd="0" presId="urn:microsoft.com/office/officeart/2005/8/layout/orgChart1"/>
    <dgm:cxn modelId="{239F7588-8C91-4D4B-A4AB-E6D85FEE7FD2}" type="presParOf" srcId="{4F5D8242-886D-4E03-BF4E-3588A6F909A2}" destId="{EDEF3AD8-97A9-4DC7-9744-C5AF1F979EB2}" srcOrd="1" destOrd="0" presId="urn:microsoft.com/office/officeart/2005/8/layout/orgChart1"/>
    <dgm:cxn modelId="{3657F2BB-FE68-4C07-B20C-74D43B82AA26}" type="presParOf" srcId="{EDEF3AD8-97A9-4DC7-9744-C5AF1F979EB2}" destId="{8190141D-F2C1-4836-9411-DD00FBD62A5C}" srcOrd="0" destOrd="0" presId="urn:microsoft.com/office/officeart/2005/8/layout/orgChart1"/>
    <dgm:cxn modelId="{ECD2B2F7-1F35-4427-8A1A-7339B9F17FB2}" type="presParOf" srcId="{8190141D-F2C1-4836-9411-DD00FBD62A5C}" destId="{EA99744D-0178-4C7D-A92B-1E2B45FB78BC}" srcOrd="0" destOrd="0" presId="urn:microsoft.com/office/officeart/2005/8/layout/orgChart1"/>
    <dgm:cxn modelId="{8FCE6E54-334D-4B77-897A-7C64291000FF}" type="presParOf" srcId="{8190141D-F2C1-4836-9411-DD00FBD62A5C}" destId="{B97959E7-D0A8-4308-A817-8652E6FFE460}" srcOrd="1" destOrd="0" presId="urn:microsoft.com/office/officeart/2005/8/layout/orgChart1"/>
    <dgm:cxn modelId="{CAB03130-C2A0-481E-8B5E-290746BDC859}" type="presParOf" srcId="{EDEF3AD8-97A9-4DC7-9744-C5AF1F979EB2}" destId="{68856FE9-36D7-4077-B50F-5E25B22349B3}" srcOrd="1" destOrd="0" presId="urn:microsoft.com/office/officeart/2005/8/layout/orgChart1"/>
    <dgm:cxn modelId="{B3BE8BB5-8DB5-405D-9AEA-8556D62FB8AD}" type="presParOf" srcId="{EDEF3AD8-97A9-4DC7-9744-C5AF1F979EB2}" destId="{7CA11652-4164-4566-B4A4-B2C7D754DDF5}" srcOrd="2" destOrd="0" presId="urn:microsoft.com/office/officeart/2005/8/layout/orgChart1"/>
    <dgm:cxn modelId="{DF57F299-74DC-4675-8B6E-DDAA832BC112}" type="presParOf" srcId="{48CFBE7D-B2C1-4445-A2CC-6603FECB3030}" destId="{52929B10-FE78-473E-B4F4-321683E971AD}" srcOrd="2" destOrd="0" presId="urn:microsoft.com/office/officeart/2005/8/layout/orgChart1"/>
    <dgm:cxn modelId="{E14CE65F-D075-41BC-AE5A-F30939B4B8B9}" type="presParOf" srcId="{3D27C05D-FD21-43F2-8693-EF072BFEC40D}" destId="{3774E742-CC81-48E4-8F51-B4E6F16EB16B}" srcOrd="2" destOrd="0" presId="urn:microsoft.com/office/officeart/2005/8/layout/orgChart1"/>
    <dgm:cxn modelId="{FDE55642-F6CA-4057-BDAC-8AC78C9BB7E9}" type="presParOf" srcId="{948641E9-0278-4683-8963-D2B577BCCF75}" destId="{22276BF0-15C4-46E7-BD73-B4F7853079CC}" srcOrd="2" destOrd="0" presId="urn:microsoft.com/office/officeart/2005/8/layout/orgChart1"/>
    <dgm:cxn modelId="{925AF761-8525-4885-BCBE-1E1110C8A8FB}" type="presParOf" srcId="{AEBB0010-0E98-4560-BE28-365D148DF2F0}" destId="{18AAF485-2140-45E7-9FB5-6CE269EFEB13}" srcOrd="2" destOrd="0" presId="urn:microsoft.com/office/officeart/2005/8/layout/orgChart1"/>
    <dgm:cxn modelId="{307B6F46-DA70-4062-9D13-0D7FDE8996E7}" type="presParOf" srcId="{64323741-B040-4519-8AA8-18132B094CD7}" destId="{219391A8-FB2F-482E-B014-36BBE31E73AD}" srcOrd="2" destOrd="0" presId="urn:microsoft.com/office/officeart/2005/8/layout/orgChart1"/>
    <dgm:cxn modelId="{9959A4F0-6017-4AEB-A635-6C450FD0B025}" type="presParOf" srcId="{B07178EB-0052-47B2-BA67-4815538E2DF7}" destId="{E6462419-4B5C-4745-9D8A-24DADE943CD2}" srcOrd="2" destOrd="0" presId="urn:microsoft.com/office/officeart/2005/8/layout/orgChart1"/>
    <dgm:cxn modelId="{19ACC7DA-E40A-423E-8A70-5A4B1F9F82D0}" type="presParOf" srcId="{E6462419-4B5C-4745-9D8A-24DADE943CD2}" destId="{D0C0A690-B51D-43B0-B31C-5E51930ADB50}" srcOrd="0" destOrd="0" presId="urn:microsoft.com/office/officeart/2005/8/layout/orgChart1"/>
    <dgm:cxn modelId="{AE58A35B-55C3-493E-A4AA-08DB05F8215E}" type="presParOf" srcId="{D0C0A690-B51D-43B0-B31C-5E51930ADB50}" destId="{48BBB079-316B-48B3-A4E6-204A4A605855}" srcOrd="0" destOrd="0" presId="urn:microsoft.com/office/officeart/2005/8/layout/orgChart1"/>
    <dgm:cxn modelId="{DB65193C-1546-4EE3-9F63-010119F8E78E}" type="presParOf" srcId="{D0C0A690-B51D-43B0-B31C-5E51930ADB50}" destId="{39D6CCEC-7356-4C84-BD32-70AD2E9D65B3}" srcOrd="1" destOrd="0" presId="urn:microsoft.com/office/officeart/2005/8/layout/orgChart1"/>
    <dgm:cxn modelId="{9733C1EF-B4AF-4170-A48D-3FD9313CF623}" type="presParOf" srcId="{E6462419-4B5C-4745-9D8A-24DADE943CD2}" destId="{2782EAB9-E219-42D9-92EC-AB896B2AD7BB}" srcOrd="1" destOrd="0" presId="urn:microsoft.com/office/officeart/2005/8/layout/orgChart1"/>
    <dgm:cxn modelId="{4FF03037-6FAB-4B02-A83D-D2EF5DF4AA39}" type="presParOf" srcId="{2782EAB9-E219-42D9-92EC-AB896B2AD7BB}" destId="{F43B14A0-35E8-4B1B-8CE9-77A6F7A480A2}" srcOrd="0" destOrd="0" presId="urn:microsoft.com/office/officeart/2005/8/layout/orgChart1"/>
    <dgm:cxn modelId="{A6F78531-2B43-4127-8C19-27F4ACF6C8DD}" type="presParOf" srcId="{2782EAB9-E219-42D9-92EC-AB896B2AD7BB}" destId="{20D82DD9-81C8-4657-8212-4BC2D50C89C3}" srcOrd="1" destOrd="0" presId="urn:microsoft.com/office/officeart/2005/8/layout/orgChart1"/>
    <dgm:cxn modelId="{4308C76E-37A5-47D1-92EB-5ED9A530552E}" type="presParOf" srcId="{20D82DD9-81C8-4657-8212-4BC2D50C89C3}" destId="{3270F2D9-985F-48F2-B343-60315AF5B8F0}" srcOrd="0" destOrd="0" presId="urn:microsoft.com/office/officeart/2005/8/layout/orgChart1"/>
    <dgm:cxn modelId="{2A489D6D-66A5-459D-9649-B417C8FD4434}" type="presParOf" srcId="{3270F2D9-985F-48F2-B343-60315AF5B8F0}" destId="{4F08921E-83F5-4B5A-AA2C-145D2579BBCF}" srcOrd="0" destOrd="0" presId="urn:microsoft.com/office/officeart/2005/8/layout/orgChart1"/>
    <dgm:cxn modelId="{29634FF7-DDA5-4D8A-AC6C-4A91449F1DC4}" type="presParOf" srcId="{3270F2D9-985F-48F2-B343-60315AF5B8F0}" destId="{67E90C60-78DC-498B-87FA-B6E425295258}" srcOrd="1" destOrd="0" presId="urn:microsoft.com/office/officeart/2005/8/layout/orgChart1"/>
    <dgm:cxn modelId="{4F585511-DFA4-4728-9225-62A33B7E1D8F}" type="presParOf" srcId="{20D82DD9-81C8-4657-8212-4BC2D50C89C3}" destId="{A441ECEB-F9BE-4542-B5C6-91D30399E035}" srcOrd="1" destOrd="0" presId="urn:microsoft.com/office/officeart/2005/8/layout/orgChart1"/>
    <dgm:cxn modelId="{29E9F9D7-F9B4-4FF6-9597-621D102685F7}" type="presParOf" srcId="{A441ECEB-F9BE-4542-B5C6-91D30399E035}" destId="{DA9B743F-8C88-436D-BE0E-B176C5E4B794}" srcOrd="0" destOrd="0" presId="urn:microsoft.com/office/officeart/2005/8/layout/orgChart1"/>
    <dgm:cxn modelId="{3649A368-D5E4-42EB-8D54-A48ACC0856EB}" type="presParOf" srcId="{A441ECEB-F9BE-4542-B5C6-91D30399E035}" destId="{3DE5AE64-6EBF-42DB-B5A0-A963EF499FB8}" srcOrd="1" destOrd="0" presId="urn:microsoft.com/office/officeart/2005/8/layout/orgChart1"/>
    <dgm:cxn modelId="{9618202E-418D-4BFB-B3F2-ADD2D4526149}" type="presParOf" srcId="{3DE5AE64-6EBF-42DB-B5A0-A963EF499FB8}" destId="{74C8D4F5-8B07-43A0-B4F3-F93351A2785E}" srcOrd="0" destOrd="0" presId="urn:microsoft.com/office/officeart/2005/8/layout/orgChart1"/>
    <dgm:cxn modelId="{098ED030-A7FD-4E92-84DA-8F1B4944BE65}" type="presParOf" srcId="{74C8D4F5-8B07-43A0-B4F3-F93351A2785E}" destId="{0C4B0B13-3386-4105-A4AB-B19F82CC822B}" srcOrd="0" destOrd="0" presId="urn:microsoft.com/office/officeart/2005/8/layout/orgChart1"/>
    <dgm:cxn modelId="{2B097BF9-ABC7-43C6-B5B9-54CAED185B45}" type="presParOf" srcId="{74C8D4F5-8B07-43A0-B4F3-F93351A2785E}" destId="{D1F68D77-6415-4CA6-BFEF-4D8480F8DA19}" srcOrd="1" destOrd="0" presId="urn:microsoft.com/office/officeart/2005/8/layout/orgChart1"/>
    <dgm:cxn modelId="{41666280-7E34-478D-B825-2BC06C5CE7CB}" type="presParOf" srcId="{3DE5AE64-6EBF-42DB-B5A0-A963EF499FB8}" destId="{45992FA1-9936-42B6-9250-B3993D2F5A90}" srcOrd="1" destOrd="0" presId="urn:microsoft.com/office/officeart/2005/8/layout/orgChart1"/>
    <dgm:cxn modelId="{805327DF-9FFD-425C-B30B-59E21F6A1D63}" type="presParOf" srcId="{3DE5AE64-6EBF-42DB-B5A0-A963EF499FB8}" destId="{FDBAD5A3-E334-428F-8B50-0B62F84E4E49}" srcOrd="2" destOrd="0" presId="urn:microsoft.com/office/officeart/2005/8/layout/orgChart1"/>
    <dgm:cxn modelId="{2DB1E709-A597-46B5-893F-11F30B6B6DC9}" type="presParOf" srcId="{20D82DD9-81C8-4657-8212-4BC2D50C89C3}" destId="{5C9893A1-C5A6-43EE-92FE-4DD36BBBA048}" srcOrd="2" destOrd="0" presId="urn:microsoft.com/office/officeart/2005/8/layout/orgChart1"/>
    <dgm:cxn modelId="{7F510A5B-9DE8-41BB-BA18-9A2BE146ECF6}" type="presParOf" srcId="{E6462419-4B5C-4745-9D8A-24DADE943CD2}" destId="{D2CF062D-CF4C-4C58-A9FE-7887FE1AACAD}" srcOrd="2" destOrd="0" presId="urn:microsoft.com/office/officeart/2005/8/layout/orgChart1"/>
    <dgm:cxn modelId="{A84D4309-1D8F-4B0D-AC26-82B22A72479A}" type="presParOf" srcId="{B07178EB-0052-47B2-BA67-4815538E2DF7}" destId="{1E056B40-8E1C-4CA6-B5A7-BD51D679ABE2}" srcOrd="3" destOrd="0" presId="urn:microsoft.com/office/officeart/2005/8/layout/orgChart1"/>
    <dgm:cxn modelId="{0CD084F2-F256-4EB5-8157-E546E223F6A9}" type="presParOf" srcId="{1E056B40-8E1C-4CA6-B5A7-BD51D679ABE2}" destId="{943C5B2A-77AE-42A5-81EE-85DE5AD9C6CB}" srcOrd="0" destOrd="0" presId="urn:microsoft.com/office/officeart/2005/8/layout/orgChart1"/>
    <dgm:cxn modelId="{048D491A-2621-4E31-841D-26D9FF11BDA1}" type="presParOf" srcId="{943C5B2A-77AE-42A5-81EE-85DE5AD9C6CB}" destId="{EF48C0B4-2CDA-44E3-8754-8B52C142C98C}" srcOrd="0" destOrd="0" presId="urn:microsoft.com/office/officeart/2005/8/layout/orgChart1"/>
    <dgm:cxn modelId="{AAFDCE4F-3FA0-4BC5-BD0B-A715E02359C0}" type="presParOf" srcId="{943C5B2A-77AE-42A5-81EE-85DE5AD9C6CB}" destId="{2D185FE2-A97E-41F9-A9AC-745A7A2965C9}" srcOrd="1" destOrd="0" presId="urn:microsoft.com/office/officeart/2005/8/layout/orgChart1"/>
    <dgm:cxn modelId="{2095D460-2249-4C25-8415-2F3C441A9047}" type="presParOf" srcId="{1E056B40-8E1C-4CA6-B5A7-BD51D679ABE2}" destId="{510E62AD-44AD-4034-B10A-BC577F99DD51}" srcOrd="1" destOrd="0" presId="urn:microsoft.com/office/officeart/2005/8/layout/orgChart1"/>
    <dgm:cxn modelId="{E46DE8DF-6E0F-45E3-ABA1-A5C4F91C8615}" type="presParOf" srcId="{510E62AD-44AD-4034-B10A-BC577F99DD51}" destId="{032AD0B1-7ECA-4F1F-82FC-EA817E098669}" srcOrd="0" destOrd="0" presId="urn:microsoft.com/office/officeart/2005/8/layout/orgChart1"/>
    <dgm:cxn modelId="{8EFE990F-CFD3-49BC-B280-DA0D6B8A45EA}" type="presParOf" srcId="{510E62AD-44AD-4034-B10A-BC577F99DD51}" destId="{0A65B284-3A99-44B0-B087-E92ECB2D3F96}" srcOrd="1" destOrd="0" presId="urn:microsoft.com/office/officeart/2005/8/layout/orgChart1"/>
    <dgm:cxn modelId="{186D1AF7-DC24-4290-9DBA-6FEDCC9F0132}" type="presParOf" srcId="{0A65B284-3A99-44B0-B087-E92ECB2D3F96}" destId="{3BB812F7-7E9B-4980-8337-EA964BAD8F55}" srcOrd="0" destOrd="0" presId="urn:microsoft.com/office/officeart/2005/8/layout/orgChart1"/>
    <dgm:cxn modelId="{FEB2D276-4263-4D50-888B-220D2D53B834}" type="presParOf" srcId="{3BB812F7-7E9B-4980-8337-EA964BAD8F55}" destId="{C52BBB0F-064C-45A0-BFC2-26808C21F329}" srcOrd="0" destOrd="0" presId="urn:microsoft.com/office/officeart/2005/8/layout/orgChart1"/>
    <dgm:cxn modelId="{9E248CDB-959E-49FC-A009-19FA190AEAED}" type="presParOf" srcId="{3BB812F7-7E9B-4980-8337-EA964BAD8F55}" destId="{B06BF615-9005-4D28-9C62-C2ECBE7F0852}" srcOrd="1" destOrd="0" presId="urn:microsoft.com/office/officeart/2005/8/layout/orgChart1"/>
    <dgm:cxn modelId="{D083239A-650A-473E-B68F-C8D969AEB116}" type="presParOf" srcId="{0A65B284-3A99-44B0-B087-E92ECB2D3F96}" destId="{C7AE9206-8F1E-46A0-8530-D8A43AC7EE8C}" srcOrd="1" destOrd="0" presId="urn:microsoft.com/office/officeart/2005/8/layout/orgChart1"/>
    <dgm:cxn modelId="{548E9218-DA84-4AA1-884E-75CB7EFDB50C}" type="presParOf" srcId="{0A65B284-3A99-44B0-B087-E92ECB2D3F96}" destId="{15E040EF-0EA3-4874-9B5A-A4C1388A5912}" srcOrd="2" destOrd="0" presId="urn:microsoft.com/office/officeart/2005/8/layout/orgChart1"/>
    <dgm:cxn modelId="{D22305B5-639B-4E4A-8D6D-33EAE36EA698}" type="presParOf" srcId="{1E056B40-8E1C-4CA6-B5A7-BD51D679ABE2}" destId="{885F0286-3124-44C6-8EDE-71DB1267961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1794B8E-84BF-431C-BF7B-1BBA535F0C81}">
      <dsp:nvSpPr>
        <dsp:cNvPr id="0" name=""/>
        <dsp:cNvSpPr/>
      </dsp:nvSpPr>
      <dsp:spPr>
        <a:xfrm>
          <a:off x="6069593" y="4140969"/>
          <a:ext cx="130685" cy="400215"/>
        </a:xfrm>
        <a:custGeom>
          <a:avLst/>
          <a:gdLst/>
          <a:ahLst/>
          <a:cxnLst/>
          <a:rect l="0" t="0" r="0" b="0"/>
          <a:pathLst>
            <a:path>
              <a:moveTo>
                <a:pt x="130685" y="0"/>
              </a:moveTo>
              <a:lnTo>
                <a:pt x="0" y="400215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3B14A0-35E8-4B1B-8CE9-77A6F7A480A2}">
      <dsp:nvSpPr>
        <dsp:cNvPr id="0" name=""/>
        <dsp:cNvSpPr/>
      </dsp:nvSpPr>
      <dsp:spPr>
        <a:xfrm>
          <a:off x="6790949" y="3374578"/>
          <a:ext cx="246545" cy="328349"/>
        </a:xfrm>
        <a:custGeom>
          <a:avLst/>
          <a:gdLst/>
          <a:ahLst/>
          <a:cxnLst/>
          <a:rect l="0" t="0" r="0" b="0"/>
          <a:pathLst>
            <a:path>
              <a:moveTo>
                <a:pt x="246545" y="0"/>
              </a:moveTo>
              <a:lnTo>
                <a:pt x="246545" y="72228"/>
              </a:lnTo>
              <a:lnTo>
                <a:pt x="0" y="72228"/>
              </a:lnTo>
              <a:lnTo>
                <a:pt x="0" y="328349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3F71A28-A8FD-4C46-AE65-E28B181227A9}">
      <dsp:nvSpPr>
        <dsp:cNvPr id="0" name=""/>
        <dsp:cNvSpPr/>
      </dsp:nvSpPr>
      <dsp:spPr>
        <a:xfrm>
          <a:off x="6012285" y="2787732"/>
          <a:ext cx="1025209" cy="1799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025209" y="0"/>
              </a:lnTo>
              <a:lnTo>
                <a:pt x="1025209" y="179927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510C7C-FC1B-4B7E-AE5E-5660EA7D1D4D}">
      <dsp:nvSpPr>
        <dsp:cNvPr id="0" name=""/>
        <dsp:cNvSpPr/>
      </dsp:nvSpPr>
      <dsp:spPr>
        <a:xfrm>
          <a:off x="4176699" y="4794336"/>
          <a:ext cx="91440" cy="391241"/>
        </a:xfrm>
        <a:custGeom>
          <a:avLst/>
          <a:gdLst/>
          <a:ahLst/>
          <a:cxnLst/>
          <a:rect l="0" t="0" r="0" b="0"/>
          <a:pathLst>
            <a:path>
              <a:moveTo>
                <a:pt x="69731" y="0"/>
              </a:moveTo>
              <a:lnTo>
                <a:pt x="45720" y="391241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7706EC-B88B-47F3-8117-9DFB8E6ACCE5}">
      <dsp:nvSpPr>
        <dsp:cNvPr id="0" name=""/>
        <dsp:cNvSpPr/>
      </dsp:nvSpPr>
      <dsp:spPr>
        <a:xfrm>
          <a:off x="4642504" y="4109343"/>
          <a:ext cx="91440" cy="152501"/>
        </a:xfrm>
        <a:custGeom>
          <a:avLst/>
          <a:gdLst/>
          <a:ahLst/>
          <a:cxnLst/>
          <a:rect l="0" t="0" r="0" b="0"/>
          <a:pathLst>
            <a:path>
              <a:moveTo>
                <a:pt x="70110" y="0"/>
              </a:moveTo>
              <a:lnTo>
                <a:pt x="45720" y="0"/>
              </a:lnTo>
              <a:lnTo>
                <a:pt x="45720" y="152501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EF64C4-DC23-4AB4-83A8-B126081A17D6}">
      <dsp:nvSpPr>
        <dsp:cNvPr id="0" name=""/>
        <dsp:cNvSpPr/>
      </dsp:nvSpPr>
      <dsp:spPr>
        <a:xfrm>
          <a:off x="4712614" y="3428684"/>
          <a:ext cx="102947" cy="242923"/>
        </a:xfrm>
        <a:custGeom>
          <a:avLst/>
          <a:gdLst/>
          <a:ahLst/>
          <a:cxnLst/>
          <a:rect l="0" t="0" r="0" b="0"/>
          <a:pathLst>
            <a:path>
              <a:moveTo>
                <a:pt x="102947" y="0"/>
              </a:moveTo>
              <a:lnTo>
                <a:pt x="0" y="0"/>
              </a:lnTo>
              <a:lnTo>
                <a:pt x="0" y="242923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508B41-B4CB-416B-B7E8-DC2BE4256A6A}">
      <dsp:nvSpPr>
        <dsp:cNvPr id="0" name=""/>
        <dsp:cNvSpPr/>
      </dsp:nvSpPr>
      <dsp:spPr>
        <a:xfrm>
          <a:off x="4815562" y="2787732"/>
          <a:ext cx="1196723" cy="254971"/>
        </a:xfrm>
        <a:custGeom>
          <a:avLst/>
          <a:gdLst/>
          <a:ahLst/>
          <a:cxnLst/>
          <a:rect l="0" t="0" r="0" b="0"/>
          <a:pathLst>
            <a:path>
              <a:moveTo>
                <a:pt x="1196723" y="0"/>
              </a:moveTo>
              <a:lnTo>
                <a:pt x="0" y="0"/>
              </a:lnTo>
              <a:lnTo>
                <a:pt x="0" y="254971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E99F86-4E5E-4844-8686-0B10CFE7FD54}">
      <dsp:nvSpPr>
        <dsp:cNvPr id="0" name=""/>
        <dsp:cNvSpPr/>
      </dsp:nvSpPr>
      <dsp:spPr>
        <a:xfrm>
          <a:off x="5511187" y="1734488"/>
          <a:ext cx="501098" cy="68719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1075"/>
              </a:lnTo>
              <a:lnTo>
                <a:pt x="501098" y="431075"/>
              </a:lnTo>
              <a:lnTo>
                <a:pt x="501098" y="687197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47E780-C2A4-4250-B892-7E9EB36556F1}">
      <dsp:nvSpPr>
        <dsp:cNvPr id="0" name=""/>
        <dsp:cNvSpPr/>
      </dsp:nvSpPr>
      <dsp:spPr>
        <a:xfrm>
          <a:off x="5360782" y="1027260"/>
          <a:ext cx="150405" cy="4276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1551"/>
              </a:lnTo>
              <a:lnTo>
                <a:pt x="150405" y="171551"/>
              </a:lnTo>
              <a:lnTo>
                <a:pt x="150405" y="427673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716B83-4166-469A-8413-0BFD04657B57}">
      <dsp:nvSpPr>
        <dsp:cNvPr id="0" name=""/>
        <dsp:cNvSpPr/>
      </dsp:nvSpPr>
      <dsp:spPr>
        <a:xfrm>
          <a:off x="857558" y="2195583"/>
          <a:ext cx="1197383" cy="380976"/>
        </a:xfrm>
        <a:custGeom>
          <a:avLst/>
          <a:gdLst/>
          <a:ahLst/>
          <a:cxnLst/>
          <a:rect l="0" t="0" r="0" b="0"/>
          <a:pathLst>
            <a:path>
              <a:moveTo>
                <a:pt x="0" y="380976"/>
              </a:moveTo>
              <a:lnTo>
                <a:pt x="1197383" y="0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F99DCED-6F5F-4796-8739-ECEB00F3FA11}">
      <dsp:nvSpPr>
        <dsp:cNvPr id="0" name=""/>
        <dsp:cNvSpPr/>
      </dsp:nvSpPr>
      <dsp:spPr>
        <a:xfrm>
          <a:off x="776144" y="2576560"/>
          <a:ext cx="91440" cy="1761699"/>
        </a:xfrm>
        <a:custGeom>
          <a:avLst/>
          <a:gdLst/>
          <a:ahLst/>
          <a:cxnLst/>
          <a:rect l="0" t="0" r="0" b="0"/>
          <a:pathLst>
            <a:path>
              <a:moveTo>
                <a:pt x="81413" y="0"/>
              </a:moveTo>
              <a:lnTo>
                <a:pt x="45720" y="1761699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B65863E-64E4-4715-AD40-EF7B76818AB2}">
      <dsp:nvSpPr>
        <dsp:cNvPr id="0" name=""/>
        <dsp:cNvSpPr/>
      </dsp:nvSpPr>
      <dsp:spPr>
        <a:xfrm>
          <a:off x="811838" y="2576560"/>
          <a:ext cx="91440" cy="110895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108959"/>
              </a:lnTo>
              <a:lnTo>
                <a:pt x="114060" y="1108959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4439C32-AA00-4600-A7C4-419248DD41BD}">
      <dsp:nvSpPr>
        <dsp:cNvPr id="0" name=""/>
        <dsp:cNvSpPr/>
      </dsp:nvSpPr>
      <dsp:spPr>
        <a:xfrm>
          <a:off x="857558" y="2576560"/>
          <a:ext cx="178171" cy="4329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2943"/>
              </a:lnTo>
              <a:lnTo>
                <a:pt x="178171" y="432943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F0B795-FC13-4F4D-82A0-843B21663923}">
      <dsp:nvSpPr>
        <dsp:cNvPr id="0" name=""/>
        <dsp:cNvSpPr/>
      </dsp:nvSpPr>
      <dsp:spPr>
        <a:xfrm>
          <a:off x="688003" y="1770731"/>
          <a:ext cx="169555" cy="18705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69555" y="0"/>
              </a:lnTo>
              <a:lnTo>
                <a:pt x="169555" y="187053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BC8BDB-5F4A-4A46-BA7C-B7BDC904896B}">
      <dsp:nvSpPr>
        <dsp:cNvPr id="0" name=""/>
        <dsp:cNvSpPr/>
      </dsp:nvSpPr>
      <dsp:spPr>
        <a:xfrm>
          <a:off x="688003" y="751843"/>
          <a:ext cx="383138" cy="270533"/>
        </a:xfrm>
        <a:custGeom>
          <a:avLst/>
          <a:gdLst/>
          <a:ahLst/>
          <a:cxnLst/>
          <a:rect l="0" t="0" r="0" b="0"/>
          <a:pathLst>
            <a:path>
              <a:moveTo>
                <a:pt x="383138" y="0"/>
              </a:moveTo>
              <a:lnTo>
                <a:pt x="383138" y="14412"/>
              </a:lnTo>
              <a:lnTo>
                <a:pt x="0" y="14412"/>
              </a:lnTo>
              <a:lnTo>
                <a:pt x="0" y="270533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94A8A2-095F-432B-9B46-C0320EEBF007}">
      <dsp:nvSpPr>
        <dsp:cNvPr id="0" name=""/>
        <dsp:cNvSpPr/>
      </dsp:nvSpPr>
      <dsp:spPr>
        <a:xfrm>
          <a:off x="592204" y="209936"/>
          <a:ext cx="957873" cy="5419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Opening</a:t>
          </a:r>
          <a:endParaRPr lang="en-US" sz="1600" kern="1200" dirty="0"/>
        </a:p>
      </dsp:txBody>
      <dsp:txXfrm>
        <a:off x="592204" y="209936"/>
        <a:ext cx="957873" cy="541907"/>
      </dsp:txXfrm>
    </dsp:sp>
    <dsp:sp modelId="{25FB2AA0-3397-406F-8D97-31485A611B2E}">
      <dsp:nvSpPr>
        <dsp:cNvPr id="0" name=""/>
        <dsp:cNvSpPr/>
      </dsp:nvSpPr>
      <dsp:spPr>
        <a:xfrm>
          <a:off x="0" y="1022377"/>
          <a:ext cx="1376006" cy="748353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/>
            <a:t>Video</a:t>
          </a:r>
          <a:endParaRPr lang="en-US" sz="1600" kern="1200" dirty="0"/>
        </a:p>
      </dsp:txBody>
      <dsp:txXfrm>
        <a:off x="0" y="1022377"/>
        <a:ext cx="1376006" cy="748353"/>
      </dsp:txXfrm>
    </dsp:sp>
    <dsp:sp modelId="{23B0AD7C-1C68-4404-BC36-BACDCA3C093C}">
      <dsp:nvSpPr>
        <dsp:cNvPr id="0" name=""/>
        <dsp:cNvSpPr/>
      </dsp:nvSpPr>
      <dsp:spPr>
        <a:xfrm>
          <a:off x="0" y="1957785"/>
          <a:ext cx="1715116" cy="618775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First Screen/Entrance</a:t>
          </a:r>
          <a:endParaRPr lang="en-US" sz="1600" kern="1200" dirty="0"/>
        </a:p>
      </dsp:txBody>
      <dsp:txXfrm>
        <a:off x="0" y="1957785"/>
        <a:ext cx="1715116" cy="618775"/>
      </dsp:txXfrm>
    </dsp:sp>
    <dsp:sp modelId="{A827A9F0-E1B1-4C1B-8077-E2796346BE9E}">
      <dsp:nvSpPr>
        <dsp:cNvPr id="0" name=""/>
        <dsp:cNvSpPr/>
      </dsp:nvSpPr>
      <dsp:spPr>
        <a:xfrm>
          <a:off x="1035729" y="2786666"/>
          <a:ext cx="1511514" cy="44567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Enter 1</a:t>
          </a:r>
          <a:r>
            <a:rPr lang="en-US" sz="1600" kern="1200" baseline="30000" dirty="0" smtClean="0"/>
            <a:t>st</a:t>
          </a:r>
          <a:r>
            <a:rPr lang="en-US" sz="1600" kern="1200" dirty="0" smtClean="0"/>
            <a:t> Room</a:t>
          </a:r>
          <a:endParaRPr lang="en-US" sz="1600" kern="1200" dirty="0"/>
        </a:p>
      </dsp:txBody>
      <dsp:txXfrm>
        <a:off x="1035729" y="2786666"/>
        <a:ext cx="1511514" cy="445674"/>
      </dsp:txXfrm>
    </dsp:sp>
    <dsp:sp modelId="{ACABD1F4-CCDD-4A22-A7BA-1915A9F391BE}">
      <dsp:nvSpPr>
        <dsp:cNvPr id="0" name=""/>
        <dsp:cNvSpPr/>
      </dsp:nvSpPr>
      <dsp:spPr>
        <a:xfrm>
          <a:off x="925898" y="3494198"/>
          <a:ext cx="1620795" cy="382643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Enter 2</a:t>
          </a:r>
          <a:r>
            <a:rPr lang="en-US" sz="1600" kern="1200" baseline="30000" dirty="0" smtClean="0"/>
            <a:t>nd</a:t>
          </a:r>
          <a:r>
            <a:rPr lang="en-US" sz="1600" kern="1200" dirty="0" smtClean="0"/>
            <a:t> Room</a:t>
          </a:r>
          <a:endParaRPr lang="en-US" sz="1600" kern="1200" dirty="0"/>
        </a:p>
      </dsp:txBody>
      <dsp:txXfrm>
        <a:off x="925898" y="3494198"/>
        <a:ext cx="1620795" cy="382643"/>
      </dsp:txXfrm>
    </dsp:sp>
    <dsp:sp modelId="{1622F14E-E8A6-4BEB-A44D-11201740D5D8}">
      <dsp:nvSpPr>
        <dsp:cNvPr id="0" name=""/>
        <dsp:cNvSpPr/>
      </dsp:nvSpPr>
      <dsp:spPr>
        <a:xfrm>
          <a:off x="821864" y="4190992"/>
          <a:ext cx="1693233" cy="294535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Enter 3</a:t>
          </a:r>
          <a:r>
            <a:rPr lang="en-US" sz="1600" kern="1200" baseline="30000" dirty="0" smtClean="0"/>
            <a:t>rd</a:t>
          </a:r>
          <a:r>
            <a:rPr lang="en-US" sz="1600" kern="1200" dirty="0" smtClean="0"/>
            <a:t> Room</a:t>
          </a:r>
          <a:endParaRPr lang="en-US" sz="1600" kern="1200" dirty="0"/>
        </a:p>
      </dsp:txBody>
      <dsp:txXfrm>
        <a:off x="821864" y="4190992"/>
        <a:ext cx="1693233" cy="294535"/>
      </dsp:txXfrm>
    </dsp:sp>
    <dsp:sp modelId="{7D25798A-DDD8-4F35-8AE3-599772622685}">
      <dsp:nvSpPr>
        <dsp:cNvPr id="0" name=""/>
        <dsp:cNvSpPr/>
      </dsp:nvSpPr>
      <dsp:spPr>
        <a:xfrm>
          <a:off x="2054941" y="1999614"/>
          <a:ext cx="1732449" cy="391939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Leave Dungeon</a:t>
          </a:r>
          <a:endParaRPr lang="en-US" sz="1600" kern="1200" dirty="0"/>
        </a:p>
      </dsp:txBody>
      <dsp:txXfrm>
        <a:off x="2054941" y="1999614"/>
        <a:ext cx="1732449" cy="391939"/>
      </dsp:txXfrm>
    </dsp:sp>
    <dsp:sp modelId="{B4114575-855F-4C16-B53D-74723428F6DA}">
      <dsp:nvSpPr>
        <dsp:cNvPr id="0" name=""/>
        <dsp:cNvSpPr/>
      </dsp:nvSpPr>
      <dsp:spPr>
        <a:xfrm>
          <a:off x="4881845" y="485353"/>
          <a:ext cx="957873" cy="5419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1</a:t>
          </a:r>
          <a:r>
            <a:rPr lang="en-US" sz="1600" kern="1200" baseline="30000" dirty="0" smtClean="0"/>
            <a:t>st</a:t>
          </a:r>
          <a:r>
            <a:rPr lang="en-US" sz="1600" kern="1200" dirty="0" smtClean="0"/>
            <a:t> Room</a:t>
          </a:r>
          <a:endParaRPr lang="en-US" sz="1600" kern="1200" dirty="0"/>
        </a:p>
      </dsp:txBody>
      <dsp:txXfrm>
        <a:off x="4881845" y="485353"/>
        <a:ext cx="957873" cy="541907"/>
      </dsp:txXfrm>
    </dsp:sp>
    <dsp:sp modelId="{5C138267-2945-42A1-9980-D25FAA0BC0B4}">
      <dsp:nvSpPr>
        <dsp:cNvPr id="0" name=""/>
        <dsp:cNvSpPr/>
      </dsp:nvSpPr>
      <dsp:spPr>
        <a:xfrm>
          <a:off x="4656898" y="1454933"/>
          <a:ext cx="1708577" cy="279555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Room Dialogue</a:t>
          </a:r>
          <a:endParaRPr lang="en-US" sz="1600" kern="1200" dirty="0"/>
        </a:p>
      </dsp:txBody>
      <dsp:txXfrm>
        <a:off x="4656898" y="1454933"/>
        <a:ext cx="1708577" cy="279555"/>
      </dsp:txXfrm>
    </dsp:sp>
    <dsp:sp modelId="{9E31A383-39AA-4212-B66C-0A0C2CB1B72C}">
      <dsp:nvSpPr>
        <dsp:cNvPr id="0" name=""/>
        <dsp:cNvSpPr/>
      </dsp:nvSpPr>
      <dsp:spPr>
        <a:xfrm>
          <a:off x="5092381" y="2421686"/>
          <a:ext cx="1839809" cy="366046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Options Presented</a:t>
          </a:r>
          <a:endParaRPr lang="en-US" sz="1600" kern="1200" dirty="0"/>
        </a:p>
      </dsp:txBody>
      <dsp:txXfrm>
        <a:off x="5092381" y="2421686"/>
        <a:ext cx="1839809" cy="366046"/>
      </dsp:txXfrm>
    </dsp:sp>
    <dsp:sp modelId="{965D9E4A-100B-40DB-A06C-0291057D7CB3}">
      <dsp:nvSpPr>
        <dsp:cNvPr id="0" name=""/>
        <dsp:cNvSpPr/>
      </dsp:nvSpPr>
      <dsp:spPr>
        <a:xfrm>
          <a:off x="4249497" y="3042704"/>
          <a:ext cx="1132129" cy="38598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Room 1a</a:t>
          </a:r>
          <a:endParaRPr lang="en-US" sz="1600" kern="1200" dirty="0"/>
        </a:p>
      </dsp:txBody>
      <dsp:txXfrm>
        <a:off x="4249497" y="3042704"/>
        <a:ext cx="1132129" cy="385980"/>
      </dsp:txXfrm>
    </dsp:sp>
    <dsp:sp modelId="{1BF1E633-0517-413E-A411-0DFC86440698}">
      <dsp:nvSpPr>
        <dsp:cNvPr id="0" name=""/>
        <dsp:cNvSpPr/>
      </dsp:nvSpPr>
      <dsp:spPr>
        <a:xfrm>
          <a:off x="4021967" y="3671607"/>
          <a:ext cx="1381295" cy="437735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Room Dialogue</a:t>
          </a:r>
          <a:endParaRPr lang="en-US" sz="1600" kern="1200" dirty="0"/>
        </a:p>
      </dsp:txBody>
      <dsp:txXfrm>
        <a:off x="4021967" y="3671607"/>
        <a:ext cx="1381295" cy="437735"/>
      </dsp:txXfrm>
    </dsp:sp>
    <dsp:sp modelId="{EA99744D-0178-4C7D-A92B-1E2B45FB78BC}">
      <dsp:nvSpPr>
        <dsp:cNvPr id="0" name=""/>
        <dsp:cNvSpPr/>
      </dsp:nvSpPr>
      <dsp:spPr>
        <a:xfrm>
          <a:off x="4135983" y="4261844"/>
          <a:ext cx="1104482" cy="532491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Chest</a:t>
          </a:r>
          <a:endParaRPr lang="en-US" sz="1600" kern="1200" dirty="0"/>
        </a:p>
      </dsp:txBody>
      <dsp:txXfrm>
        <a:off x="4135983" y="4261844"/>
        <a:ext cx="1104482" cy="532491"/>
      </dsp:txXfrm>
    </dsp:sp>
    <dsp:sp modelId="{943970F5-5247-4F8A-A3D0-907FFE4CC8C6}">
      <dsp:nvSpPr>
        <dsp:cNvPr id="0" name=""/>
        <dsp:cNvSpPr/>
      </dsp:nvSpPr>
      <dsp:spPr>
        <a:xfrm>
          <a:off x="4222419" y="4958738"/>
          <a:ext cx="850787" cy="453677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Sword</a:t>
          </a:r>
          <a:endParaRPr lang="en-US" sz="1600" kern="1200" dirty="0"/>
        </a:p>
      </dsp:txBody>
      <dsp:txXfrm>
        <a:off x="4222419" y="4958738"/>
        <a:ext cx="850787" cy="453677"/>
      </dsp:txXfrm>
    </dsp:sp>
    <dsp:sp modelId="{5F4BD879-5360-4975-AA13-B97AA2D7F9B2}">
      <dsp:nvSpPr>
        <dsp:cNvPr id="0" name=""/>
        <dsp:cNvSpPr/>
      </dsp:nvSpPr>
      <dsp:spPr>
        <a:xfrm>
          <a:off x="6514308" y="2967660"/>
          <a:ext cx="1046372" cy="406917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Room 2a</a:t>
          </a:r>
          <a:endParaRPr lang="en-US" sz="1600" kern="1200" dirty="0"/>
        </a:p>
      </dsp:txBody>
      <dsp:txXfrm>
        <a:off x="6514308" y="2967660"/>
        <a:ext cx="1046372" cy="406917"/>
      </dsp:txXfrm>
    </dsp:sp>
    <dsp:sp modelId="{4F08921E-83F5-4B5A-AA2C-145D2579BBCF}">
      <dsp:nvSpPr>
        <dsp:cNvPr id="0" name=""/>
        <dsp:cNvSpPr/>
      </dsp:nvSpPr>
      <dsp:spPr>
        <a:xfrm>
          <a:off x="6052611" y="3702927"/>
          <a:ext cx="1476676" cy="438041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Room Dialogue</a:t>
          </a:r>
          <a:endParaRPr lang="en-US" sz="1600" kern="1200" dirty="0"/>
        </a:p>
      </dsp:txBody>
      <dsp:txXfrm>
        <a:off x="6052611" y="3702927"/>
        <a:ext cx="1476676" cy="438041"/>
      </dsp:txXfrm>
    </dsp:sp>
    <dsp:sp modelId="{8FA09A71-6E25-48AF-B256-DD50997A2F95}">
      <dsp:nvSpPr>
        <dsp:cNvPr id="0" name=""/>
        <dsp:cNvSpPr/>
      </dsp:nvSpPr>
      <dsp:spPr>
        <a:xfrm>
          <a:off x="6069593" y="4333410"/>
          <a:ext cx="1546173" cy="415549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Empty Room</a:t>
          </a:r>
          <a:endParaRPr lang="en-US" sz="1600" kern="1200" dirty="0"/>
        </a:p>
      </dsp:txBody>
      <dsp:txXfrm>
        <a:off x="6069593" y="4333410"/>
        <a:ext cx="1546173" cy="41554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D3EAFB5-AB66-4A5A-8942-C51062230A56}">
      <dsp:nvSpPr>
        <dsp:cNvPr id="0" name=""/>
        <dsp:cNvSpPr/>
      </dsp:nvSpPr>
      <dsp:spPr>
        <a:xfrm>
          <a:off x="6649355" y="851895"/>
          <a:ext cx="91440" cy="384837"/>
        </a:xfrm>
        <a:custGeom>
          <a:avLst/>
          <a:gdLst/>
          <a:ahLst/>
          <a:cxnLst/>
          <a:rect l="0" t="0" r="0" b="0"/>
          <a:pathLst>
            <a:path>
              <a:moveTo>
                <a:pt x="77116" y="0"/>
              </a:moveTo>
              <a:lnTo>
                <a:pt x="77116" y="211077"/>
              </a:lnTo>
              <a:lnTo>
                <a:pt x="45720" y="211077"/>
              </a:lnTo>
              <a:lnTo>
                <a:pt x="45720" y="384837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1D7DFCD-B129-4E8C-8BFC-EDA4B9127BC2}">
      <dsp:nvSpPr>
        <dsp:cNvPr id="0" name=""/>
        <dsp:cNvSpPr/>
      </dsp:nvSpPr>
      <dsp:spPr>
        <a:xfrm>
          <a:off x="6034838" y="3191149"/>
          <a:ext cx="118089" cy="37502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5022"/>
              </a:lnTo>
              <a:lnTo>
                <a:pt x="118089" y="375022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F7B07D-6E0A-4DDC-A44F-67FD5D74466B}">
      <dsp:nvSpPr>
        <dsp:cNvPr id="0" name=""/>
        <dsp:cNvSpPr/>
      </dsp:nvSpPr>
      <dsp:spPr>
        <a:xfrm>
          <a:off x="6629654" y="2517180"/>
          <a:ext cx="154589" cy="292002"/>
        </a:xfrm>
        <a:custGeom>
          <a:avLst/>
          <a:gdLst/>
          <a:ahLst/>
          <a:cxnLst/>
          <a:rect l="0" t="0" r="0" b="0"/>
          <a:pathLst>
            <a:path>
              <a:moveTo>
                <a:pt x="154589" y="0"/>
              </a:moveTo>
              <a:lnTo>
                <a:pt x="154589" y="118242"/>
              </a:lnTo>
              <a:lnTo>
                <a:pt x="0" y="118242"/>
              </a:lnTo>
              <a:lnTo>
                <a:pt x="0" y="292002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AE8E70-D5DE-49C8-9FA0-D98ACF483EE1}">
      <dsp:nvSpPr>
        <dsp:cNvPr id="0" name=""/>
        <dsp:cNvSpPr/>
      </dsp:nvSpPr>
      <dsp:spPr>
        <a:xfrm>
          <a:off x="4536197" y="2714200"/>
          <a:ext cx="233979" cy="25180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8048"/>
              </a:lnTo>
              <a:lnTo>
                <a:pt x="233979" y="78048"/>
              </a:lnTo>
              <a:lnTo>
                <a:pt x="233979" y="251808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60809E-D430-4FB1-9842-66B2207426FB}">
      <dsp:nvSpPr>
        <dsp:cNvPr id="0" name=""/>
        <dsp:cNvSpPr/>
      </dsp:nvSpPr>
      <dsp:spPr>
        <a:xfrm>
          <a:off x="3421872" y="679944"/>
          <a:ext cx="91440" cy="563947"/>
        </a:xfrm>
        <a:custGeom>
          <a:avLst/>
          <a:gdLst/>
          <a:ahLst/>
          <a:cxnLst/>
          <a:rect l="0" t="0" r="0" b="0"/>
          <a:pathLst>
            <a:path>
              <a:moveTo>
                <a:pt x="68053" y="0"/>
              </a:moveTo>
              <a:lnTo>
                <a:pt x="68053" y="390187"/>
              </a:lnTo>
              <a:lnTo>
                <a:pt x="45720" y="390187"/>
              </a:lnTo>
              <a:lnTo>
                <a:pt x="45720" y="563947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943FA20-31DD-46D0-8918-501799990456}">
      <dsp:nvSpPr>
        <dsp:cNvPr id="0" name=""/>
        <dsp:cNvSpPr/>
      </dsp:nvSpPr>
      <dsp:spPr>
        <a:xfrm>
          <a:off x="4850675" y="766951"/>
          <a:ext cx="91440" cy="41376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0004"/>
              </a:lnTo>
              <a:lnTo>
                <a:pt x="56213" y="240004"/>
              </a:lnTo>
              <a:lnTo>
                <a:pt x="56213" y="413765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508B41-B4CB-416B-B7E8-DC2BE4256A6A}">
      <dsp:nvSpPr>
        <dsp:cNvPr id="0" name=""/>
        <dsp:cNvSpPr/>
      </dsp:nvSpPr>
      <dsp:spPr>
        <a:xfrm>
          <a:off x="1279815" y="5034513"/>
          <a:ext cx="102169" cy="38507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5078"/>
              </a:lnTo>
              <a:lnTo>
                <a:pt x="102169" y="385078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47E780-C2A4-4250-B892-7E9EB36556F1}">
      <dsp:nvSpPr>
        <dsp:cNvPr id="0" name=""/>
        <dsp:cNvSpPr/>
      </dsp:nvSpPr>
      <dsp:spPr>
        <a:xfrm>
          <a:off x="1698208" y="4712106"/>
          <a:ext cx="91440" cy="91440"/>
        </a:xfrm>
        <a:custGeom>
          <a:avLst/>
          <a:gdLst/>
          <a:ahLst/>
          <a:cxnLst/>
          <a:rect l="0" t="0" r="0" b="0"/>
          <a:pathLst>
            <a:path>
              <a:moveTo>
                <a:pt x="120719" y="45720"/>
              </a:moveTo>
              <a:lnTo>
                <a:pt x="45720" y="45720"/>
              </a:lnTo>
              <a:lnTo>
                <a:pt x="45720" y="132562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A8271A-1E47-4525-8A40-93B8DEF739A4}">
      <dsp:nvSpPr>
        <dsp:cNvPr id="0" name=""/>
        <dsp:cNvSpPr/>
      </dsp:nvSpPr>
      <dsp:spPr>
        <a:xfrm>
          <a:off x="582362" y="2035075"/>
          <a:ext cx="756335" cy="16768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76870"/>
              </a:lnTo>
              <a:lnTo>
                <a:pt x="756335" y="1676870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2CBC9F-CE07-421A-88DE-7AEA50F9E327}">
      <dsp:nvSpPr>
        <dsp:cNvPr id="0" name=""/>
        <dsp:cNvSpPr/>
      </dsp:nvSpPr>
      <dsp:spPr>
        <a:xfrm>
          <a:off x="582362" y="2035075"/>
          <a:ext cx="602130" cy="13005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0593"/>
              </a:lnTo>
              <a:lnTo>
                <a:pt x="602130" y="1300593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F99DCED-6F5F-4796-8739-ECEB00F3FA11}">
      <dsp:nvSpPr>
        <dsp:cNvPr id="0" name=""/>
        <dsp:cNvSpPr/>
      </dsp:nvSpPr>
      <dsp:spPr>
        <a:xfrm>
          <a:off x="582362" y="2035075"/>
          <a:ext cx="591846" cy="8497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49713"/>
              </a:lnTo>
              <a:lnTo>
                <a:pt x="591846" y="849713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B65863E-64E4-4715-AD40-EF7B76818AB2}">
      <dsp:nvSpPr>
        <dsp:cNvPr id="0" name=""/>
        <dsp:cNvSpPr/>
      </dsp:nvSpPr>
      <dsp:spPr>
        <a:xfrm>
          <a:off x="582362" y="1989355"/>
          <a:ext cx="63297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0" y="118788"/>
              </a:lnTo>
              <a:lnTo>
                <a:pt x="632973" y="118788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4439C32-AA00-4600-A7C4-419248DD41BD}">
      <dsp:nvSpPr>
        <dsp:cNvPr id="0" name=""/>
        <dsp:cNvSpPr/>
      </dsp:nvSpPr>
      <dsp:spPr>
        <a:xfrm>
          <a:off x="582362" y="2035075"/>
          <a:ext cx="561011" cy="4623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62321"/>
              </a:lnTo>
              <a:lnTo>
                <a:pt x="561011" y="462321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F0B795-FC13-4F4D-82A0-843B21663923}">
      <dsp:nvSpPr>
        <dsp:cNvPr id="0" name=""/>
        <dsp:cNvSpPr/>
      </dsp:nvSpPr>
      <dsp:spPr>
        <a:xfrm>
          <a:off x="485394" y="1424673"/>
          <a:ext cx="96967" cy="1901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435"/>
              </a:lnTo>
              <a:lnTo>
                <a:pt x="96967" y="16435"/>
              </a:lnTo>
              <a:lnTo>
                <a:pt x="96967" y="190196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BC8BDB-5F4A-4A46-BA7C-B7BDC904896B}">
      <dsp:nvSpPr>
        <dsp:cNvPr id="0" name=""/>
        <dsp:cNvSpPr/>
      </dsp:nvSpPr>
      <dsp:spPr>
        <a:xfrm>
          <a:off x="325242" y="942335"/>
          <a:ext cx="160151" cy="18030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49"/>
              </a:lnTo>
              <a:lnTo>
                <a:pt x="160151" y="6549"/>
              </a:lnTo>
              <a:lnTo>
                <a:pt x="160151" y="180309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94A8A2-095F-432B-9B46-C0320EEBF007}">
      <dsp:nvSpPr>
        <dsp:cNvPr id="0" name=""/>
        <dsp:cNvSpPr/>
      </dsp:nvSpPr>
      <dsp:spPr>
        <a:xfrm>
          <a:off x="0" y="574329"/>
          <a:ext cx="650485" cy="36800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3</a:t>
          </a:r>
          <a:r>
            <a:rPr lang="en-US" sz="1000" kern="1200" baseline="30000" dirty="0" smtClean="0"/>
            <a:t>rd</a:t>
          </a:r>
          <a:r>
            <a:rPr lang="en-US" sz="1000" kern="1200" dirty="0" smtClean="0"/>
            <a:t> Room</a:t>
          </a:r>
          <a:endParaRPr lang="en-US" sz="1000" kern="1200" dirty="0"/>
        </a:p>
      </dsp:txBody>
      <dsp:txXfrm>
        <a:off x="0" y="574329"/>
        <a:ext cx="650485" cy="368005"/>
      </dsp:txXfrm>
    </dsp:sp>
    <dsp:sp modelId="{25FB2AA0-3397-406F-8D97-31485A611B2E}">
      <dsp:nvSpPr>
        <dsp:cNvPr id="0" name=""/>
        <dsp:cNvSpPr/>
      </dsp:nvSpPr>
      <dsp:spPr>
        <a:xfrm>
          <a:off x="0" y="1122645"/>
          <a:ext cx="970789" cy="302027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Room Dialogue</a:t>
          </a:r>
          <a:endParaRPr lang="en-US" sz="1000" kern="1200" dirty="0"/>
        </a:p>
      </dsp:txBody>
      <dsp:txXfrm>
        <a:off x="0" y="1122645"/>
        <a:ext cx="970789" cy="302027"/>
      </dsp:txXfrm>
    </dsp:sp>
    <dsp:sp modelId="{23B0AD7C-1C68-4404-BC36-BACDCA3C093C}">
      <dsp:nvSpPr>
        <dsp:cNvPr id="0" name=""/>
        <dsp:cNvSpPr/>
      </dsp:nvSpPr>
      <dsp:spPr>
        <a:xfrm>
          <a:off x="0" y="1614869"/>
          <a:ext cx="1164724" cy="420206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Monster/Weak</a:t>
          </a:r>
          <a:endParaRPr lang="en-US" sz="1000" kern="1200" dirty="0"/>
        </a:p>
      </dsp:txBody>
      <dsp:txXfrm>
        <a:off x="0" y="1614869"/>
        <a:ext cx="1164724" cy="420206"/>
      </dsp:txXfrm>
    </dsp:sp>
    <dsp:sp modelId="{A827A9F0-E1B1-4C1B-8077-E2796346BE9E}">
      <dsp:nvSpPr>
        <dsp:cNvPr id="0" name=""/>
        <dsp:cNvSpPr/>
      </dsp:nvSpPr>
      <dsp:spPr>
        <a:xfrm>
          <a:off x="1143374" y="2346069"/>
          <a:ext cx="1026459" cy="30265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Attack/No Sword</a:t>
          </a:r>
          <a:endParaRPr lang="en-US" sz="1000" kern="1200" dirty="0"/>
        </a:p>
      </dsp:txBody>
      <dsp:txXfrm>
        <a:off x="1143374" y="2346069"/>
        <a:ext cx="1026459" cy="302654"/>
      </dsp:txXfrm>
    </dsp:sp>
    <dsp:sp modelId="{ACABD1F4-CCDD-4A22-A7BA-1915A9F391BE}">
      <dsp:nvSpPr>
        <dsp:cNvPr id="0" name=""/>
        <dsp:cNvSpPr/>
      </dsp:nvSpPr>
      <dsp:spPr>
        <a:xfrm>
          <a:off x="1215335" y="1978219"/>
          <a:ext cx="1100671" cy="25985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Attack/Sword</a:t>
          </a:r>
          <a:endParaRPr lang="en-US" sz="1000" kern="1200" dirty="0"/>
        </a:p>
      </dsp:txBody>
      <dsp:txXfrm>
        <a:off x="1215335" y="1978219"/>
        <a:ext cx="1100671" cy="259850"/>
      </dsp:txXfrm>
    </dsp:sp>
    <dsp:sp modelId="{1622F14E-E8A6-4BEB-A44D-11201740D5D8}">
      <dsp:nvSpPr>
        <dsp:cNvPr id="0" name=""/>
        <dsp:cNvSpPr/>
      </dsp:nvSpPr>
      <dsp:spPr>
        <a:xfrm>
          <a:off x="1174208" y="2751798"/>
          <a:ext cx="880427" cy="26598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Talk/Sword</a:t>
          </a:r>
          <a:endParaRPr lang="en-US" sz="1000" kern="1200" dirty="0"/>
        </a:p>
      </dsp:txBody>
      <dsp:txXfrm>
        <a:off x="1174208" y="2751798"/>
        <a:ext cx="880427" cy="265980"/>
      </dsp:txXfrm>
    </dsp:sp>
    <dsp:sp modelId="{04B9A6A1-776C-49A2-885E-054789C0E482}">
      <dsp:nvSpPr>
        <dsp:cNvPr id="0" name=""/>
        <dsp:cNvSpPr/>
      </dsp:nvSpPr>
      <dsp:spPr>
        <a:xfrm>
          <a:off x="1184492" y="3157244"/>
          <a:ext cx="1005227" cy="356847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Talk/No Sword</a:t>
          </a:r>
          <a:endParaRPr lang="en-US" sz="1000" kern="1200" dirty="0"/>
        </a:p>
      </dsp:txBody>
      <dsp:txXfrm>
        <a:off x="1184492" y="3157244"/>
        <a:ext cx="1005227" cy="356847"/>
      </dsp:txXfrm>
    </dsp:sp>
    <dsp:sp modelId="{5B568CCA-0797-4A5A-A487-846A1419CEDD}">
      <dsp:nvSpPr>
        <dsp:cNvPr id="0" name=""/>
        <dsp:cNvSpPr/>
      </dsp:nvSpPr>
      <dsp:spPr>
        <a:xfrm>
          <a:off x="1338698" y="3588384"/>
          <a:ext cx="721271" cy="24712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Leave</a:t>
          </a:r>
          <a:endParaRPr lang="en-US" sz="1000" kern="1200" dirty="0"/>
        </a:p>
      </dsp:txBody>
      <dsp:txXfrm>
        <a:off x="1338698" y="3588384"/>
        <a:ext cx="721271" cy="247124"/>
      </dsp:txXfrm>
    </dsp:sp>
    <dsp:sp modelId="{B4114575-855F-4C16-B53D-74723428F6DA}">
      <dsp:nvSpPr>
        <dsp:cNvPr id="0" name=""/>
        <dsp:cNvSpPr/>
      </dsp:nvSpPr>
      <dsp:spPr>
        <a:xfrm>
          <a:off x="1130302" y="4392024"/>
          <a:ext cx="1377251" cy="3658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Leave/Dungeon</a:t>
          </a:r>
          <a:endParaRPr lang="en-US" sz="1000" kern="1200" dirty="0"/>
        </a:p>
      </dsp:txBody>
      <dsp:txXfrm>
        <a:off x="1130302" y="4392024"/>
        <a:ext cx="1377251" cy="365802"/>
      </dsp:txXfrm>
    </dsp:sp>
    <dsp:sp modelId="{5C138267-2945-42A1-9980-D25FAA0BC0B4}">
      <dsp:nvSpPr>
        <dsp:cNvPr id="0" name=""/>
        <dsp:cNvSpPr/>
      </dsp:nvSpPr>
      <dsp:spPr>
        <a:xfrm>
          <a:off x="1163786" y="4844669"/>
          <a:ext cx="1160284" cy="189844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Dialogue</a:t>
          </a:r>
          <a:endParaRPr lang="en-US" sz="1000" kern="1200" dirty="0"/>
        </a:p>
      </dsp:txBody>
      <dsp:txXfrm>
        <a:off x="1163786" y="4844669"/>
        <a:ext cx="1160284" cy="189844"/>
      </dsp:txXfrm>
    </dsp:sp>
    <dsp:sp modelId="{965D9E4A-100B-40DB-A06C-0291057D7CB3}">
      <dsp:nvSpPr>
        <dsp:cNvPr id="0" name=""/>
        <dsp:cNvSpPr/>
      </dsp:nvSpPr>
      <dsp:spPr>
        <a:xfrm>
          <a:off x="1381984" y="5288534"/>
          <a:ext cx="768822" cy="262116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Ending</a:t>
          </a:r>
          <a:endParaRPr lang="en-US" sz="1000" kern="1200" dirty="0"/>
        </a:p>
      </dsp:txBody>
      <dsp:txXfrm>
        <a:off x="1381984" y="5288534"/>
        <a:ext cx="768822" cy="262116"/>
      </dsp:txXfrm>
    </dsp:sp>
    <dsp:sp modelId="{B9DBA514-B659-436B-939F-C338D458D548}">
      <dsp:nvSpPr>
        <dsp:cNvPr id="0" name=""/>
        <dsp:cNvSpPr/>
      </dsp:nvSpPr>
      <dsp:spPr>
        <a:xfrm>
          <a:off x="4320103" y="392642"/>
          <a:ext cx="1152584" cy="37430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Attack/No Sword</a:t>
          </a:r>
          <a:endParaRPr lang="en-US" sz="1000" kern="1200" dirty="0"/>
        </a:p>
      </dsp:txBody>
      <dsp:txXfrm>
        <a:off x="4320103" y="392642"/>
        <a:ext cx="1152584" cy="374308"/>
      </dsp:txXfrm>
    </dsp:sp>
    <dsp:sp modelId="{C820FCF3-54E3-4672-BF85-795A6D0BDCE8}">
      <dsp:nvSpPr>
        <dsp:cNvPr id="0" name=""/>
        <dsp:cNvSpPr/>
      </dsp:nvSpPr>
      <dsp:spPr>
        <a:xfrm>
          <a:off x="4342520" y="1180716"/>
          <a:ext cx="1128737" cy="374441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Repelled/Dialogue</a:t>
          </a:r>
          <a:endParaRPr lang="en-US" sz="1000" kern="1200" dirty="0"/>
        </a:p>
      </dsp:txBody>
      <dsp:txXfrm>
        <a:off x="4342520" y="1180716"/>
        <a:ext cx="1128737" cy="374441"/>
      </dsp:txXfrm>
    </dsp:sp>
    <dsp:sp modelId="{3789462A-FD7D-4852-A3E9-9D57A6ABCBDF}">
      <dsp:nvSpPr>
        <dsp:cNvPr id="0" name=""/>
        <dsp:cNvSpPr/>
      </dsp:nvSpPr>
      <dsp:spPr>
        <a:xfrm>
          <a:off x="3111593" y="288366"/>
          <a:ext cx="756665" cy="39157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Attack/Sword</a:t>
          </a:r>
          <a:endParaRPr lang="en-US" sz="1000" kern="1200" dirty="0"/>
        </a:p>
      </dsp:txBody>
      <dsp:txXfrm>
        <a:off x="3111593" y="288366"/>
        <a:ext cx="756665" cy="391578"/>
      </dsp:txXfrm>
    </dsp:sp>
    <dsp:sp modelId="{61AD489B-4C63-4BBC-8B9D-759B9257CA53}">
      <dsp:nvSpPr>
        <dsp:cNvPr id="0" name=""/>
        <dsp:cNvSpPr/>
      </dsp:nvSpPr>
      <dsp:spPr>
        <a:xfrm>
          <a:off x="2855180" y="1243892"/>
          <a:ext cx="1224823" cy="375406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Monster Beaten</a:t>
          </a:r>
          <a:endParaRPr lang="en-US" sz="1000" kern="1200" dirty="0"/>
        </a:p>
      </dsp:txBody>
      <dsp:txXfrm>
        <a:off x="2855180" y="1243892"/>
        <a:ext cx="1224823" cy="375406"/>
      </dsp:txXfrm>
    </dsp:sp>
    <dsp:sp modelId="{FA5ABB5A-610B-42F2-B70E-0F4C91541AC8}">
      <dsp:nvSpPr>
        <dsp:cNvPr id="0" name=""/>
        <dsp:cNvSpPr/>
      </dsp:nvSpPr>
      <dsp:spPr>
        <a:xfrm>
          <a:off x="4048790" y="2284057"/>
          <a:ext cx="974813" cy="43014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Talk/Sword</a:t>
          </a:r>
          <a:endParaRPr lang="en-US" sz="1000" kern="1200" dirty="0"/>
        </a:p>
      </dsp:txBody>
      <dsp:txXfrm>
        <a:off x="4048790" y="2284057"/>
        <a:ext cx="974813" cy="430142"/>
      </dsp:txXfrm>
    </dsp:sp>
    <dsp:sp modelId="{D62B5FFB-6DEC-42C9-911E-C73ACCD8BBA5}">
      <dsp:nvSpPr>
        <dsp:cNvPr id="0" name=""/>
        <dsp:cNvSpPr/>
      </dsp:nvSpPr>
      <dsp:spPr>
        <a:xfrm>
          <a:off x="4205026" y="2966009"/>
          <a:ext cx="1130300" cy="32761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Monster Beaten</a:t>
          </a:r>
          <a:endParaRPr lang="en-US" sz="1000" kern="1200" dirty="0"/>
        </a:p>
      </dsp:txBody>
      <dsp:txXfrm>
        <a:off x="4205026" y="2966009"/>
        <a:ext cx="1130300" cy="327612"/>
      </dsp:txXfrm>
    </dsp:sp>
    <dsp:sp modelId="{10D7C82D-31BA-4D0B-8098-3A09512F7202}">
      <dsp:nvSpPr>
        <dsp:cNvPr id="0" name=""/>
        <dsp:cNvSpPr/>
      </dsp:nvSpPr>
      <dsp:spPr>
        <a:xfrm>
          <a:off x="6327942" y="2113695"/>
          <a:ext cx="912602" cy="40348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Talk/No Sword</a:t>
          </a:r>
          <a:endParaRPr lang="en-US" sz="1000" kern="1200" dirty="0"/>
        </a:p>
      </dsp:txBody>
      <dsp:txXfrm>
        <a:off x="6327942" y="2113695"/>
        <a:ext cx="912602" cy="403485"/>
      </dsp:txXfrm>
    </dsp:sp>
    <dsp:sp modelId="{586B4890-3B36-4C55-A0ED-D59275DE0748}">
      <dsp:nvSpPr>
        <dsp:cNvPr id="0" name=""/>
        <dsp:cNvSpPr/>
      </dsp:nvSpPr>
      <dsp:spPr>
        <a:xfrm>
          <a:off x="5886134" y="2809183"/>
          <a:ext cx="1487040" cy="381966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Monster Tells you to Leave</a:t>
          </a:r>
          <a:endParaRPr lang="en-US" sz="1000" kern="1200" dirty="0"/>
        </a:p>
      </dsp:txBody>
      <dsp:txXfrm>
        <a:off x="5886134" y="2809183"/>
        <a:ext cx="1487040" cy="381966"/>
      </dsp:txXfrm>
    </dsp:sp>
    <dsp:sp modelId="{45CF59BB-68F8-45C1-BDFA-93511AC0DBA5}">
      <dsp:nvSpPr>
        <dsp:cNvPr id="0" name=""/>
        <dsp:cNvSpPr/>
      </dsp:nvSpPr>
      <dsp:spPr>
        <a:xfrm>
          <a:off x="6152928" y="3394608"/>
          <a:ext cx="1133876" cy="343127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Return to Options</a:t>
          </a:r>
          <a:endParaRPr lang="en-US" sz="1000" kern="1200" dirty="0"/>
        </a:p>
      </dsp:txBody>
      <dsp:txXfrm>
        <a:off x="6152928" y="3394608"/>
        <a:ext cx="1133876" cy="343127"/>
      </dsp:txXfrm>
    </dsp:sp>
    <dsp:sp modelId="{96552A8A-C214-4C00-AE21-7A3DC74CCADE}">
      <dsp:nvSpPr>
        <dsp:cNvPr id="0" name=""/>
        <dsp:cNvSpPr/>
      </dsp:nvSpPr>
      <dsp:spPr>
        <a:xfrm>
          <a:off x="6109562" y="368579"/>
          <a:ext cx="1233820" cy="48331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Leave/Monster</a:t>
          </a:r>
          <a:endParaRPr lang="en-US" sz="1000" kern="1200" dirty="0"/>
        </a:p>
      </dsp:txBody>
      <dsp:txXfrm>
        <a:off x="6109562" y="368579"/>
        <a:ext cx="1233820" cy="483315"/>
      </dsp:txXfrm>
    </dsp:sp>
    <dsp:sp modelId="{491A2762-4FFB-4A63-AEC9-F5A2D2AA2FA5}">
      <dsp:nvSpPr>
        <dsp:cNvPr id="0" name=""/>
        <dsp:cNvSpPr/>
      </dsp:nvSpPr>
      <dsp:spPr>
        <a:xfrm>
          <a:off x="6008911" y="1236733"/>
          <a:ext cx="1372328" cy="39744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Back to Monster/Weak</a:t>
          </a:r>
          <a:endParaRPr lang="en-US" sz="1000" kern="1200" dirty="0"/>
        </a:p>
      </dsp:txBody>
      <dsp:txXfrm>
        <a:off x="6008911" y="1236733"/>
        <a:ext cx="1372328" cy="39744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32AD0B1-7ECA-4F1F-82FC-EA817E098669}">
      <dsp:nvSpPr>
        <dsp:cNvPr id="0" name=""/>
        <dsp:cNvSpPr/>
      </dsp:nvSpPr>
      <dsp:spPr>
        <a:xfrm>
          <a:off x="9922250" y="612939"/>
          <a:ext cx="91440" cy="5360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36051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9B743F-8C88-436D-BE0E-B176C5E4B794}">
      <dsp:nvSpPr>
        <dsp:cNvPr id="0" name=""/>
        <dsp:cNvSpPr/>
      </dsp:nvSpPr>
      <dsp:spPr>
        <a:xfrm>
          <a:off x="6594668" y="1689432"/>
          <a:ext cx="407789" cy="6034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03472"/>
              </a:lnTo>
              <a:lnTo>
                <a:pt x="407789" y="603472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3B14A0-35E8-4B1B-8CE9-77A6F7A480A2}">
      <dsp:nvSpPr>
        <dsp:cNvPr id="0" name=""/>
        <dsp:cNvSpPr/>
      </dsp:nvSpPr>
      <dsp:spPr>
        <a:xfrm>
          <a:off x="6909657" y="801834"/>
          <a:ext cx="300724" cy="4309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959"/>
              </a:lnTo>
              <a:lnTo>
                <a:pt x="300724" y="162959"/>
              </a:lnTo>
              <a:lnTo>
                <a:pt x="300724" y="430985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7706EC-B88B-47F3-8117-9DFB8E6ACCE5}">
      <dsp:nvSpPr>
        <dsp:cNvPr id="0" name=""/>
        <dsp:cNvSpPr/>
      </dsp:nvSpPr>
      <dsp:spPr>
        <a:xfrm>
          <a:off x="5650404" y="4414143"/>
          <a:ext cx="1328744" cy="4442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4201"/>
              </a:lnTo>
              <a:lnTo>
                <a:pt x="1328744" y="444201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BEF64C4-DC23-4AB4-83A8-B126081A17D6}">
      <dsp:nvSpPr>
        <dsp:cNvPr id="0" name=""/>
        <dsp:cNvSpPr/>
      </dsp:nvSpPr>
      <dsp:spPr>
        <a:xfrm>
          <a:off x="5300230" y="3671890"/>
          <a:ext cx="926117" cy="28595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932"/>
              </a:lnTo>
              <a:lnTo>
                <a:pt x="926117" y="17932"/>
              </a:lnTo>
              <a:lnTo>
                <a:pt x="926117" y="285957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C68777D-BE5B-4631-B3A1-64A84758ED2C}">
      <dsp:nvSpPr>
        <dsp:cNvPr id="0" name=""/>
        <dsp:cNvSpPr/>
      </dsp:nvSpPr>
      <dsp:spPr>
        <a:xfrm>
          <a:off x="2944996" y="2904099"/>
          <a:ext cx="2355233" cy="18793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2355233" y="0"/>
              </a:lnTo>
              <a:lnTo>
                <a:pt x="2355233" y="187937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B32F7B4-473C-409A-8E0B-ED8D5BDCADAF}">
      <dsp:nvSpPr>
        <dsp:cNvPr id="0" name=""/>
        <dsp:cNvSpPr/>
      </dsp:nvSpPr>
      <dsp:spPr>
        <a:xfrm>
          <a:off x="2615401" y="4436925"/>
          <a:ext cx="785478" cy="141919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19195"/>
              </a:lnTo>
              <a:lnTo>
                <a:pt x="785478" y="1419195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04653B0-A03B-47F5-A3FC-5DFEEAAD5623}">
      <dsp:nvSpPr>
        <dsp:cNvPr id="0" name=""/>
        <dsp:cNvSpPr/>
      </dsp:nvSpPr>
      <dsp:spPr>
        <a:xfrm>
          <a:off x="2615401" y="4436925"/>
          <a:ext cx="841100" cy="64323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43235"/>
              </a:lnTo>
              <a:lnTo>
                <a:pt x="841100" y="643235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CF76714-FDC9-4220-8D72-4DBF0E981B4A}">
      <dsp:nvSpPr>
        <dsp:cNvPr id="0" name=""/>
        <dsp:cNvSpPr/>
      </dsp:nvSpPr>
      <dsp:spPr>
        <a:xfrm>
          <a:off x="3030287" y="3491190"/>
          <a:ext cx="91440" cy="44866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80636"/>
              </a:lnTo>
              <a:lnTo>
                <a:pt x="99478" y="180636"/>
              </a:lnTo>
              <a:lnTo>
                <a:pt x="99478" y="448662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508B41-B4CB-416B-B7E8-DC2BE4256A6A}">
      <dsp:nvSpPr>
        <dsp:cNvPr id="0" name=""/>
        <dsp:cNvSpPr/>
      </dsp:nvSpPr>
      <dsp:spPr>
        <a:xfrm>
          <a:off x="2944996" y="2904099"/>
          <a:ext cx="131010" cy="1847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31010" y="0"/>
              </a:lnTo>
              <a:lnTo>
                <a:pt x="131010" y="184746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F0CBA3D-6CFE-49AD-82D5-5B7C8155274C}">
      <dsp:nvSpPr>
        <dsp:cNvPr id="0" name=""/>
        <dsp:cNvSpPr/>
      </dsp:nvSpPr>
      <dsp:spPr>
        <a:xfrm>
          <a:off x="2944996" y="1736069"/>
          <a:ext cx="1533231" cy="1168030"/>
        </a:xfrm>
        <a:custGeom>
          <a:avLst/>
          <a:gdLst/>
          <a:ahLst/>
          <a:cxnLst/>
          <a:rect l="0" t="0" r="0" b="0"/>
          <a:pathLst>
            <a:path>
              <a:moveTo>
                <a:pt x="0" y="1168030"/>
              </a:moveTo>
              <a:lnTo>
                <a:pt x="1533231" y="0"/>
              </a:lnTo>
            </a:path>
          </a:pathLst>
        </a:custGeom>
        <a:noFill/>
        <a:ln w="190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E99F86-4E5E-4844-8686-0B10CFE7FD54}">
      <dsp:nvSpPr>
        <dsp:cNvPr id="0" name=""/>
        <dsp:cNvSpPr/>
      </dsp:nvSpPr>
      <dsp:spPr>
        <a:xfrm>
          <a:off x="2422653" y="1804109"/>
          <a:ext cx="522343" cy="7184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0397"/>
              </a:lnTo>
              <a:lnTo>
                <a:pt x="522343" y="450397"/>
              </a:lnTo>
              <a:lnTo>
                <a:pt x="522343" y="718423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47E780-C2A4-4250-B892-7E9EB36556F1}">
      <dsp:nvSpPr>
        <dsp:cNvPr id="0" name=""/>
        <dsp:cNvSpPr/>
      </dsp:nvSpPr>
      <dsp:spPr>
        <a:xfrm>
          <a:off x="2265871" y="1064805"/>
          <a:ext cx="156782" cy="4478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9870"/>
              </a:lnTo>
              <a:lnTo>
                <a:pt x="156782" y="179870"/>
              </a:lnTo>
              <a:lnTo>
                <a:pt x="156782" y="447896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69F3568-9B2F-4BDE-BACE-D9B4D64852C3}">
      <dsp:nvSpPr>
        <dsp:cNvPr id="0" name=""/>
        <dsp:cNvSpPr/>
      </dsp:nvSpPr>
      <dsp:spPr>
        <a:xfrm>
          <a:off x="0" y="1841888"/>
          <a:ext cx="143434" cy="738959"/>
        </a:xfrm>
        <a:custGeom>
          <a:avLst/>
          <a:gdLst/>
          <a:ahLst/>
          <a:cxnLst/>
          <a:rect l="0" t="0" r="0" b="0"/>
          <a:pathLst>
            <a:path>
              <a:moveTo>
                <a:pt x="143434" y="0"/>
              </a:moveTo>
              <a:lnTo>
                <a:pt x="0" y="738959"/>
              </a:lnTo>
            </a:path>
          </a:pathLst>
        </a:custGeom>
        <a:noFill/>
        <a:ln w="1905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BC8BDB-5F4A-4A46-BA7C-B7BDC904896B}">
      <dsp:nvSpPr>
        <dsp:cNvPr id="0" name=""/>
        <dsp:cNvSpPr/>
      </dsp:nvSpPr>
      <dsp:spPr>
        <a:xfrm>
          <a:off x="499242" y="777711"/>
          <a:ext cx="217930" cy="28409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068"/>
              </a:lnTo>
              <a:lnTo>
                <a:pt x="217930" y="16068"/>
              </a:lnTo>
              <a:lnTo>
                <a:pt x="217930" y="284094"/>
              </a:lnTo>
            </a:path>
          </a:pathLst>
        </a:custGeom>
        <a:noFill/>
        <a:ln w="190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94A8A2-095F-432B-9B46-C0320EEBF007}">
      <dsp:nvSpPr>
        <dsp:cNvPr id="0" name=""/>
        <dsp:cNvSpPr/>
      </dsp:nvSpPr>
      <dsp:spPr>
        <a:xfrm>
          <a:off x="0" y="212828"/>
          <a:ext cx="998484" cy="56488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Monster Beaten</a:t>
          </a:r>
          <a:endParaRPr lang="en-US" sz="1700" kern="1200" dirty="0"/>
        </a:p>
      </dsp:txBody>
      <dsp:txXfrm>
        <a:off x="0" y="212828"/>
        <a:ext cx="998484" cy="564883"/>
      </dsp:txXfrm>
    </dsp:sp>
    <dsp:sp modelId="{25FB2AA0-3397-406F-8D97-31485A611B2E}">
      <dsp:nvSpPr>
        <dsp:cNvPr id="0" name=""/>
        <dsp:cNvSpPr/>
      </dsp:nvSpPr>
      <dsp:spPr>
        <a:xfrm>
          <a:off x="0" y="1061806"/>
          <a:ext cx="1434345" cy="78008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Monster Free Room</a:t>
          </a:r>
          <a:endParaRPr lang="en-US" sz="1700" kern="1200" dirty="0"/>
        </a:p>
      </dsp:txBody>
      <dsp:txXfrm>
        <a:off x="0" y="1061806"/>
        <a:ext cx="1434345" cy="780082"/>
      </dsp:txXfrm>
    </dsp:sp>
    <dsp:sp modelId="{C5E1161B-A0CF-47FB-A612-05B6226FEC33}">
      <dsp:nvSpPr>
        <dsp:cNvPr id="0" name=""/>
        <dsp:cNvSpPr/>
      </dsp:nvSpPr>
      <dsp:spPr>
        <a:xfrm>
          <a:off x="0" y="2336867"/>
          <a:ext cx="1198176" cy="487959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Key</a:t>
          </a:r>
          <a:endParaRPr lang="en-US" sz="1700" kern="1200" dirty="0"/>
        </a:p>
      </dsp:txBody>
      <dsp:txXfrm>
        <a:off x="0" y="2336867"/>
        <a:ext cx="1198176" cy="487959"/>
      </dsp:txXfrm>
    </dsp:sp>
    <dsp:sp modelId="{B4114575-855F-4C16-B53D-74723428F6DA}">
      <dsp:nvSpPr>
        <dsp:cNvPr id="0" name=""/>
        <dsp:cNvSpPr/>
      </dsp:nvSpPr>
      <dsp:spPr>
        <a:xfrm>
          <a:off x="1766628" y="499922"/>
          <a:ext cx="998484" cy="56488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2nd Room</a:t>
          </a:r>
          <a:endParaRPr lang="en-US" sz="1700" kern="1200" dirty="0"/>
        </a:p>
      </dsp:txBody>
      <dsp:txXfrm>
        <a:off x="1766628" y="499922"/>
        <a:ext cx="998484" cy="564883"/>
      </dsp:txXfrm>
    </dsp:sp>
    <dsp:sp modelId="{5C138267-2945-42A1-9980-D25FAA0BC0B4}">
      <dsp:nvSpPr>
        <dsp:cNvPr id="0" name=""/>
        <dsp:cNvSpPr/>
      </dsp:nvSpPr>
      <dsp:spPr>
        <a:xfrm>
          <a:off x="1532144" y="1512701"/>
          <a:ext cx="1781017" cy="291407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Room Dialogue</a:t>
          </a:r>
          <a:endParaRPr lang="en-US" sz="1700" kern="1200" dirty="0"/>
        </a:p>
      </dsp:txBody>
      <dsp:txXfrm>
        <a:off x="1532144" y="1512701"/>
        <a:ext cx="1781017" cy="291407"/>
      </dsp:txXfrm>
    </dsp:sp>
    <dsp:sp modelId="{9E31A383-39AA-4212-B66C-0A0C2CB1B72C}">
      <dsp:nvSpPr>
        <dsp:cNvPr id="0" name=""/>
        <dsp:cNvSpPr/>
      </dsp:nvSpPr>
      <dsp:spPr>
        <a:xfrm>
          <a:off x="1986090" y="2522533"/>
          <a:ext cx="1917812" cy="381566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Options Presented</a:t>
          </a:r>
          <a:endParaRPr lang="en-US" sz="1700" kern="1200" dirty="0"/>
        </a:p>
      </dsp:txBody>
      <dsp:txXfrm>
        <a:off x="1986090" y="2522533"/>
        <a:ext cx="1917812" cy="381566"/>
      </dsp:txXfrm>
    </dsp:sp>
    <dsp:sp modelId="{FE290CEF-3D70-4369-B468-EB295F35CE8E}">
      <dsp:nvSpPr>
        <dsp:cNvPr id="0" name=""/>
        <dsp:cNvSpPr/>
      </dsp:nvSpPr>
      <dsp:spPr>
        <a:xfrm>
          <a:off x="3807308" y="1736069"/>
          <a:ext cx="1341838" cy="508967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Back</a:t>
          </a:r>
          <a:endParaRPr lang="en-US" sz="1700" kern="1200" dirty="0"/>
        </a:p>
      </dsp:txBody>
      <dsp:txXfrm>
        <a:off x="3807308" y="1736069"/>
        <a:ext cx="1341838" cy="508967"/>
      </dsp:txXfrm>
    </dsp:sp>
    <dsp:sp modelId="{965D9E4A-100B-40DB-A06C-0291057D7CB3}">
      <dsp:nvSpPr>
        <dsp:cNvPr id="0" name=""/>
        <dsp:cNvSpPr/>
      </dsp:nvSpPr>
      <dsp:spPr>
        <a:xfrm>
          <a:off x="2485942" y="3088845"/>
          <a:ext cx="1180129" cy="40234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Room 2b</a:t>
          </a:r>
          <a:endParaRPr lang="en-US" sz="1700" kern="1200" dirty="0"/>
        </a:p>
      </dsp:txBody>
      <dsp:txXfrm>
        <a:off x="2485942" y="3088845"/>
        <a:ext cx="1180129" cy="402344"/>
      </dsp:txXfrm>
    </dsp:sp>
    <dsp:sp modelId="{A1DCFB81-1A06-4473-A251-F9C8A6E5708F}">
      <dsp:nvSpPr>
        <dsp:cNvPr id="0" name=""/>
        <dsp:cNvSpPr/>
      </dsp:nvSpPr>
      <dsp:spPr>
        <a:xfrm>
          <a:off x="2486810" y="3939852"/>
          <a:ext cx="1285910" cy="497072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Locked Door</a:t>
          </a:r>
          <a:endParaRPr lang="en-US" sz="1700" kern="1200" dirty="0"/>
        </a:p>
      </dsp:txBody>
      <dsp:txXfrm>
        <a:off x="2486810" y="3939852"/>
        <a:ext cx="1285910" cy="497072"/>
      </dsp:txXfrm>
    </dsp:sp>
    <dsp:sp modelId="{BC7D98DB-ED2B-4801-B782-D3C186A1CF45}">
      <dsp:nvSpPr>
        <dsp:cNvPr id="0" name=""/>
        <dsp:cNvSpPr/>
      </dsp:nvSpPr>
      <dsp:spPr>
        <a:xfrm>
          <a:off x="3456501" y="4825039"/>
          <a:ext cx="1449125" cy="51024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With Key</a:t>
          </a:r>
          <a:endParaRPr lang="en-US" sz="1700" kern="1200" dirty="0"/>
        </a:p>
      </dsp:txBody>
      <dsp:txXfrm>
        <a:off x="3456501" y="4825039"/>
        <a:ext cx="1449125" cy="510244"/>
      </dsp:txXfrm>
    </dsp:sp>
    <dsp:sp modelId="{708EB078-51ED-491D-A827-363756E8EAA4}">
      <dsp:nvSpPr>
        <dsp:cNvPr id="0" name=""/>
        <dsp:cNvSpPr/>
      </dsp:nvSpPr>
      <dsp:spPr>
        <a:xfrm>
          <a:off x="3400879" y="5579135"/>
          <a:ext cx="1588268" cy="55397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Without Key</a:t>
          </a:r>
          <a:endParaRPr lang="en-US" sz="1700" kern="1200" dirty="0"/>
        </a:p>
      </dsp:txBody>
      <dsp:txXfrm>
        <a:off x="3400879" y="5579135"/>
        <a:ext cx="1588268" cy="553970"/>
      </dsp:txXfrm>
    </dsp:sp>
    <dsp:sp modelId="{106A37F0-2BEF-41E6-BA72-447FAB3453B3}">
      <dsp:nvSpPr>
        <dsp:cNvPr id="0" name=""/>
        <dsp:cNvSpPr/>
      </dsp:nvSpPr>
      <dsp:spPr>
        <a:xfrm>
          <a:off x="4572056" y="3092036"/>
          <a:ext cx="1456349" cy="57985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Room 2a</a:t>
          </a:r>
          <a:endParaRPr lang="en-US" sz="1700" kern="1200" dirty="0"/>
        </a:p>
      </dsp:txBody>
      <dsp:txXfrm>
        <a:off x="4572056" y="3092036"/>
        <a:ext cx="1456349" cy="579854"/>
      </dsp:txXfrm>
    </dsp:sp>
    <dsp:sp modelId="{1BF1E633-0517-413E-A411-0DFC86440698}">
      <dsp:nvSpPr>
        <dsp:cNvPr id="0" name=""/>
        <dsp:cNvSpPr/>
      </dsp:nvSpPr>
      <dsp:spPr>
        <a:xfrm>
          <a:off x="5506419" y="3957848"/>
          <a:ext cx="1439859" cy="456294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Room Dialogue</a:t>
          </a:r>
          <a:endParaRPr lang="en-US" sz="1700" kern="1200" dirty="0"/>
        </a:p>
      </dsp:txBody>
      <dsp:txXfrm>
        <a:off x="5506419" y="3957848"/>
        <a:ext cx="1439859" cy="456294"/>
      </dsp:txXfrm>
    </dsp:sp>
    <dsp:sp modelId="{EA99744D-0178-4C7D-A92B-1E2B45FB78BC}">
      <dsp:nvSpPr>
        <dsp:cNvPr id="0" name=""/>
        <dsp:cNvSpPr/>
      </dsp:nvSpPr>
      <dsp:spPr>
        <a:xfrm>
          <a:off x="6979149" y="4636285"/>
          <a:ext cx="951337" cy="444118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Trap</a:t>
          </a:r>
          <a:endParaRPr lang="en-US" sz="1700" kern="1200" dirty="0"/>
        </a:p>
      </dsp:txBody>
      <dsp:txXfrm>
        <a:off x="6979149" y="4636285"/>
        <a:ext cx="951337" cy="444118"/>
      </dsp:txXfrm>
    </dsp:sp>
    <dsp:sp modelId="{48BBB079-316B-48B3-A4E6-204A4A605855}">
      <dsp:nvSpPr>
        <dsp:cNvPr id="0" name=""/>
        <dsp:cNvSpPr/>
      </dsp:nvSpPr>
      <dsp:spPr>
        <a:xfrm>
          <a:off x="6300039" y="267250"/>
          <a:ext cx="1219235" cy="53458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With Key</a:t>
          </a:r>
          <a:endParaRPr lang="en-US" sz="1700" kern="1200" dirty="0"/>
        </a:p>
      </dsp:txBody>
      <dsp:txXfrm>
        <a:off x="6300039" y="267250"/>
        <a:ext cx="1219235" cy="534583"/>
      </dsp:txXfrm>
    </dsp:sp>
    <dsp:sp modelId="{4F08921E-83F5-4B5A-AA2C-145D2579BBCF}">
      <dsp:nvSpPr>
        <dsp:cNvPr id="0" name=""/>
        <dsp:cNvSpPr/>
      </dsp:nvSpPr>
      <dsp:spPr>
        <a:xfrm>
          <a:off x="6440740" y="1232819"/>
          <a:ext cx="1539283" cy="456613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Treasure Pile</a:t>
          </a:r>
          <a:endParaRPr lang="en-US" sz="1700" kern="1200" dirty="0"/>
        </a:p>
      </dsp:txBody>
      <dsp:txXfrm>
        <a:off x="6440740" y="1232819"/>
        <a:ext cx="1539283" cy="456613"/>
      </dsp:txXfrm>
    </dsp:sp>
    <dsp:sp modelId="{0C4B0B13-3386-4105-A4AB-B19F82CC822B}">
      <dsp:nvSpPr>
        <dsp:cNvPr id="0" name=""/>
        <dsp:cNvSpPr/>
      </dsp:nvSpPr>
      <dsp:spPr>
        <a:xfrm>
          <a:off x="7002458" y="2065192"/>
          <a:ext cx="1049511" cy="455426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Ending</a:t>
          </a:r>
          <a:endParaRPr lang="en-US" sz="1700" kern="1200" dirty="0"/>
        </a:p>
      </dsp:txBody>
      <dsp:txXfrm>
        <a:off x="7002458" y="2065192"/>
        <a:ext cx="1049511" cy="455426"/>
      </dsp:txXfrm>
    </dsp:sp>
    <dsp:sp modelId="{EF48C0B4-2CDA-44E3-8754-8B52C142C98C}">
      <dsp:nvSpPr>
        <dsp:cNvPr id="0" name=""/>
        <dsp:cNvSpPr/>
      </dsp:nvSpPr>
      <dsp:spPr>
        <a:xfrm>
          <a:off x="9098227" y="1892"/>
          <a:ext cx="1739486" cy="61104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Without Key</a:t>
          </a:r>
          <a:endParaRPr lang="en-US" sz="1700" kern="1200" dirty="0"/>
        </a:p>
      </dsp:txBody>
      <dsp:txXfrm>
        <a:off x="9098227" y="1892"/>
        <a:ext cx="1739486" cy="611047"/>
      </dsp:txXfrm>
    </dsp:sp>
    <dsp:sp modelId="{C52BBB0F-064C-45A0-BFC2-26808C21F329}">
      <dsp:nvSpPr>
        <dsp:cNvPr id="0" name=""/>
        <dsp:cNvSpPr/>
      </dsp:nvSpPr>
      <dsp:spPr>
        <a:xfrm>
          <a:off x="8692972" y="1148991"/>
          <a:ext cx="2549995" cy="706758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Keyless Dialogue/Return to Options</a:t>
          </a:r>
          <a:endParaRPr lang="en-US" sz="1700" kern="1200" dirty="0"/>
        </a:p>
      </dsp:txBody>
      <dsp:txXfrm>
        <a:off x="8692972" y="1148991"/>
        <a:ext cx="2549995" cy="7067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3D7D66-7FE4-458D-A140-929690CEECA0}" type="datetimeFigureOut">
              <a:rPr lang="en-US" smtClean="0"/>
              <a:t>10/26/2017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8961BD3-1E6E-4E36-883E-1238C99574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7453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961BD3-1E6E-4E36-883E-1238C995744B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3513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961BD3-1E6E-4E36-883E-1238C995744B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5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961BD3-1E6E-4E36-883E-1238C995744B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2551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D5F77B05-3EDA-42A0-85F8-D2DAC2B7F16A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58321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20E18-DA9B-41DC-8E5F-43BE0F13EC0C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9875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510A52-D1D5-450C-ACB7-89286A6568D8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0023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68784-26B6-43BA-ABCB-3C158C53D264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6767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CBD31-9DAE-416B-8BE4-01E566755EEC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12325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6627C8-95CD-400B-A922-A844740143E2}" type="datetime1">
              <a:rPr lang="en-US" smtClean="0"/>
              <a:t>10/26/2017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9103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B69FA-87C4-451A-92A1-184E9932E91F}" type="datetime1">
              <a:rPr lang="en-US" smtClean="0"/>
              <a:t>10/26/2017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3433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8C3FA9-BD47-46E5-B9C6-F6EB18EF0F30}" type="datetime1">
              <a:rPr lang="en-US" smtClean="0"/>
              <a:t>10/26/2017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25781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26464D-7A13-47C7-9AF6-E08C763CCD45}" type="datetime1">
              <a:rPr lang="en-US" smtClean="0"/>
              <a:t>10/26/2017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8420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6E2317-2E20-4BA1-91D9-71FDA17E3605}" type="datetime1">
              <a:rPr lang="en-US" smtClean="0"/>
              <a:t>10/26/2017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911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8E3084-ECC6-4720-99B4-2FEA5C512FA6}" type="datetime1">
              <a:rPr lang="en-US" smtClean="0"/>
              <a:t>10/26/2017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750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CA823DF9-096B-41C6-8D47-020A1AE03515}" type="datetime1">
              <a:rPr lang="en-US" smtClean="0"/>
              <a:t>10/26/2017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EF343CD2-BF05-48B0-9CCA-CC78B37A08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474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Prototype Project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Point and Click Styled/Short Adventure</a:t>
            </a:r>
          </a:p>
          <a:p>
            <a:r>
              <a:rPr lang="en-US" dirty="0" smtClean="0"/>
              <a:t>Target Audience – Teens? Young Adults?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5686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 descr="Horizontal Organization Chart" title="SmartArt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42829129"/>
              </p:ext>
            </p:extLst>
          </p:nvPr>
        </p:nvGraphicFramePr>
        <p:xfrm>
          <a:off x="238991" y="228600"/>
          <a:ext cx="11731335" cy="6421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204415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 descr="Horizontal Organization Chart" title="SmartArt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41924391"/>
              </p:ext>
            </p:extLst>
          </p:nvPr>
        </p:nvGraphicFramePr>
        <p:xfrm>
          <a:off x="238991" y="228600"/>
          <a:ext cx="11731335" cy="6421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147843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 descr="Horizontal Organization Chart" title="SmartArt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49266188"/>
              </p:ext>
            </p:extLst>
          </p:nvPr>
        </p:nvGraphicFramePr>
        <p:xfrm>
          <a:off x="238991" y="228600"/>
          <a:ext cx="11731335" cy="6421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6712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rgChart15_16x9.potx" id="{E4CBB5B1-A9B2-481D-99B2-BF7CAB2156ED}" vid="{014B7130-A73F-431B-9C9E-F6130B59C7FB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7FD3B83F-B347-4BD4-AC9A-95829885091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Horizontal organizational chart (green border, orange, blue, widescreen)</Template>
  <TotalTime>0</TotalTime>
  <Words>127</Words>
  <Application>Microsoft Office PowerPoint</Application>
  <PresentationFormat>Widescreen</PresentationFormat>
  <Paragraphs>64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Calibri</vt:lpstr>
      <vt:lpstr>Corbel</vt:lpstr>
      <vt:lpstr>Basis</vt:lpstr>
      <vt:lpstr>Prototype Project 1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2017-10-27T03:03:35Z</dcterms:created>
  <dcterms:modified xsi:type="dcterms:W3CDTF">2017-10-27T04:30:54Z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TC040010719991</vt:lpwstr>
  </property>
</Properties>
</file>

<file path=docProps/thumbnail.jpeg>
</file>