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52" autoAdjust="0"/>
  </p:normalViewPr>
  <p:slideViewPr>
    <p:cSldViewPr snapToGrid="0">
      <p:cViewPr varScale="1">
        <p:scale>
          <a:sx n="76" d="100"/>
          <a:sy n="76" d="100"/>
        </p:scale>
        <p:origin x="198" y="6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F8DCB-CE22-4174-97BE-0B9E74B91171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C39C4-E067-4FF9-B1EB-1D4D0DA940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924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C39C4-E067-4FF9-B1EB-1D4D0DA940C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119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719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55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35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492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278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733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871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582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884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26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70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33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495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03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07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0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519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0F62666-5833-4214-A13D-B01402344F9D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9D1C201-9461-41F1-BC29-08AB162BF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://nuclear-throne.wikia.com/wiki/Nuclear_Throne_Wiki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://nuclear-throne.wikia.com/wiki/Pickups_and_Prop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gif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https://dl.dropboxusercontent.com/s/xbs42i9b5q74p90/Jamaican%20Horn%20Siren.wav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hyperlink" Target="https://giphy.com/gifs/campfire-mBwIa0ussW2VW" TargetMode="External"/><Relationship Id="rId7" Type="http://schemas.openxmlformats.org/officeDocument/2006/relationships/image" Target="../media/image11.gif"/><Relationship Id="rId12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slide" Target="slide7.xml"/><Relationship Id="rId5" Type="http://schemas.openxmlformats.org/officeDocument/2006/relationships/hyperlink" Target="https://ih1.redbubble.net/image.119415200.0877/flat,1000x1000,075,f.jpg" TargetMode="External"/><Relationship Id="rId10" Type="http://schemas.openxmlformats.org/officeDocument/2006/relationships/slide" Target="slide8.xml"/><Relationship Id="rId4" Type="http://schemas.openxmlformats.org/officeDocument/2006/relationships/hyperlink" Target="http://nuclear-throne.wikia.com/wiki/File:Fish_guitar_campfire_light.gif" TargetMode="External"/><Relationship Id="rId9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gif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://nuclear-throne.wikia.com/wiki/File:Yung_Venuz_(Unselected).gif" TargetMode="External"/><Relationship Id="rId5" Type="http://schemas.openxmlformats.org/officeDocument/2006/relationships/hyperlink" Target="https://www.youtube.com/watch?v=7LSs1bj41P4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60500"/>
            <a:ext cx="9144000" cy="1109663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*</a:t>
            </a:r>
            <a:r>
              <a:rPr lang="en-US" i="1" dirty="0" smtClean="0"/>
              <a:t>Airhorn.wav*</a:t>
            </a:r>
            <a:br>
              <a:rPr lang="en-US" i="1" dirty="0" smtClean="0"/>
            </a:br>
            <a:r>
              <a:rPr lang="en-US" sz="3600" i="1" dirty="0" smtClean="0"/>
              <a:t>or a quest to take the Nuclear Throne</a:t>
            </a:r>
            <a:endParaRPr lang="en-US" sz="3600" i="1" dirty="0"/>
          </a:p>
        </p:txBody>
      </p:sp>
      <p:sp>
        <p:nvSpPr>
          <p:cNvPr id="8" name="4-Point Star 7">
            <a:hlinkClick r:id="rId2" action="ppaction://hlinksldjump"/>
          </p:cNvPr>
          <p:cNvSpPr/>
          <p:nvPr/>
        </p:nvSpPr>
        <p:spPr>
          <a:xfrm>
            <a:off x="101600" y="5607050"/>
            <a:ext cx="1066800" cy="10160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9" name="Horizontal Scroll 8">
            <a:hlinkClick r:id="rId3" action="ppaction://hlinksldjump"/>
          </p:cNvPr>
          <p:cNvSpPr/>
          <p:nvPr/>
        </p:nvSpPr>
        <p:spPr>
          <a:xfrm>
            <a:off x="5600700" y="5638800"/>
            <a:ext cx="990600" cy="9525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0" name="6-Point Star 9">
            <a:hlinkClick r:id="rId4" action="ppaction://hlinksldjump"/>
          </p:cNvPr>
          <p:cNvSpPr/>
          <p:nvPr/>
        </p:nvSpPr>
        <p:spPr>
          <a:xfrm>
            <a:off x="10909300" y="5657850"/>
            <a:ext cx="914400" cy="9144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1" name="Sun 10">
            <a:hlinkClick r:id="rId5" action="ppaction://hlinksldjump"/>
          </p:cNvPr>
          <p:cNvSpPr/>
          <p:nvPr/>
        </p:nvSpPr>
        <p:spPr>
          <a:xfrm>
            <a:off x="10909300" y="12700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67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8100" y="2359025"/>
            <a:ext cx="9906000" cy="1325563"/>
          </a:xfrm>
        </p:spPr>
        <p:txBody>
          <a:bodyPr/>
          <a:lstStyle/>
          <a:p>
            <a:r>
              <a:rPr lang="en-US" dirty="0" smtClean="0"/>
              <a:t>If you mutated into a fish, would it be okay to eat non-mutated fish?</a:t>
            </a:r>
            <a:endParaRPr lang="en-US" dirty="0"/>
          </a:p>
        </p:txBody>
      </p:sp>
      <p:sp>
        <p:nvSpPr>
          <p:cNvPr id="9" name="Action Button: Beginning 8">
            <a:hlinkClick r:id="" action="ppaction://hlinkshowjump?jump=firstslide" highlightClick="1"/>
          </p:cNvPr>
          <p:cNvSpPr/>
          <p:nvPr/>
        </p:nvSpPr>
        <p:spPr>
          <a:xfrm>
            <a:off x="126492" y="5842000"/>
            <a:ext cx="822960" cy="82296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n 9">
            <a:hlinkClick r:id="rId2" action="ppaction://hlinksldjump"/>
          </p:cNvPr>
          <p:cNvSpPr/>
          <p:nvPr/>
        </p:nvSpPr>
        <p:spPr>
          <a:xfrm>
            <a:off x="10909300" y="12700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5208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eginning 3">
            <a:hlinkClick r:id="" action="ppaction://hlinkshowjump?jump=firstslide" highlightClick="1"/>
          </p:cNvPr>
          <p:cNvSpPr/>
          <p:nvPr/>
        </p:nvSpPr>
        <p:spPr>
          <a:xfrm>
            <a:off x="126492" y="5842000"/>
            <a:ext cx="822960" cy="82296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08325" y="6032500"/>
            <a:ext cx="9083675" cy="6324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Sources: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nuclear-throne.wikia.com/wiki/Pickups_and_Props</a:t>
            </a:r>
            <a:r>
              <a:rPr lang="en-US" dirty="0" smtClean="0"/>
              <a:t> (Portal)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nuclear-throne.wikia.com/wiki/Nuclear_Throne_Wiki</a:t>
            </a:r>
            <a:r>
              <a:rPr lang="en-US" dirty="0" smtClean="0"/>
              <a:t> (Dev Team Sprites)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445" y="-645795"/>
            <a:ext cx="7310755" cy="7310755"/>
          </a:xfrm>
        </p:spPr>
      </p:pic>
      <p:pic>
        <p:nvPicPr>
          <p:cNvPr id="1026" name="Picture 2" descr="Rami mutant sm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899">
            <a:off x="6558178" y="2823984"/>
            <a:ext cx="571500" cy="65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W mutant smal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9334">
            <a:off x="6114536" y="673286"/>
            <a:ext cx="51435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aul mutant smal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2604">
            <a:off x="8096308" y="1821803"/>
            <a:ext cx="514350" cy="62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Jukio mutant smal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66824">
            <a:off x="4575134" y="1945042"/>
            <a:ext cx="485775" cy="65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Joonas mutant small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77111">
            <a:off x="4636427" y="4050518"/>
            <a:ext cx="600075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ustin mutant small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34914">
            <a:off x="6075396" y="4848596"/>
            <a:ext cx="514350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23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slide that thematically appropriate.</a:t>
            </a:r>
            <a:endParaRPr lang="en-US" dirty="0"/>
          </a:p>
        </p:txBody>
      </p:sp>
      <p:pic>
        <p:nvPicPr>
          <p:cNvPr id="4" name="Jamaican Horn Siren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5038" y="1945323"/>
            <a:ext cx="3457257" cy="3457257"/>
          </a:xfrm>
        </p:spPr>
      </p:pic>
      <p:sp>
        <p:nvSpPr>
          <p:cNvPr id="6" name="Action Button: Beginning 5">
            <a:hlinkClick r:id="" action="ppaction://hlinkshowjump?jump=firstslide" highlightClick="1"/>
          </p:cNvPr>
          <p:cNvSpPr/>
          <p:nvPr/>
        </p:nvSpPr>
        <p:spPr>
          <a:xfrm>
            <a:off x="126492" y="5842000"/>
            <a:ext cx="822960" cy="82296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994025" y="6311900"/>
            <a:ext cx="9083675" cy="3530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Source: </a:t>
            </a:r>
            <a:r>
              <a:rPr lang="en-US" sz="1600" dirty="0" smtClean="0">
                <a:hlinkClick r:id="rId5"/>
              </a:rPr>
              <a:t>https://dl.dropboxusercontent.com/s/xbs42i9b5q74p90/Jamaican%20Horn%20Siren.wav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82302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454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5911" y="954339"/>
            <a:ext cx="8662989" cy="12703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Speak to Fish to learn more, or </a:t>
            </a:r>
            <a:r>
              <a:rPr lang="en-US" dirty="0" smtClean="0"/>
              <a:t>Fish to Learn nothing. Or just don’t, I'm a title not a cop.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51101" y="6007100"/>
            <a:ext cx="9626600" cy="6578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Sources: </a:t>
            </a:r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giphy.com/gifs/campfire-mBwIa0ussW2VW</a:t>
            </a:r>
            <a:r>
              <a:rPr lang="en-US" sz="1400" dirty="0" smtClean="0"/>
              <a:t> (Campfire Gif)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nuclear-throne.wikia.com/wiki/File:Fish_guitar_campfire_light.gif</a:t>
            </a:r>
            <a:r>
              <a:rPr lang="en-US" sz="1400" dirty="0" smtClean="0"/>
              <a:t> (Fish on Guitar Gif)</a:t>
            </a:r>
          </a:p>
          <a:p>
            <a:pPr algn="ctr"/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ih1.redbubble.net/image.119415200.0877/flat,1000x1000,075,f.jpg</a:t>
            </a:r>
            <a:r>
              <a:rPr lang="en-US" sz="1600" dirty="0" smtClean="0"/>
              <a:t> (Fish Idle Sprite Gif)</a:t>
            </a:r>
            <a:endParaRPr lang="en-US" sz="16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50" y="4377354"/>
            <a:ext cx="1485900" cy="1485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353" y="3475085"/>
            <a:ext cx="1355893" cy="1355893"/>
          </a:xfrm>
          <a:prstGeom prst="rect">
            <a:avLst/>
          </a:prstGeom>
        </p:spPr>
      </p:pic>
      <p:pic>
        <p:nvPicPr>
          <p:cNvPr id="2050" name="Picture 2" descr="https://vignette.wikia.nocookie.net/nuclear-throne/images/8/8a/Fish_idle.gif/revision/latest?cb=2014070102044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1" y="4110990"/>
            <a:ext cx="9144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al Callout 11">
            <a:hlinkClick r:id="rId9" action="ppaction://hlinksldjump"/>
          </p:cNvPr>
          <p:cNvSpPr/>
          <p:nvPr/>
        </p:nvSpPr>
        <p:spPr>
          <a:xfrm>
            <a:off x="1407158" y="3475084"/>
            <a:ext cx="1088550" cy="63590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13" name="Oval Callout 12">
            <a:hlinkClick r:id="rId10" action="ppaction://hlinksldjump"/>
          </p:cNvPr>
          <p:cNvSpPr/>
          <p:nvPr/>
        </p:nvSpPr>
        <p:spPr>
          <a:xfrm>
            <a:off x="6278647" y="2988412"/>
            <a:ext cx="985754" cy="62520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16" name="Oval Callout 15">
            <a:hlinkClick r:id="rId11" action="ppaction://hlinksldjump"/>
          </p:cNvPr>
          <p:cNvSpPr/>
          <p:nvPr/>
        </p:nvSpPr>
        <p:spPr>
          <a:xfrm flipH="1">
            <a:off x="4540577" y="2988412"/>
            <a:ext cx="985754" cy="62520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17" name="Sun 16">
            <a:hlinkClick r:id="rId12" action="ppaction://hlinksldjump"/>
          </p:cNvPr>
          <p:cNvSpPr/>
          <p:nvPr/>
        </p:nvSpPr>
        <p:spPr>
          <a:xfrm>
            <a:off x="10909300" y="12700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8" dur="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25E-6 -3.7037E-6 L -0.25 -3.7037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406" y="155806"/>
            <a:ext cx="10515600" cy="725544"/>
          </a:xfrm>
        </p:spPr>
        <p:txBody>
          <a:bodyPr/>
          <a:lstStyle/>
          <a:p>
            <a:r>
              <a:rPr lang="en-US" dirty="0" smtClean="0"/>
              <a:t>Trailer from </a:t>
            </a:r>
            <a:r>
              <a:rPr lang="en-US" dirty="0" err="1" smtClean="0"/>
              <a:t>Vlambeer</a:t>
            </a:r>
            <a:endParaRPr lang="en-US" dirty="0"/>
          </a:p>
        </p:txBody>
      </p:sp>
      <p:pic>
        <p:nvPicPr>
          <p:cNvPr id="6" name="Nuclear Throne - Launch Traile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054100"/>
            <a:ext cx="7735887" cy="4351338"/>
          </a:xfrm>
        </p:spPr>
      </p:pic>
      <p:sp>
        <p:nvSpPr>
          <p:cNvPr id="4" name="Rectangle 3"/>
          <p:cNvSpPr/>
          <p:nvPr/>
        </p:nvSpPr>
        <p:spPr>
          <a:xfrm>
            <a:off x="2994025" y="6159500"/>
            <a:ext cx="9083675" cy="5054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Source: </a:t>
            </a: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www.youtube.com/watch?v=7LSs1bj41P4</a:t>
            </a:r>
            <a:r>
              <a:rPr lang="en-US" sz="1600" dirty="0" smtClean="0"/>
              <a:t> (Video)</a:t>
            </a:r>
          </a:p>
          <a:p>
            <a:pPr algn="ctr"/>
            <a:r>
              <a:rPr lang="en-US" sz="1600" dirty="0">
                <a:hlinkClick r:id="rId6"/>
              </a:rPr>
              <a:t>http://nuclear-throne.wikia.com/wiki/File:Yung_Venuz_(Unselected).</a:t>
            </a:r>
            <a:r>
              <a:rPr lang="en-US" sz="1600" dirty="0" smtClean="0">
                <a:hlinkClick r:id="rId6"/>
              </a:rPr>
              <a:t>gif</a:t>
            </a:r>
            <a:r>
              <a:rPr lang="en-US" sz="1600" dirty="0" smtClean="0"/>
              <a:t> (Yung </a:t>
            </a:r>
            <a:r>
              <a:rPr lang="en-US" sz="1600" dirty="0" err="1" smtClean="0"/>
              <a:t>Venuz</a:t>
            </a:r>
            <a:r>
              <a:rPr lang="en-US" sz="1600" dirty="0" smtClean="0"/>
              <a:t> Gif) </a:t>
            </a:r>
            <a:endParaRPr lang="en-US" sz="1600" dirty="0" smtClean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71" y="3328480"/>
            <a:ext cx="1997075" cy="2076958"/>
          </a:xfrm>
          <a:prstGeom prst="rect">
            <a:avLst/>
          </a:prstGeom>
        </p:spPr>
      </p:pic>
      <p:sp>
        <p:nvSpPr>
          <p:cNvPr id="7" name="Action Button: Beginning 6">
            <a:hlinkClick r:id="rId8" action="ppaction://hlinksldjump" highlightClick="1"/>
          </p:cNvPr>
          <p:cNvSpPr/>
          <p:nvPr/>
        </p:nvSpPr>
        <p:spPr>
          <a:xfrm>
            <a:off x="126492" y="5842000"/>
            <a:ext cx="822960" cy="82296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4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40909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905000"/>
            <a:ext cx="8421689" cy="1828800"/>
          </a:xfrm>
        </p:spPr>
        <p:txBody>
          <a:bodyPr>
            <a:noAutofit/>
          </a:bodyPr>
          <a:lstStyle/>
          <a:p>
            <a:pPr algn="l"/>
            <a:r>
              <a:rPr lang="pt-BR" sz="1800" dirty="0"/>
              <a:t>6b 69 6c 6c#61 6c 6c#68 75 6d 61 6e 73 </a:t>
            </a:r>
            <a:r>
              <a:rPr lang="pt-BR" sz="1800" dirty="0" smtClean="0"/>
              <a:t/>
            </a:r>
            <a:br>
              <a:rPr lang="pt-BR" sz="1800" dirty="0" smtClean="0"/>
            </a:br>
            <a:r>
              <a:rPr lang="pt-BR" sz="1800" dirty="0" smtClean="0"/>
              <a:t>- Its Robot for “I Love Humans”</a:t>
            </a:r>
            <a:endParaRPr lang="en-US" sz="1800" dirty="0"/>
          </a:p>
        </p:txBody>
      </p:sp>
      <p:sp>
        <p:nvSpPr>
          <p:cNvPr id="4" name="Action Button: Beginning 3">
            <a:hlinkClick r:id="rId2" action="ppaction://hlinksldjump" highlightClick="1"/>
          </p:cNvPr>
          <p:cNvSpPr/>
          <p:nvPr/>
        </p:nvSpPr>
        <p:spPr>
          <a:xfrm>
            <a:off x="126492" y="5842000"/>
            <a:ext cx="822960" cy="82296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2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Don’t trust what the robot says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Action Button: Beginning 3">
            <a:hlinkClick r:id="rId2" action="ppaction://hlinksldjump" highlightClick="1"/>
          </p:cNvPr>
          <p:cNvSpPr/>
          <p:nvPr/>
        </p:nvSpPr>
        <p:spPr>
          <a:xfrm>
            <a:off x="126492" y="5842000"/>
            <a:ext cx="822960" cy="82296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89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169</TotalTime>
  <Words>122</Words>
  <Application>Microsoft Office PowerPoint</Application>
  <PresentationFormat>Widescreen</PresentationFormat>
  <Paragraphs>27</Paragraphs>
  <Slides>8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Corbel</vt:lpstr>
      <vt:lpstr>Parallax</vt:lpstr>
      <vt:lpstr>*Airhorn.wav* or a quest to take the Nuclear Throne</vt:lpstr>
      <vt:lpstr>If you mutated into a fish, would it be okay to eat non-mutated fish?</vt:lpstr>
      <vt:lpstr>PowerPoint Presentation</vt:lpstr>
      <vt:lpstr>A slide that thematically appropriate.</vt:lpstr>
      <vt:lpstr>Speak to Fish to learn more, or Fish to Learn nothing. Or just don’t, I'm a title not a cop.</vt:lpstr>
      <vt:lpstr>Trailer from Vlambeer</vt:lpstr>
      <vt:lpstr>6b 69 6c 6c#61 6c 6c#68 75 6d 61 6e 73  - Its Robot for “I Love Humans”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*Airhorn.wav*</dc:title>
  <dc:creator>Timothy Dugan</dc:creator>
  <cp:lastModifiedBy>Dugan, Timothy</cp:lastModifiedBy>
  <cp:revision>17</cp:revision>
  <dcterms:created xsi:type="dcterms:W3CDTF">2017-09-08T00:54:57Z</dcterms:created>
  <dcterms:modified xsi:type="dcterms:W3CDTF">2017-09-14T22:50:38Z</dcterms:modified>
</cp:coreProperties>
</file>